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7848600" cy="5638800"/>
  <p:notesSz cx="7848600" cy="5638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70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8645" y="1748028"/>
            <a:ext cx="6671310" cy="1184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C49A6B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77290" y="3157728"/>
            <a:ext cx="5494020" cy="140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D5340"/>
                </a:solidFill>
                <a:latin typeface="Arial"/>
                <a:cs typeface="Arial"/>
              </a:defRPr>
            </a:lvl1pPr>
          </a:lstStyle>
          <a:p>
            <a:pPr marL="7239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C49A6B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D5340"/>
                </a:solidFill>
                <a:latin typeface="Arial"/>
                <a:cs typeface="Arial"/>
              </a:defRPr>
            </a:lvl1pPr>
          </a:lstStyle>
          <a:p>
            <a:pPr marL="7239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C49A6B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2430" y="1296924"/>
            <a:ext cx="3414141" cy="3721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42029" y="1296924"/>
            <a:ext cx="3414141" cy="3721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D5340"/>
                </a:solidFill>
                <a:latin typeface="Arial"/>
                <a:cs typeface="Arial"/>
              </a:defRPr>
            </a:lvl1pPr>
          </a:lstStyle>
          <a:p>
            <a:pPr marL="7239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156934" y="5228247"/>
            <a:ext cx="1691639" cy="15240"/>
          </a:xfrm>
          <a:custGeom>
            <a:avLst/>
            <a:gdLst/>
            <a:ahLst/>
            <a:cxnLst/>
            <a:rect l="l" t="t" r="r" b="b"/>
            <a:pathLst>
              <a:path w="1691640" h="15239">
                <a:moveTo>
                  <a:pt x="1691055" y="0"/>
                </a:moveTo>
                <a:lnTo>
                  <a:pt x="0" y="0"/>
                </a:lnTo>
                <a:lnTo>
                  <a:pt x="0" y="14922"/>
                </a:lnTo>
                <a:lnTo>
                  <a:pt x="1691055" y="14922"/>
                </a:lnTo>
                <a:lnTo>
                  <a:pt x="169105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65191" y="5165242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3956" y="5165242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522721" y="5165242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1682" y="5028198"/>
            <a:ext cx="530861" cy="35775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963867" y="3538486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963867" y="3407118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963867" y="3275762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006094" y="321316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962609" y="3122549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942010" y="3052508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69"/>
                </a:moveTo>
                <a:lnTo>
                  <a:pt x="21856" y="1269"/>
                </a:lnTo>
                <a:lnTo>
                  <a:pt x="21856" y="11341"/>
                </a:lnTo>
                <a:lnTo>
                  <a:pt x="77241" y="11341"/>
                </a:lnTo>
                <a:lnTo>
                  <a:pt x="77241" y="1269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43" y="114"/>
                </a:lnTo>
                <a:lnTo>
                  <a:pt x="0" y="2527"/>
                </a:lnTo>
                <a:lnTo>
                  <a:pt x="118" y="10071"/>
                </a:lnTo>
                <a:lnTo>
                  <a:pt x="2743" y="12598"/>
                </a:lnTo>
                <a:lnTo>
                  <a:pt x="9728" y="12598"/>
                </a:lnTo>
                <a:lnTo>
                  <a:pt x="12471" y="10071"/>
                </a:lnTo>
                <a:lnTo>
                  <a:pt x="12471" y="2527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963867" y="2946552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962609" y="2852267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43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4" y="28943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27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938009" y="2738755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962609" y="264791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942010" y="2577871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69"/>
                </a:moveTo>
                <a:lnTo>
                  <a:pt x="21856" y="1269"/>
                </a:lnTo>
                <a:lnTo>
                  <a:pt x="21856" y="11341"/>
                </a:lnTo>
                <a:lnTo>
                  <a:pt x="77241" y="11341"/>
                </a:lnTo>
                <a:lnTo>
                  <a:pt x="77241" y="1269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43" y="114"/>
                </a:lnTo>
                <a:lnTo>
                  <a:pt x="0" y="2527"/>
                </a:lnTo>
                <a:lnTo>
                  <a:pt x="118" y="10071"/>
                </a:lnTo>
                <a:lnTo>
                  <a:pt x="2743" y="12598"/>
                </a:lnTo>
                <a:lnTo>
                  <a:pt x="9728" y="12598"/>
                </a:lnTo>
                <a:lnTo>
                  <a:pt x="12471" y="10071"/>
                </a:lnTo>
                <a:lnTo>
                  <a:pt x="12471" y="2527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947966" y="2490114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6962597" y="2388857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006094" y="2320760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6962723" y="2222817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6962609" y="2116061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6962609" y="1978520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1434" y="589927"/>
            <a:ext cx="458724" cy="458736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0879" y="622960"/>
            <a:ext cx="86017" cy="86004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6786816" y="134034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6915822" y="134034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044842" y="134034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0"/>
            <a:ext cx="1098550" cy="5634355"/>
          </a:xfrm>
          <a:custGeom>
            <a:avLst/>
            <a:gdLst/>
            <a:ahLst/>
            <a:cxnLst/>
            <a:rect l="l" t="t" r="r" b="b"/>
            <a:pathLst>
              <a:path w="1098550" h="5634355">
                <a:moveTo>
                  <a:pt x="1098511" y="0"/>
                </a:moveTo>
                <a:lnTo>
                  <a:pt x="0" y="0"/>
                </a:lnTo>
                <a:lnTo>
                  <a:pt x="0" y="5633999"/>
                </a:lnTo>
                <a:lnTo>
                  <a:pt x="1098511" y="5633999"/>
                </a:lnTo>
                <a:lnTo>
                  <a:pt x="1098511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689978" y="800493"/>
            <a:ext cx="353060" cy="353060"/>
          </a:xfrm>
          <a:custGeom>
            <a:avLst/>
            <a:gdLst/>
            <a:ahLst/>
            <a:cxnLst/>
            <a:rect l="l" t="t" r="r" b="b"/>
            <a:pathLst>
              <a:path w="353059" h="353059">
                <a:moveTo>
                  <a:pt x="20929" y="336638"/>
                </a:moveTo>
                <a:lnTo>
                  <a:pt x="16243" y="331965"/>
                </a:lnTo>
                <a:lnTo>
                  <a:pt x="4686" y="331965"/>
                </a:lnTo>
                <a:lnTo>
                  <a:pt x="0" y="336638"/>
                </a:lnTo>
                <a:lnTo>
                  <a:pt x="0" y="348195"/>
                </a:lnTo>
                <a:lnTo>
                  <a:pt x="4686" y="352882"/>
                </a:lnTo>
                <a:lnTo>
                  <a:pt x="10464" y="352882"/>
                </a:lnTo>
                <a:lnTo>
                  <a:pt x="16243" y="352882"/>
                </a:lnTo>
                <a:lnTo>
                  <a:pt x="20929" y="348195"/>
                </a:lnTo>
                <a:lnTo>
                  <a:pt x="20929" y="336638"/>
                </a:lnTo>
                <a:close/>
              </a:path>
              <a:path w="353059" h="353059">
                <a:moveTo>
                  <a:pt x="20929" y="170649"/>
                </a:moveTo>
                <a:lnTo>
                  <a:pt x="16243" y="165976"/>
                </a:lnTo>
                <a:lnTo>
                  <a:pt x="4686" y="165976"/>
                </a:lnTo>
                <a:lnTo>
                  <a:pt x="0" y="170649"/>
                </a:lnTo>
                <a:lnTo>
                  <a:pt x="0" y="182206"/>
                </a:lnTo>
                <a:lnTo>
                  <a:pt x="4686" y="186893"/>
                </a:lnTo>
                <a:lnTo>
                  <a:pt x="10464" y="186893"/>
                </a:lnTo>
                <a:lnTo>
                  <a:pt x="16243" y="186893"/>
                </a:lnTo>
                <a:lnTo>
                  <a:pt x="20929" y="182206"/>
                </a:lnTo>
                <a:lnTo>
                  <a:pt x="20929" y="170649"/>
                </a:lnTo>
                <a:close/>
              </a:path>
              <a:path w="353059" h="353059">
                <a:moveTo>
                  <a:pt x="20929" y="4673"/>
                </a:moveTo>
                <a:lnTo>
                  <a:pt x="16243" y="0"/>
                </a:ln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close/>
              </a:path>
              <a:path w="353059" h="353059">
                <a:moveTo>
                  <a:pt x="186905" y="336638"/>
                </a:moveTo>
                <a:lnTo>
                  <a:pt x="182219" y="331965"/>
                </a:lnTo>
                <a:lnTo>
                  <a:pt x="170662" y="331965"/>
                </a:lnTo>
                <a:lnTo>
                  <a:pt x="165976" y="336638"/>
                </a:lnTo>
                <a:lnTo>
                  <a:pt x="165976" y="348195"/>
                </a:lnTo>
                <a:lnTo>
                  <a:pt x="170662" y="352882"/>
                </a:lnTo>
                <a:lnTo>
                  <a:pt x="176441" y="352882"/>
                </a:lnTo>
                <a:lnTo>
                  <a:pt x="182219" y="352882"/>
                </a:lnTo>
                <a:lnTo>
                  <a:pt x="186905" y="348195"/>
                </a:lnTo>
                <a:lnTo>
                  <a:pt x="186905" y="336638"/>
                </a:lnTo>
                <a:close/>
              </a:path>
              <a:path w="353059" h="353059">
                <a:moveTo>
                  <a:pt x="186905" y="170649"/>
                </a:moveTo>
                <a:lnTo>
                  <a:pt x="182219" y="165976"/>
                </a:lnTo>
                <a:lnTo>
                  <a:pt x="170662" y="165976"/>
                </a:lnTo>
                <a:lnTo>
                  <a:pt x="165976" y="170649"/>
                </a:lnTo>
                <a:lnTo>
                  <a:pt x="165976" y="182206"/>
                </a:lnTo>
                <a:lnTo>
                  <a:pt x="170662" y="186893"/>
                </a:lnTo>
                <a:lnTo>
                  <a:pt x="176441" y="186893"/>
                </a:lnTo>
                <a:lnTo>
                  <a:pt x="182219" y="186893"/>
                </a:lnTo>
                <a:lnTo>
                  <a:pt x="186905" y="182206"/>
                </a:lnTo>
                <a:lnTo>
                  <a:pt x="186905" y="170649"/>
                </a:lnTo>
                <a:close/>
              </a:path>
              <a:path w="353059" h="353059">
                <a:moveTo>
                  <a:pt x="186905" y="4673"/>
                </a:moveTo>
                <a:lnTo>
                  <a:pt x="182219" y="0"/>
                </a:lnTo>
                <a:lnTo>
                  <a:pt x="170662" y="0"/>
                </a:lnTo>
                <a:lnTo>
                  <a:pt x="165976" y="4673"/>
                </a:lnTo>
                <a:lnTo>
                  <a:pt x="165976" y="16230"/>
                </a:lnTo>
                <a:lnTo>
                  <a:pt x="170662" y="20916"/>
                </a:lnTo>
                <a:lnTo>
                  <a:pt x="176441" y="20916"/>
                </a:lnTo>
                <a:lnTo>
                  <a:pt x="182219" y="20916"/>
                </a:lnTo>
                <a:lnTo>
                  <a:pt x="186905" y="16230"/>
                </a:lnTo>
                <a:lnTo>
                  <a:pt x="186905" y="4673"/>
                </a:lnTo>
                <a:close/>
              </a:path>
              <a:path w="353059" h="353059">
                <a:moveTo>
                  <a:pt x="352882" y="336638"/>
                </a:moveTo>
                <a:lnTo>
                  <a:pt x="348195" y="331965"/>
                </a:lnTo>
                <a:lnTo>
                  <a:pt x="336638" y="331965"/>
                </a:lnTo>
                <a:lnTo>
                  <a:pt x="331952" y="336638"/>
                </a:lnTo>
                <a:lnTo>
                  <a:pt x="331952" y="348195"/>
                </a:lnTo>
                <a:lnTo>
                  <a:pt x="336638" y="352882"/>
                </a:lnTo>
                <a:lnTo>
                  <a:pt x="342417" y="352882"/>
                </a:lnTo>
                <a:lnTo>
                  <a:pt x="348195" y="352882"/>
                </a:lnTo>
                <a:lnTo>
                  <a:pt x="352882" y="348195"/>
                </a:lnTo>
                <a:lnTo>
                  <a:pt x="352882" y="336638"/>
                </a:lnTo>
                <a:close/>
              </a:path>
              <a:path w="353059" h="353059">
                <a:moveTo>
                  <a:pt x="352882" y="170649"/>
                </a:moveTo>
                <a:lnTo>
                  <a:pt x="348195" y="165976"/>
                </a:lnTo>
                <a:lnTo>
                  <a:pt x="336638" y="165976"/>
                </a:lnTo>
                <a:lnTo>
                  <a:pt x="331952" y="170649"/>
                </a:lnTo>
                <a:lnTo>
                  <a:pt x="331952" y="182206"/>
                </a:lnTo>
                <a:lnTo>
                  <a:pt x="336638" y="186893"/>
                </a:lnTo>
                <a:lnTo>
                  <a:pt x="342417" y="186893"/>
                </a:lnTo>
                <a:lnTo>
                  <a:pt x="348195" y="186893"/>
                </a:lnTo>
                <a:lnTo>
                  <a:pt x="352882" y="182206"/>
                </a:lnTo>
                <a:lnTo>
                  <a:pt x="352882" y="170649"/>
                </a:lnTo>
                <a:close/>
              </a:path>
              <a:path w="353059" h="353059">
                <a:moveTo>
                  <a:pt x="352882" y="4673"/>
                </a:moveTo>
                <a:lnTo>
                  <a:pt x="348195" y="0"/>
                </a:lnTo>
                <a:lnTo>
                  <a:pt x="336638" y="0"/>
                </a:lnTo>
                <a:lnTo>
                  <a:pt x="331952" y="4673"/>
                </a:lnTo>
                <a:lnTo>
                  <a:pt x="331952" y="16230"/>
                </a:lnTo>
                <a:lnTo>
                  <a:pt x="336638" y="20916"/>
                </a:lnTo>
                <a:lnTo>
                  <a:pt x="342417" y="20916"/>
                </a:lnTo>
                <a:lnTo>
                  <a:pt x="348195" y="20916"/>
                </a:lnTo>
                <a:lnTo>
                  <a:pt x="352882" y="16230"/>
                </a:lnTo>
                <a:lnTo>
                  <a:pt x="352882" y="4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315021" y="460272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315021" y="47687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315021" y="493468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49038" y="460272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49038" y="47687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149038" y="493468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bg 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3800" y="3524834"/>
            <a:ext cx="209422" cy="209410"/>
          </a:xfrm>
          <a:prstGeom prst="rect">
            <a:avLst/>
          </a:prstGeom>
        </p:spPr>
      </p:pic>
      <p:sp>
        <p:nvSpPr>
          <p:cNvPr id="52" name="bg object 52"/>
          <p:cNvSpPr/>
          <p:nvPr/>
        </p:nvSpPr>
        <p:spPr>
          <a:xfrm>
            <a:off x="792831" y="467876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792831" y="454770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792831" y="441663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792831" y="428557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792831" y="415451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792831" y="402343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6674434" y="424020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6674434" y="440618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6674434" y="457216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6508457" y="424020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6508457" y="440618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6508457" y="457216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342469" y="424020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6342469" y="440618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6342469" y="457216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C49A6B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D5340"/>
                </a:solidFill>
                <a:latin typeface="Arial"/>
                <a:cs typeface="Arial"/>
              </a:defRPr>
            </a:lvl1pPr>
          </a:lstStyle>
          <a:p>
            <a:pPr marL="7239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D5340"/>
                </a:solidFill>
                <a:latin typeface="Arial"/>
                <a:cs typeface="Arial"/>
              </a:defRPr>
            </a:lvl1pPr>
          </a:lstStyle>
          <a:p>
            <a:pPr marL="7239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7037" y="156259"/>
            <a:ext cx="5423535" cy="6749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C49A6B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2430" y="1296924"/>
            <a:ext cx="7063740" cy="3721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68524" y="5244084"/>
            <a:ext cx="2511552" cy="281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2430" y="5244084"/>
            <a:ext cx="1805178" cy="281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78703" y="5183180"/>
            <a:ext cx="230504" cy="167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D5340"/>
                </a:solidFill>
                <a:latin typeface="Arial"/>
                <a:cs typeface="Arial"/>
              </a:defRPr>
            </a:lvl1pPr>
          </a:lstStyle>
          <a:p>
            <a:pPr marL="7239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jp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jpg"/><Relationship Id="rId30" Type="http://schemas.openxmlformats.org/officeDocument/2006/relationships/image" Target="../media/image32.jpg"/><Relationship Id="rId8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png"/><Relationship Id="rId18" Type="http://schemas.openxmlformats.org/officeDocument/2006/relationships/image" Target="../media/image142.png"/><Relationship Id="rId26" Type="http://schemas.openxmlformats.org/officeDocument/2006/relationships/image" Target="../media/image217.png"/><Relationship Id="rId3" Type="http://schemas.openxmlformats.org/officeDocument/2006/relationships/image" Target="../media/image3.png"/><Relationship Id="rId21" Type="http://schemas.openxmlformats.org/officeDocument/2006/relationships/image" Target="../media/image72.png"/><Relationship Id="rId34" Type="http://schemas.openxmlformats.org/officeDocument/2006/relationships/image" Target="../media/image189.png"/><Relationship Id="rId7" Type="http://schemas.openxmlformats.org/officeDocument/2006/relationships/image" Target="../media/image157.png"/><Relationship Id="rId12" Type="http://schemas.openxmlformats.org/officeDocument/2006/relationships/image" Target="../media/image176.png"/><Relationship Id="rId17" Type="http://schemas.openxmlformats.org/officeDocument/2006/relationships/image" Target="../media/image211.png"/><Relationship Id="rId25" Type="http://schemas.openxmlformats.org/officeDocument/2006/relationships/image" Target="../media/image216.png"/><Relationship Id="rId33" Type="http://schemas.openxmlformats.org/officeDocument/2006/relationships/image" Target="../media/image84.png"/><Relationship Id="rId2" Type="http://schemas.openxmlformats.org/officeDocument/2006/relationships/image" Target="../media/image59.png"/><Relationship Id="rId16" Type="http://schemas.openxmlformats.org/officeDocument/2006/relationships/image" Target="../media/image210.png"/><Relationship Id="rId20" Type="http://schemas.openxmlformats.org/officeDocument/2006/relationships/image" Target="../media/image71.png"/><Relationship Id="rId29" Type="http://schemas.openxmlformats.org/officeDocument/2006/relationships/image" Target="../media/image1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4.png"/><Relationship Id="rId11" Type="http://schemas.openxmlformats.org/officeDocument/2006/relationships/image" Target="../media/image137.png"/><Relationship Id="rId24" Type="http://schemas.openxmlformats.org/officeDocument/2006/relationships/image" Target="../media/image215.png"/><Relationship Id="rId32" Type="http://schemas.openxmlformats.org/officeDocument/2006/relationships/image" Target="../media/image188.png"/><Relationship Id="rId5" Type="http://schemas.openxmlformats.org/officeDocument/2006/relationships/image" Target="../media/image60.png"/><Relationship Id="rId15" Type="http://schemas.openxmlformats.org/officeDocument/2006/relationships/image" Target="../media/image209.png"/><Relationship Id="rId23" Type="http://schemas.openxmlformats.org/officeDocument/2006/relationships/image" Target="../media/image214.jpg"/><Relationship Id="rId28" Type="http://schemas.openxmlformats.org/officeDocument/2006/relationships/image" Target="../media/image185.png"/><Relationship Id="rId36" Type="http://schemas.openxmlformats.org/officeDocument/2006/relationships/image" Target="../media/image221.png"/><Relationship Id="rId10" Type="http://schemas.openxmlformats.org/officeDocument/2006/relationships/image" Target="../media/image91.png"/><Relationship Id="rId19" Type="http://schemas.openxmlformats.org/officeDocument/2006/relationships/image" Target="../media/image212.png"/><Relationship Id="rId31" Type="http://schemas.openxmlformats.org/officeDocument/2006/relationships/image" Target="../media/image220.png"/><Relationship Id="rId4" Type="http://schemas.openxmlformats.org/officeDocument/2006/relationships/image" Target="../media/image1.png"/><Relationship Id="rId9" Type="http://schemas.openxmlformats.org/officeDocument/2006/relationships/image" Target="../media/image175.png"/><Relationship Id="rId14" Type="http://schemas.openxmlformats.org/officeDocument/2006/relationships/image" Target="../media/image208.png"/><Relationship Id="rId22" Type="http://schemas.openxmlformats.org/officeDocument/2006/relationships/image" Target="../media/image213.png"/><Relationship Id="rId27" Type="http://schemas.openxmlformats.org/officeDocument/2006/relationships/image" Target="../media/image218.png"/><Relationship Id="rId30" Type="http://schemas.openxmlformats.org/officeDocument/2006/relationships/image" Target="../media/image219.png"/><Relationship Id="rId35" Type="http://schemas.openxmlformats.org/officeDocument/2006/relationships/image" Target="../media/image113.jpg"/><Relationship Id="rId8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67.png"/><Relationship Id="rId18" Type="http://schemas.openxmlformats.org/officeDocument/2006/relationships/image" Target="../media/image101.png"/><Relationship Id="rId26" Type="http://schemas.openxmlformats.org/officeDocument/2006/relationships/image" Target="../media/image237.png"/><Relationship Id="rId3" Type="http://schemas.openxmlformats.org/officeDocument/2006/relationships/image" Target="../media/image3.png"/><Relationship Id="rId21" Type="http://schemas.openxmlformats.org/officeDocument/2006/relationships/image" Target="../media/image232.png"/><Relationship Id="rId7" Type="http://schemas.openxmlformats.org/officeDocument/2006/relationships/image" Target="../media/image223.png"/><Relationship Id="rId12" Type="http://schemas.openxmlformats.org/officeDocument/2006/relationships/image" Target="../media/image92.png"/><Relationship Id="rId17" Type="http://schemas.openxmlformats.org/officeDocument/2006/relationships/image" Target="../media/image229.png"/><Relationship Id="rId25" Type="http://schemas.openxmlformats.org/officeDocument/2006/relationships/image" Target="../media/image236.png"/><Relationship Id="rId2" Type="http://schemas.openxmlformats.org/officeDocument/2006/relationships/image" Target="../media/image59.png"/><Relationship Id="rId16" Type="http://schemas.openxmlformats.org/officeDocument/2006/relationships/image" Target="../media/image228.png"/><Relationship Id="rId20" Type="http://schemas.openxmlformats.org/officeDocument/2006/relationships/image" Target="../media/image231.png"/><Relationship Id="rId29" Type="http://schemas.openxmlformats.org/officeDocument/2006/relationships/image" Target="../media/image2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225.png"/><Relationship Id="rId24" Type="http://schemas.openxmlformats.org/officeDocument/2006/relationships/image" Target="../media/image235.png"/><Relationship Id="rId32" Type="http://schemas.openxmlformats.org/officeDocument/2006/relationships/image" Target="../media/image242.png"/><Relationship Id="rId5" Type="http://schemas.openxmlformats.org/officeDocument/2006/relationships/image" Target="../media/image1.png"/><Relationship Id="rId15" Type="http://schemas.openxmlformats.org/officeDocument/2006/relationships/image" Target="../media/image227.png"/><Relationship Id="rId23" Type="http://schemas.openxmlformats.org/officeDocument/2006/relationships/image" Target="../media/image234.png"/><Relationship Id="rId28" Type="http://schemas.openxmlformats.org/officeDocument/2006/relationships/image" Target="../media/image239.png"/><Relationship Id="rId10" Type="http://schemas.openxmlformats.org/officeDocument/2006/relationships/image" Target="../media/image175.png"/><Relationship Id="rId19" Type="http://schemas.openxmlformats.org/officeDocument/2006/relationships/image" Target="../media/image230.png"/><Relationship Id="rId31" Type="http://schemas.openxmlformats.org/officeDocument/2006/relationships/image" Target="../media/image134.jpg"/><Relationship Id="rId4" Type="http://schemas.openxmlformats.org/officeDocument/2006/relationships/image" Target="../media/image222.png"/><Relationship Id="rId9" Type="http://schemas.openxmlformats.org/officeDocument/2006/relationships/image" Target="../media/image90.png"/><Relationship Id="rId14" Type="http://schemas.openxmlformats.org/officeDocument/2006/relationships/image" Target="../media/image226.png"/><Relationship Id="rId22" Type="http://schemas.openxmlformats.org/officeDocument/2006/relationships/image" Target="../media/image233.png"/><Relationship Id="rId27" Type="http://schemas.openxmlformats.org/officeDocument/2006/relationships/image" Target="../media/image238.png"/><Relationship Id="rId30" Type="http://schemas.openxmlformats.org/officeDocument/2006/relationships/image" Target="../media/image24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6.png"/><Relationship Id="rId18" Type="http://schemas.openxmlformats.org/officeDocument/2006/relationships/image" Target="../media/image99.png"/><Relationship Id="rId26" Type="http://schemas.openxmlformats.org/officeDocument/2006/relationships/image" Target="../media/image257.png"/><Relationship Id="rId3" Type="http://schemas.openxmlformats.org/officeDocument/2006/relationships/image" Target="../media/image3.png"/><Relationship Id="rId21" Type="http://schemas.openxmlformats.org/officeDocument/2006/relationships/image" Target="../media/image252.png"/><Relationship Id="rId34" Type="http://schemas.openxmlformats.org/officeDocument/2006/relationships/image" Target="../media/image113.jpg"/><Relationship Id="rId7" Type="http://schemas.openxmlformats.org/officeDocument/2006/relationships/image" Target="../media/image244.png"/><Relationship Id="rId12" Type="http://schemas.openxmlformats.org/officeDocument/2006/relationships/image" Target="../media/image137.png"/><Relationship Id="rId17" Type="http://schemas.openxmlformats.org/officeDocument/2006/relationships/image" Target="../media/image249.png"/><Relationship Id="rId25" Type="http://schemas.openxmlformats.org/officeDocument/2006/relationships/image" Target="../media/image256.png"/><Relationship Id="rId33" Type="http://schemas.openxmlformats.org/officeDocument/2006/relationships/image" Target="../media/image264.png"/><Relationship Id="rId2" Type="http://schemas.openxmlformats.org/officeDocument/2006/relationships/image" Target="../media/image59.png"/><Relationship Id="rId16" Type="http://schemas.openxmlformats.org/officeDocument/2006/relationships/image" Target="../media/image248.png"/><Relationship Id="rId20" Type="http://schemas.openxmlformats.org/officeDocument/2006/relationships/image" Target="../media/image251.png"/><Relationship Id="rId29" Type="http://schemas.openxmlformats.org/officeDocument/2006/relationships/image" Target="../media/image2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3.png"/><Relationship Id="rId11" Type="http://schemas.openxmlformats.org/officeDocument/2006/relationships/image" Target="../media/image245.png"/><Relationship Id="rId24" Type="http://schemas.openxmlformats.org/officeDocument/2006/relationships/image" Target="../media/image255.png"/><Relationship Id="rId32" Type="http://schemas.openxmlformats.org/officeDocument/2006/relationships/image" Target="../media/image263.png"/><Relationship Id="rId5" Type="http://schemas.openxmlformats.org/officeDocument/2006/relationships/image" Target="../media/image60.png"/><Relationship Id="rId15" Type="http://schemas.openxmlformats.org/officeDocument/2006/relationships/image" Target="../media/image247.png"/><Relationship Id="rId23" Type="http://schemas.openxmlformats.org/officeDocument/2006/relationships/image" Target="../media/image254.png"/><Relationship Id="rId28" Type="http://schemas.openxmlformats.org/officeDocument/2006/relationships/image" Target="../media/image259.png"/><Relationship Id="rId36" Type="http://schemas.openxmlformats.org/officeDocument/2006/relationships/image" Target="../media/image266.png"/><Relationship Id="rId10" Type="http://schemas.openxmlformats.org/officeDocument/2006/relationships/image" Target="../media/image225.png"/><Relationship Id="rId19" Type="http://schemas.openxmlformats.org/officeDocument/2006/relationships/image" Target="../media/image250.png"/><Relationship Id="rId31" Type="http://schemas.openxmlformats.org/officeDocument/2006/relationships/image" Target="../media/image262.png"/><Relationship Id="rId4" Type="http://schemas.openxmlformats.org/officeDocument/2006/relationships/image" Target="../media/image1.png"/><Relationship Id="rId9" Type="http://schemas.openxmlformats.org/officeDocument/2006/relationships/image" Target="../media/image64.png"/><Relationship Id="rId14" Type="http://schemas.openxmlformats.org/officeDocument/2006/relationships/image" Target="../media/image95.png"/><Relationship Id="rId22" Type="http://schemas.openxmlformats.org/officeDocument/2006/relationships/image" Target="../media/image253.png"/><Relationship Id="rId27" Type="http://schemas.openxmlformats.org/officeDocument/2006/relationships/image" Target="../media/image258.png"/><Relationship Id="rId30" Type="http://schemas.openxmlformats.org/officeDocument/2006/relationships/image" Target="../media/image261.png"/><Relationship Id="rId35" Type="http://schemas.openxmlformats.org/officeDocument/2006/relationships/image" Target="../media/image265.png"/><Relationship Id="rId8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274.png"/><Relationship Id="rId18" Type="http://schemas.openxmlformats.org/officeDocument/2006/relationships/image" Target="../media/image278.png"/><Relationship Id="rId26" Type="http://schemas.openxmlformats.org/officeDocument/2006/relationships/image" Target="../media/image285.png"/><Relationship Id="rId3" Type="http://schemas.openxmlformats.org/officeDocument/2006/relationships/image" Target="../media/image1.png"/><Relationship Id="rId21" Type="http://schemas.openxmlformats.org/officeDocument/2006/relationships/image" Target="../media/image281.png"/><Relationship Id="rId7" Type="http://schemas.openxmlformats.org/officeDocument/2006/relationships/image" Target="../media/image270.png"/><Relationship Id="rId12" Type="http://schemas.openxmlformats.org/officeDocument/2006/relationships/image" Target="../media/image273.png"/><Relationship Id="rId17" Type="http://schemas.openxmlformats.org/officeDocument/2006/relationships/image" Target="../media/image277.png"/><Relationship Id="rId25" Type="http://schemas.openxmlformats.org/officeDocument/2006/relationships/image" Target="../media/image284.png"/><Relationship Id="rId2" Type="http://schemas.openxmlformats.org/officeDocument/2006/relationships/image" Target="../media/image267.jpg"/><Relationship Id="rId16" Type="http://schemas.openxmlformats.org/officeDocument/2006/relationships/image" Target="../media/image276.png"/><Relationship Id="rId20" Type="http://schemas.openxmlformats.org/officeDocument/2006/relationships/image" Target="../media/image280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272.png"/><Relationship Id="rId24" Type="http://schemas.openxmlformats.org/officeDocument/2006/relationships/image" Target="../media/image283.png"/><Relationship Id="rId5" Type="http://schemas.openxmlformats.org/officeDocument/2006/relationships/image" Target="../media/image269.png"/><Relationship Id="rId15" Type="http://schemas.openxmlformats.org/officeDocument/2006/relationships/image" Target="../media/image275.png"/><Relationship Id="rId23" Type="http://schemas.openxmlformats.org/officeDocument/2006/relationships/image" Target="../media/image282.png"/><Relationship Id="rId28" Type="http://schemas.openxmlformats.org/officeDocument/2006/relationships/image" Target="../media/image286.png"/><Relationship Id="rId10" Type="http://schemas.openxmlformats.org/officeDocument/2006/relationships/image" Target="../media/image245.png"/><Relationship Id="rId19" Type="http://schemas.openxmlformats.org/officeDocument/2006/relationships/image" Target="../media/image279.png"/><Relationship Id="rId31" Type="http://schemas.openxmlformats.org/officeDocument/2006/relationships/image" Target="../media/image3.png"/><Relationship Id="rId4" Type="http://schemas.openxmlformats.org/officeDocument/2006/relationships/image" Target="../media/image268.png"/><Relationship Id="rId9" Type="http://schemas.openxmlformats.org/officeDocument/2006/relationships/image" Target="../media/image271.png"/><Relationship Id="rId14" Type="http://schemas.openxmlformats.org/officeDocument/2006/relationships/image" Target="../media/image71.png"/><Relationship Id="rId22" Type="http://schemas.openxmlformats.org/officeDocument/2006/relationships/image" Target="../media/image202.png"/><Relationship Id="rId27" Type="http://schemas.openxmlformats.org/officeDocument/2006/relationships/image" Target="../media/image134.jpg"/><Relationship Id="rId30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9.png"/><Relationship Id="rId18" Type="http://schemas.openxmlformats.org/officeDocument/2006/relationships/image" Target="../media/image291.png"/><Relationship Id="rId26" Type="http://schemas.openxmlformats.org/officeDocument/2006/relationships/image" Target="../media/image298.png"/><Relationship Id="rId3" Type="http://schemas.openxmlformats.org/officeDocument/2006/relationships/image" Target="../media/image287.jpg"/><Relationship Id="rId21" Type="http://schemas.openxmlformats.org/officeDocument/2006/relationships/image" Target="../media/image293.png"/><Relationship Id="rId34" Type="http://schemas.openxmlformats.org/officeDocument/2006/relationships/image" Target="../media/image59.png"/><Relationship Id="rId7" Type="http://schemas.openxmlformats.org/officeDocument/2006/relationships/image" Target="../media/image90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297.png"/><Relationship Id="rId33" Type="http://schemas.openxmlformats.org/officeDocument/2006/relationships/image" Target="../media/image304.png"/><Relationship Id="rId2" Type="http://schemas.openxmlformats.org/officeDocument/2006/relationships/image" Target="../media/image1.png"/><Relationship Id="rId16" Type="http://schemas.openxmlformats.org/officeDocument/2006/relationships/image" Target="../media/image211.png"/><Relationship Id="rId20" Type="http://schemas.openxmlformats.org/officeDocument/2006/relationships/image" Target="../media/image71.png"/><Relationship Id="rId29" Type="http://schemas.openxmlformats.org/officeDocument/2006/relationships/image" Target="../media/image3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9.png"/><Relationship Id="rId11" Type="http://schemas.openxmlformats.org/officeDocument/2006/relationships/image" Target="../media/image137.png"/><Relationship Id="rId24" Type="http://schemas.openxmlformats.org/officeDocument/2006/relationships/image" Target="../media/image296.png"/><Relationship Id="rId32" Type="http://schemas.openxmlformats.org/officeDocument/2006/relationships/image" Target="../media/image113.jpg"/><Relationship Id="rId5" Type="http://schemas.openxmlformats.org/officeDocument/2006/relationships/image" Target="../media/image268.png"/><Relationship Id="rId15" Type="http://schemas.openxmlformats.org/officeDocument/2006/relationships/image" Target="../media/image290.png"/><Relationship Id="rId23" Type="http://schemas.openxmlformats.org/officeDocument/2006/relationships/image" Target="../media/image295.png"/><Relationship Id="rId28" Type="http://schemas.openxmlformats.org/officeDocument/2006/relationships/image" Target="../media/image300.png"/><Relationship Id="rId10" Type="http://schemas.openxmlformats.org/officeDocument/2006/relationships/image" Target="../media/image245.png"/><Relationship Id="rId19" Type="http://schemas.openxmlformats.org/officeDocument/2006/relationships/image" Target="../media/image292.png"/><Relationship Id="rId31" Type="http://schemas.openxmlformats.org/officeDocument/2006/relationships/image" Target="../media/image303.png"/><Relationship Id="rId4" Type="http://schemas.openxmlformats.org/officeDocument/2006/relationships/image" Target="../media/image60.png"/><Relationship Id="rId9" Type="http://schemas.openxmlformats.org/officeDocument/2006/relationships/image" Target="../media/image91.png"/><Relationship Id="rId14" Type="http://schemas.openxmlformats.org/officeDocument/2006/relationships/image" Target="../media/image247.png"/><Relationship Id="rId22" Type="http://schemas.openxmlformats.org/officeDocument/2006/relationships/image" Target="../media/image294.png"/><Relationship Id="rId27" Type="http://schemas.openxmlformats.org/officeDocument/2006/relationships/image" Target="../media/image299.png"/><Relationship Id="rId30" Type="http://schemas.openxmlformats.org/officeDocument/2006/relationships/image" Target="../media/image302.png"/><Relationship Id="rId35" Type="http://schemas.openxmlformats.org/officeDocument/2006/relationships/image" Target="../media/image3.png"/><Relationship Id="rId8" Type="http://schemas.openxmlformats.org/officeDocument/2006/relationships/image" Target="../media/image28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309.png"/><Relationship Id="rId18" Type="http://schemas.openxmlformats.org/officeDocument/2006/relationships/image" Target="../media/image312.png"/><Relationship Id="rId26" Type="http://schemas.openxmlformats.org/officeDocument/2006/relationships/image" Target="../media/image320.png"/><Relationship Id="rId3" Type="http://schemas.openxmlformats.org/officeDocument/2006/relationships/image" Target="../media/image1.png"/><Relationship Id="rId21" Type="http://schemas.openxmlformats.org/officeDocument/2006/relationships/image" Target="../media/image315.png"/><Relationship Id="rId7" Type="http://schemas.openxmlformats.org/officeDocument/2006/relationships/image" Target="../media/image306.png"/><Relationship Id="rId12" Type="http://schemas.openxmlformats.org/officeDocument/2006/relationships/image" Target="../media/image308.png"/><Relationship Id="rId17" Type="http://schemas.openxmlformats.org/officeDocument/2006/relationships/image" Target="../media/image311.png"/><Relationship Id="rId25" Type="http://schemas.openxmlformats.org/officeDocument/2006/relationships/image" Target="../media/image319.png"/><Relationship Id="rId2" Type="http://schemas.openxmlformats.org/officeDocument/2006/relationships/image" Target="../media/image305.jpg"/><Relationship Id="rId16" Type="http://schemas.openxmlformats.org/officeDocument/2006/relationships/image" Target="../media/image310.png"/><Relationship Id="rId20" Type="http://schemas.openxmlformats.org/officeDocument/2006/relationships/image" Target="../media/image314.png"/><Relationship Id="rId29" Type="http://schemas.openxmlformats.org/officeDocument/2006/relationships/image" Target="../media/image3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4.png"/><Relationship Id="rId11" Type="http://schemas.openxmlformats.org/officeDocument/2006/relationships/image" Target="../media/image67.png"/><Relationship Id="rId24" Type="http://schemas.openxmlformats.org/officeDocument/2006/relationships/image" Target="../media/image318.png"/><Relationship Id="rId5" Type="http://schemas.openxmlformats.org/officeDocument/2006/relationships/image" Target="../media/image243.png"/><Relationship Id="rId15" Type="http://schemas.openxmlformats.org/officeDocument/2006/relationships/image" Target="../media/image71.png"/><Relationship Id="rId23" Type="http://schemas.openxmlformats.org/officeDocument/2006/relationships/image" Target="../media/image317.png"/><Relationship Id="rId28" Type="http://schemas.openxmlformats.org/officeDocument/2006/relationships/image" Target="../media/image134.jpg"/><Relationship Id="rId10" Type="http://schemas.openxmlformats.org/officeDocument/2006/relationships/image" Target="../media/image307.png"/><Relationship Id="rId19" Type="http://schemas.openxmlformats.org/officeDocument/2006/relationships/image" Target="../media/image313.png"/><Relationship Id="rId31" Type="http://schemas.openxmlformats.org/officeDocument/2006/relationships/image" Target="../media/image3.png"/><Relationship Id="rId4" Type="http://schemas.openxmlformats.org/officeDocument/2006/relationships/image" Target="../media/image60.png"/><Relationship Id="rId9" Type="http://schemas.openxmlformats.org/officeDocument/2006/relationships/image" Target="../media/image91.png"/><Relationship Id="rId14" Type="http://schemas.openxmlformats.org/officeDocument/2006/relationships/image" Target="../media/image228.png"/><Relationship Id="rId22" Type="http://schemas.openxmlformats.org/officeDocument/2006/relationships/image" Target="../media/image316.png"/><Relationship Id="rId27" Type="http://schemas.openxmlformats.org/officeDocument/2006/relationships/image" Target="../media/image206.png"/><Relationship Id="rId30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8.png"/><Relationship Id="rId18" Type="http://schemas.openxmlformats.org/officeDocument/2006/relationships/image" Target="../media/image332.png"/><Relationship Id="rId26" Type="http://schemas.openxmlformats.org/officeDocument/2006/relationships/image" Target="../media/image338.png"/><Relationship Id="rId3" Type="http://schemas.openxmlformats.org/officeDocument/2006/relationships/image" Target="../media/image1.png"/><Relationship Id="rId21" Type="http://schemas.openxmlformats.org/officeDocument/2006/relationships/image" Target="../media/image333.png"/><Relationship Id="rId34" Type="http://schemas.openxmlformats.org/officeDocument/2006/relationships/image" Target="../media/image59.png"/><Relationship Id="rId7" Type="http://schemas.openxmlformats.org/officeDocument/2006/relationships/image" Target="../media/image306.png"/><Relationship Id="rId12" Type="http://schemas.openxmlformats.org/officeDocument/2006/relationships/image" Target="../media/image327.png"/><Relationship Id="rId17" Type="http://schemas.openxmlformats.org/officeDocument/2006/relationships/image" Target="../media/image99.png"/><Relationship Id="rId25" Type="http://schemas.openxmlformats.org/officeDocument/2006/relationships/image" Target="../media/image337.png"/><Relationship Id="rId33" Type="http://schemas.openxmlformats.org/officeDocument/2006/relationships/image" Target="../media/image343.png"/><Relationship Id="rId2" Type="http://schemas.openxmlformats.org/officeDocument/2006/relationships/image" Target="../media/image322.jpg"/><Relationship Id="rId16" Type="http://schemas.openxmlformats.org/officeDocument/2006/relationships/image" Target="../media/image331.png"/><Relationship Id="rId20" Type="http://schemas.openxmlformats.org/officeDocument/2006/relationships/image" Target="../media/image251.png"/><Relationship Id="rId29" Type="http://schemas.openxmlformats.org/officeDocument/2006/relationships/image" Target="../media/image3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3.png"/><Relationship Id="rId11" Type="http://schemas.openxmlformats.org/officeDocument/2006/relationships/image" Target="../media/image326.png"/><Relationship Id="rId24" Type="http://schemas.openxmlformats.org/officeDocument/2006/relationships/image" Target="../media/image336.png"/><Relationship Id="rId32" Type="http://schemas.openxmlformats.org/officeDocument/2006/relationships/image" Target="../media/image113.jpg"/><Relationship Id="rId5" Type="http://schemas.openxmlformats.org/officeDocument/2006/relationships/image" Target="../media/image243.png"/><Relationship Id="rId15" Type="http://schemas.openxmlformats.org/officeDocument/2006/relationships/image" Target="../media/image330.png"/><Relationship Id="rId23" Type="http://schemas.openxmlformats.org/officeDocument/2006/relationships/image" Target="../media/image335.png"/><Relationship Id="rId28" Type="http://schemas.openxmlformats.org/officeDocument/2006/relationships/image" Target="../media/image339.png"/><Relationship Id="rId10" Type="http://schemas.openxmlformats.org/officeDocument/2006/relationships/image" Target="../media/image325.png"/><Relationship Id="rId19" Type="http://schemas.openxmlformats.org/officeDocument/2006/relationships/image" Target="../media/image101.png"/><Relationship Id="rId31" Type="http://schemas.openxmlformats.org/officeDocument/2006/relationships/image" Target="../media/image342.png"/><Relationship Id="rId4" Type="http://schemas.openxmlformats.org/officeDocument/2006/relationships/image" Target="../media/image60.png"/><Relationship Id="rId9" Type="http://schemas.openxmlformats.org/officeDocument/2006/relationships/image" Target="../media/image225.png"/><Relationship Id="rId14" Type="http://schemas.openxmlformats.org/officeDocument/2006/relationships/image" Target="../media/image329.png"/><Relationship Id="rId22" Type="http://schemas.openxmlformats.org/officeDocument/2006/relationships/image" Target="../media/image334.png"/><Relationship Id="rId27" Type="http://schemas.openxmlformats.org/officeDocument/2006/relationships/image" Target="../media/image259.png"/><Relationship Id="rId30" Type="http://schemas.openxmlformats.org/officeDocument/2006/relationships/image" Target="../media/image341.png"/><Relationship Id="rId35" Type="http://schemas.openxmlformats.org/officeDocument/2006/relationships/image" Target="../media/image3.png"/><Relationship Id="rId8" Type="http://schemas.openxmlformats.org/officeDocument/2006/relationships/image" Target="../media/image3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13" Type="http://schemas.openxmlformats.org/officeDocument/2006/relationships/image" Target="../media/image346.png"/><Relationship Id="rId18" Type="http://schemas.openxmlformats.org/officeDocument/2006/relationships/image" Target="../media/image349.png"/><Relationship Id="rId26" Type="http://schemas.openxmlformats.org/officeDocument/2006/relationships/image" Target="../media/image357.png"/><Relationship Id="rId3" Type="http://schemas.openxmlformats.org/officeDocument/2006/relationships/image" Target="../media/image3.png"/><Relationship Id="rId21" Type="http://schemas.openxmlformats.org/officeDocument/2006/relationships/image" Target="../media/image352.png"/><Relationship Id="rId7" Type="http://schemas.openxmlformats.org/officeDocument/2006/relationships/image" Target="../media/image269.png"/><Relationship Id="rId12" Type="http://schemas.openxmlformats.org/officeDocument/2006/relationships/image" Target="../media/image345.png"/><Relationship Id="rId17" Type="http://schemas.openxmlformats.org/officeDocument/2006/relationships/image" Target="../media/image252.png"/><Relationship Id="rId25" Type="http://schemas.openxmlformats.org/officeDocument/2006/relationships/image" Target="../media/image356.png"/><Relationship Id="rId2" Type="http://schemas.openxmlformats.org/officeDocument/2006/relationships/image" Target="../media/image59.png"/><Relationship Id="rId16" Type="http://schemas.openxmlformats.org/officeDocument/2006/relationships/image" Target="../media/image71.png"/><Relationship Id="rId20" Type="http://schemas.openxmlformats.org/officeDocument/2006/relationships/image" Target="../media/image351.png"/><Relationship Id="rId29" Type="http://schemas.openxmlformats.org/officeDocument/2006/relationships/image" Target="../media/image1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3.png"/><Relationship Id="rId11" Type="http://schemas.openxmlformats.org/officeDocument/2006/relationships/image" Target="../media/image325.png"/><Relationship Id="rId24" Type="http://schemas.openxmlformats.org/officeDocument/2006/relationships/image" Target="../media/image355.png"/><Relationship Id="rId5" Type="http://schemas.openxmlformats.org/officeDocument/2006/relationships/image" Target="../media/image60.png"/><Relationship Id="rId15" Type="http://schemas.openxmlformats.org/officeDocument/2006/relationships/image" Target="../media/image348.png"/><Relationship Id="rId23" Type="http://schemas.openxmlformats.org/officeDocument/2006/relationships/image" Target="../media/image354.png"/><Relationship Id="rId28" Type="http://schemas.openxmlformats.org/officeDocument/2006/relationships/image" Target="../media/image359.png"/><Relationship Id="rId10" Type="http://schemas.openxmlformats.org/officeDocument/2006/relationships/image" Target="../media/image91.png"/><Relationship Id="rId19" Type="http://schemas.openxmlformats.org/officeDocument/2006/relationships/image" Target="../media/image350.png"/><Relationship Id="rId31" Type="http://schemas.openxmlformats.org/officeDocument/2006/relationships/image" Target="../media/image361.png"/><Relationship Id="rId4" Type="http://schemas.openxmlformats.org/officeDocument/2006/relationships/image" Target="../media/image1.png"/><Relationship Id="rId9" Type="http://schemas.openxmlformats.org/officeDocument/2006/relationships/image" Target="../media/image270.png"/><Relationship Id="rId14" Type="http://schemas.openxmlformats.org/officeDocument/2006/relationships/image" Target="../media/image347.png"/><Relationship Id="rId22" Type="http://schemas.openxmlformats.org/officeDocument/2006/relationships/image" Target="../media/image353.png"/><Relationship Id="rId27" Type="http://schemas.openxmlformats.org/officeDocument/2006/relationships/image" Target="../media/image358.png"/><Relationship Id="rId30" Type="http://schemas.openxmlformats.org/officeDocument/2006/relationships/image" Target="../media/image360.jp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5.png"/><Relationship Id="rId18" Type="http://schemas.openxmlformats.org/officeDocument/2006/relationships/image" Target="../media/image369.png"/><Relationship Id="rId26" Type="http://schemas.openxmlformats.org/officeDocument/2006/relationships/image" Target="../media/image376.png"/><Relationship Id="rId3" Type="http://schemas.openxmlformats.org/officeDocument/2006/relationships/image" Target="../media/image3.png"/><Relationship Id="rId21" Type="http://schemas.openxmlformats.org/officeDocument/2006/relationships/image" Target="../media/image71.png"/><Relationship Id="rId34" Type="http://schemas.openxmlformats.org/officeDocument/2006/relationships/image" Target="../media/image113.jpg"/><Relationship Id="rId7" Type="http://schemas.openxmlformats.org/officeDocument/2006/relationships/image" Target="../media/image363.png"/><Relationship Id="rId12" Type="http://schemas.openxmlformats.org/officeDocument/2006/relationships/image" Target="../media/image66.png"/><Relationship Id="rId17" Type="http://schemas.openxmlformats.org/officeDocument/2006/relationships/image" Target="../media/image368.png"/><Relationship Id="rId25" Type="http://schemas.openxmlformats.org/officeDocument/2006/relationships/image" Target="../media/image375.png"/><Relationship Id="rId33" Type="http://schemas.openxmlformats.org/officeDocument/2006/relationships/image" Target="../media/image383.png"/><Relationship Id="rId2" Type="http://schemas.openxmlformats.org/officeDocument/2006/relationships/image" Target="../media/image59.png"/><Relationship Id="rId16" Type="http://schemas.openxmlformats.org/officeDocument/2006/relationships/image" Target="../media/image367.png"/><Relationship Id="rId20" Type="http://schemas.openxmlformats.org/officeDocument/2006/relationships/image" Target="../media/image371.png"/><Relationship Id="rId29" Type="http://schemas.openxmlformats.org/officeDocument/2006/relationships/image" Target="../media/image3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91.png"/><Relationship Id="rId24" Type="http://schemas.openxmlformats.org/officeDocument/2006/relationships/image" Target="../media/image374.png"/><Relationship Id="rId32" Type="http://schemas.openxmlformats.org/officeDocument/2006/relationships/image" Target="../media/image382.png"/><Relationship Id="rId5" Type="http://schemas.openxmlformats.org/officeDocument/2006/relationships/image" Target="../media/image1.png"/><Relationship Id="rId15" Type="http://schemas.openxmlformats.org/officeDocument/2006/relationships/image" Target="../media/image366.png"/><Relationship Id="rId23" Type="http://schemas.openxmlformats.org/officeDocument/2006/relationships/image" Target="../media/image373.png"/><Relationship Id="rId28" Type="http://schemas.openxmlformats.org/officeDocument/2006/relationships/image" Target="../media/image378.png"/><Relationship Id="rId36" Type="http://schemas.openxmlformats.org/officeDocument/2006/relationships/image" Target="../media/image385.png"/><Relationship Id="rId10" Type="http://schemas.openxmlformats.org/officeDocument/2006/relationships/image" Target="../media/image364.png"/><Relationship Id="rId19" Type="http://schemas.openxmlformats.org/officeDocument/2006/relationships/image" Target="../media/image370.png"/><Relationship Id="rId31" Type="http://schemas.openxmlformats.org/officeDocument/2006/relationships/image" Target="../media/image381.png"/><Relationship Id="rId4" Type="http://schemas.openxmlformats.org/officeDocument/2006/relationships/image" Target="../media/image362.jpg"/><Relationship Id="rId9" Type="http://schemas.openxmlformats.org/officeDocument/2006/relationships/image" Target="../media/image90.png"/><Relationship Id="rId14" Type="http://schemas.openxmlformats.org/officeDocument/2006/relationships/image" Target="../media/image191.png"/><Relationship Id="rId22" Type="http://schemas.openxmlformats.org/officeDocument/2006/relationships/image" Target="../media/image372.png"/><Relationship Id="rId27" Type="http://schemas.openxmlformats.org/officeDocument/2006/relationships/image" Target="../media/image377.png"/><Relationship Id="rId30" Type="http://schemas.openxmlformats.org/officeDocument/2006/relationships/image" Target="../media/image380.png"/><Relationship Id="rId35" Type="http://schemas.openxmlformats.org/officeDocument/2006/relationships/image" Target="../media/image384.png"/><Relationship Id="rId8" Type="http://schemas.openxmlformats.org/officeDocument/2006/relationships/image" Target="../media/image1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388.png"/><Relationship Id="rId18" Type="http://schemas.openxmlformats.org/officeDocument/2006/relationships/image" Target="../media/image391.png"/><Relationship Id="rId26" Type="http://schemas.openxmlformats.org/officeDocument/2006/relationships/image" Target="../media/image399.png"/><Relationship Id="rId3" Type="http://schemas.openxmlformats.org/officeDocument/2006/relationships/image" Target="../media/image3.png"/><Relationship Id="rId21" Type="http://schemas.openxmlformats.org/officeDocument/2006/relationships/image" Target="../media/image394.png"/><Relationship Id="rId7" Type="http://schemas.openxmlformats.org/officeDocument/2006/relationships/image" Target="../media/image387.png"/><Relationship Id="rId12" Type="http://schemas.openxmlformats.org/officeDocument/2006/relationships/image" Target="../media/image137.png"/><Relationship Id="rId17" Type="http://schemas.openxmlformats.org/officeDocument/2006/relationships/image" Target="../media/image372.png"/><Relationship Id="rId25" Type="http://schemas.openxmlformats.org/officeDocument/2006/relationships/image" Target="../media/image398.png"/><Relationship Id="rId2" Type="http://schemas.openxmlformats.org/officeDocument/2006/relationships/image" Target="../media/image59.png"/><Relationship Id="rId16" Type="http://schemas.openxmlformats.org/officeDocument/2006/relationships/image" Target="../media/image71.png"/><Relationship Id="rId20" Type="http://schemas.openxmlformats.org/officeDocument/2006/relationships/image" Target="../media/image393.png"/><Relationship Id="rId29" Type="http://schemas.openxmlformats.org/officeDocument/2006/relationships/image" Target="../media/image3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6.png"/><Relationship Id="rId11" Type="http://schemas.openxmlformats.org/officeDocument/2006/relationships/image" Target="../media/image245.png"/><Relationship Id="rId24" Type="http://schemas.openxmlformats.org/officeDocument/2006/relationships/image" Target="../media/image397.png"/><Relationship Id="rId5" Type="http://schemas.openxmlformats.org/officeDocument/2006/relationships/image" Target="../media/image60.png"/><Relationship Id="rId15" Type="http://schemas.openxmlformats.org/officeDocument/2006/relationships/image" Target="../media/image390.png"/><Relationship Id="rId23" Type="http://schemas.openxmlformats.org/officeDocument/2006/relationships/image" Target="../media/image396.png"/><Relationship Id="rId28" Type="http://schemas.openxmlformats.org/officeDocument/2006/relationships/image" Target="../media/image401.png"/><Relationship Id="rId10" Type="http://schemas.openxmlformats.org/officeDocument/2006/relationships/image" Target="../media/image91.png"/><Relationship Id="rId19" Type="http://schemas.openxmlformats.org/officeDocument/2006/relationships/image" Target="../media/image392.jpg"/><Relationship Id="rId31" Type="http://schemas.openxmlformats.org/officeDocument/2006/relationships/image" Target="../media/image403.jpg"/><Relationship Id="rId4" Type="http://schemas.openxmlformats.org/officeDocument/2006/relationships/image" Target="../media/image1.png"/><Relationship Id="rId9" Type="http://schemas.openxmlformats.org/officeDocument/2006/relationships/image" Target="../media/image175.png"/><Relationship Id="rId14" Type="http://schemas.openxmlformats.org/officeDocument/2006/relationships/image" Target="../media/image389.png"/><Relationship Id="rId22" Type="http://schemas.openxmlformats.org/officeDocument/2006/relationships/image" Target="../media/image395.png"/><Relationship Id="rId27" Type="http://schemas.openxmlformats.org/officeDocument/2006/relationships/image" Target="../media/image400.png"/><Relationship Id="rId30" Type="http://schemas.openxmlformats.org/officeDocument/2006/relationships/image" Target="../media/image4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408.png"/><Relationship Id="rId26" Type="http://schemas.openxmlformats.org/officeDocument/2006/relationships/image" Target="../media/image413.png"/><Relationship Id="rId3" Type="http://schemas.openxmlformats.org/officeDocument/2006/relationships/image" Target="../media/image59.png"/><Relationship Id="rId21" Type="http://schemas.openxmlformats.org/officeDocument/2006/relationships/image" Target="../media/image251.png"/><Relationship Id="rId34" Type="http://schemas.openxmlformats.org/officeDocument/2006/relationships/image" Target="../media/image421.png"/><Relationship Id="rId7" Type="http://schemas.openxmlformats.org/officeDocument/2006/relationships/image" Target="../media/image243.png"/><Relationship Id="rId12" Type="http://schemas.openxmlformats.org/officeDocument/2006/relationships/image" Target="../media/image245.png"/><Relationship Id="rId17" Type="http://schemas.openxmlformats.org/officeDocument/2006/relationships/image" Target="../media/image407.png"/><Relationship Id="rId25" Type="http://schemas.openxmlformats.org/officeDocument/2006/relationships/image" Target="../media/image412.png"/><Relationship Id="rId33" Type="http://schemas.openxmlformats.org/officeDocument/2006/relationships/image" Target="../media/image420.png"/><Relationship Id="rId2" Type="http://schemas.openxmlformats.org/officeDocument/2006/relationships/image" Target="../media/image404.jpg"/><Relationship Id="rId16" Type="http://schemas.openxmlformats.org/officeDocument/2006/relationships/image" Target="../media/image247.png"/><Relationship Id="rId20" Type="http://schemas.openxmlformats.org/officeDocument/2006/relationships/image" Target="../media/image291.png"/><Relationship Id="rId29" Type="http://schemas.openxmlformats.org/officeDocument/2006/relationships/image" Target="../media/image4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225.png"/><Relationship Id="rId24" Type="http://schemas.openxmlformats.org/officeDocument/2006/relationships/image" Target="../media/image411.png"/><Relationship Id="rId32" Type="http://schemas.openxmlformats.org/officeDocument/2006/relationships/image" Target="../media/image419.png"/><Relationship Id="rId5" Type="http://schemas.openxmlformats.org/officeDocument/2006/relationships/image" Target="../media/image1.png"/><Relationship Id="rId15" Type="http://schemas.openxmlformats.org/officeDocument/2006/relationships/image" Target="../media/image328.png"/><Relationship Id="rId23" Type="http://schemas.openxmlformats.org/officeDocument/2006/relationships/image" Target="../media/image410.png"/><Relationship Id="rId28" Type="http://schemas.openxmlformats.org/officeDocument/2006/relationships/image" Target="../media/image415.png"/><Relationship Id="rId10" Type="http://schemas.openxmlformats.org/officeDocument/2006/relationships/image" Target="../media/image405.png"/><Relationship Id="rId19" Type="http://schemas.openxmlformats.org/officeDocument/2006/relationships/image" Target="../media/image99.png"/><Relationship Id="rId31" Type="http://schemas.openxmlformats.org/officeDocument/2006/relationships/image" Target="../media/image418.png"/><Relationship Id="rId4" Type="http://schemas.openxmlformats.org/officeDocument/2006/relationships/image" Target="../media/image3.png"/><Relationship Id="rId9" Type="http://schemas.openxmlformats.org/officeDocument/2006/relationships/image" Target="../media/image90.png"/><Relationship Id="rId14" Type="http://schemas.openxmlformats.org/officeDocument/2006/relationships/image" Target="../media/image406.png"/><Relationship Id="rId22" Type="http://schemas.openxmlformats.org/officeDocument/2006/relationships/image" Target="../media/image409.png"/><Relationship Id="rId27" Type="http://schemas.openxmlformats.org/officeDocument/2006/relationships/image" Target="../media/image414.png"/><Relationship Id="rId30" Type="http://schemas.openxmlformats.org/officeDocument/2006/relationships/image" Target="../media/image417.png"/><Relationship Id="rId35" Type="http://schemas.openxmlformats.org/officeDocument/2006/relationships/image" Target="../media/image422.jpg"/><Relationship Id="rId8" Type="http://schemas.openxmlformats.org/officeDocument/2006/relationships/image" Target="../media/image3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13" Type="http://schemas.openxmlformats.org/officeDocument/2006/relationships/image" Target="../media/image425.png"/><Relationship Id="rId18" Type="http://schemas.openxmlformats.org/officeDocument/2006/relationships/image" Target="../media/image429.png"/><Relationship Id="rId26" Type="http://schemas.openxmlformats.org/officeDocument/2006/relationships/image" Target="../media/image436.png"/><Relationship Id="rId3" Type="http://schemas.openxmlformats.org/officeDocument/2006/relationships/image" Target="../media/image1.png"/><Relationship Id="rId21" Type="http://schemas.openxmlformats.org/officeDocument/2006/relationships/image" Target="../media/image432.png"/><Relationship Id="rId7" Type="http://schemas.openxmlformats.org/officeDocument/2006/relationships/image" Target="../media/image90.png"/><Relationship Id="rId12" Type="http://schemas.openxmlformats.org/officeDocument/2006/relationships/image" Target="../media/image94.png"/><Relationship Id="rId17" Type="http://schemas.openxmlformats.org/officeDocument/2006/relationships/image" Target="../media/image428.png"/><Relationship Id="rId25" Type="http://schemas.openxmlformats.org/officeDocument/2006/relationships/image" Target="../media/image435.png"/><Relationship Id="rId2" Type="http://schemas.openxmlformats.org/officeDocument/2006/relationships/image" Target="../media/image423.jpg"/><Relationship Id="rId16" Type="http://schemas.openxmlformats.org/officeDocument/2006/relationships/image" Target="../media/image427.png"/><Relationship Id="rId20" Type="http://schemas.openxmlformats.org/officeDocument/2006/relationships/image" Target="../media/image43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3.png"/><Relationship Id="rId11" Type="http://schemas.openxmlformats.org/officeDocument/2006/relationships/image" Target="../media/image67.png"/><Relationship Id="rId24" Type="http://schemas.openxmlformats.org/officeDocument/2006/relationships/image" Target="../media/image434.png"/><Relationship Id="rId5" Type="http://schemas.openxmlformats.org/officeDocument/2006/relationships/image" Target="../media/image424.png"/><Relationship Id="rId15" Type="http://schemas.openxmlformats.org/officeDocument/2006/relationships/image" Target="../media/image71.png"/><Relationship Id="rId23" Type="http://schemas.openxmlformats.org/officeDocument/2006/relationships/image" Target="../media/image259.png"/><Relationship Id="rId28" Type="http://schemas.openxmlformats.org/officeDocument/2006/relationships/image" Target="../media/image438.png"/><Relationship Id="rId10" Type="http://schemas.openxmlformats.org/officeDocument/2006/relationships/image" Target="../media/image245.png"/><Relationship Id="rId19" Type="http://schemas.openxmlformats.org/officeDocument/2006/relationships/image" Target="../media/image430.png"/><Relationship Id="rId4" Type="http://schemas.openxmlformats.org/officeDocument/2006/relationships/image" Target="../media/image60.png"/><Relationship Id="rId9" Type="http://schemas.openxmlformats.org/officeDocument/2006/relationships/image" Target="../media/image91.png"/><Relationship Id="rId14" Type="http://schemas.openxmlformats.org/officeDocument/2006/relationships/image" Target="../media/image426.png"/><Relationship Id="rId22" Type="http://schemas.openxmlformats.org/officeDocument/2006/relationships/image" Target="../media/image433.png"/><Relationship Id="rId27" Type="http://schemas.openxmlformats.org/officeDocument/2006/relationships/image" Target="../media/image437.jpg"/><Relationship Id="rId30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442.png"/><Relationship Id="rId18" Type="http://schemas.openxmlformats.org/officeDocument/2006/relationships/image" Target="../media/image445.jpg"/><Relationship Id="rId26" Type="http://schemas.openxmlformats.org/officeDocument/2006/relationships/image" Target="../media/image453.png"/><Relationship Id="rId3" Type="http://schemas.openxmlformats.org/officeDocument/2006/relationships/image" Target="../media/image60.png"/><Relationship Id="rId21" Type="http://schemas.openxmlformats.org/officeDocument/2006/relationships/image" Target="../media/image448.png"/><Relationship Id="rId7" Type="http://schemas.openxmlformats.org/officeDocument/2006/relationships/image" Target="../media/image405.png"/><Relationship Id="rId12" Type="http://schemas.openxmlformats.org/officeDocument/2006/relationships/image" Target="../media/image441.png"/><Relationship Id="rId17" Type="http://schemas.openxmlformats.org/officeDocument/2006/relationships/image" Target="../media/image444.png"/><Relationship Id="rId25" Type="http://schemas.openxmlformats.org/officeDocument/2006/relationships/image" Target="../media/image452.png"/><Relationship Id="rId2" Type="http://schemas.openxmlformats.org/officeDocument/2006/relationships/image" Target="../media/image1.png"/><Relationship Id="rId16" Type="http://schemas.openxmlformats.org/officeDocument/2006/relationships/image" Target="../media/image372.png"/><Relationship Id="rId20" Type="http://schemas.openxmlformats.org/officeDocument/2006/relationships/image" Target="../media/image447.png"/><Relationship Id="rId29" Type="http://schemas.openxmlformats.org/officeDocument/2006/relationships/image" Target="../media/image4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440.png"/><Relationship Id="rId24" Type="http://schemas.openxmlformats.org/officeDocument/2006/relationships/image" Target="../media/image451.png"/><Relationship Id="rId32" Type="http://schemas.openxmlformats.org/officeDocument/2006/relationships/image" Target="../media/image3.png"/><Relationship Id="rId5" Type="http://schemas.openxmlformats.org/officeDocument/2006/relationships/image" Target="../media/image62.png"/><Relationship Id="rId15" Type="http://schemas.openxmlformats.org/officeDocument/2006/relationships/image" Target="../media/image71.png"/><Relationship Id="rId23" Type="http://schemas.openxmlformats.org/officeDocument/2006/relationships/image" Target="../media/image450.png"/><Relationship Id="rId28" Type="http://schemas.openxmlformats.org/officeDocument/2006/relationships/image" Target="../media/image206.png"/><Relationship Id="rId10" Type="http://schemas.openxmlformats.org/officeDocument/2006/relationships/image" Target="../media/image439.png"/><Relationship Id="rId19" Type="http://schemas.openxmlformats.org/officeDocument/2006/relationships/image" Target="../media/image446.png"/><Relationship Id="rId31" Type="http://schemas.openxmlformats.org/officeDocument/2006/relationships/image" Target="../media/image59.png"/><Relationship Id="rId4" Type="http://schemas.openxmlformats.org/officeDocument/2006/relationships/image" Target="../media/image268.png"/><Relationship Id="rId9" Type="http://schemas.openxmlformats.org/officeDocument/2006/relationships/image" Target="../media/image67.png"/><Relationship Id="rId14" Type="http://schemas.openxmlformats.org/officeDocument/2006/relationships/image" Target="../media/image443.png"/><Relationship Id="rId22" Type="http://schemas.openxmlformats.org/officeDocument/2006/relationships/image" Target="../media/image449.png"/><Relationship Id="rId27" Type="http://schemas.openxmlformats.org/officeDocument/2006/relationships/image" Target="../media/image454.png"/><Relationship Id="rId30" Type="http://schemas.openxmlformats.org/officeDocument/2006/relationships/image" Target="../media/image4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460.png"/><Relationship Id="rId18" Type="http://schemas.openxmlformats.org/officeDocument/2006/relationships/image" Target="../media/image465.png"/><Relationship Id="rId26" Type="http://schemas.openxmlformats.org/officeDocument/2006/relationships/image" Target="../media/image473.png"/><Relationship Id="rId3" Type="http://schemas.openxmlformats.org/officeDocument/2006/relationships/image" Target="../media/image60.png"/><Relationship Id="rId21" Type="http://schemas.openxmlformats.org/officeDocument/2006/relationships/image" Target="../media/image468.png"/><Relationship Id="rId7" Type="http://schemas.openxmlformats.org/officeDocument/2006/relationships/image" Target="../media/image175.png"/><Relationship Id="rId12" Type="http://schemas.openxmlformats.org/officeDocument/2006/relationships/image" Target="../media/image459.png"/><Relationship Id="rId17" Type="http://schemas.openxmlformats.org/officeDocument/2006/relationships/image" Target="../media/image464.jpg"/><Relationship Id="rId25" Type="http://schemas.openxmlformats.org/officeDocument/2006/relationships/image" Target="../media/image472.png"/><Relationship Id="rId2" Type="http://schemas.openxmlformats.org/officeDocument/2006/relationships/image" Target="../media/image1.png"/><Relationship Id="rId16" Type="http://schemas.openxmlformats.org/officeDocument/2006/relationships/image" Target="../media/image463.png"/><Relationship Id="rId20" Type="http://schemas.openxmlformats.org/officeDocument/2006/relationships/image" Target="../media/image467.png"/><Relationship Id="rId29" Type="http://schemas.openxmlformats.org/officeDocument/2006/relationships/image" Target="../media/image4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6.png"/><Relationship Id="rId11" Type="http://schemas.openxmlformats.org/officeDocument/2006/relationships/image" Target="../media/image94.png"/><Relationship Id="rId24" Type="http://schemas.openxmlformats.org/officeDocument/2006/relationships/image" Target="../media/image471.png"/><Relationship Id="rId5" Type="http://schemas.openxmlformats.org/officeDocument/2006/relationships/image" Target="../media/image458.png"/><Relationship Id="rId15" Type="http://schemas.openxmlformats.org/officeDocument/2006/relationships/image" Target="../media/image462.png"/><Relationship Id="rId23" Type="http://schemas.openxmlformats.org/officeDocument/2006/relationships/image" Target="../media/image470.png"/><Relationship Id="rId28" Type="http://schemas.openxmlformats.org/officeDocument/2006/relationships/image" Target="../media/image475.jpg"/><Relationship Id="rId10" Type="http://schemas.openxmlformats.org/officeDocument/2006/relationships/image" Target="../media/image245.png"/><Relationship Id="rId19" Type="http://schemas.openxmlformats.org/officeDocument/2006/relationships/image" Target="../media/image466.png"/><Relationship Id="rId31" Type="http://schemas.openxmlformats.org/officeDocument/2006/relationships/image" Target="../media/image3.png"/><Relationship Id="rId4" Type="http://schemas.openxmlformats.org/officeDocument/2006/relationships/image" Target="../media/image457.png"/><Relationship Id="rId9" Type="http://schemas.openxmlformats.org/officeDocument/2006/relationships/image" Target="../media/image137.png"/><Relationship Id="rId14" Type="http://schemas.openxmlformats.org/officeDocument/2006/relationships/image" Target="../media/image461.png"/><Relationship Id="rId22" Type="http://schemas.openxmlformats.org/officeDocument/2006/relationships/image" Target="../media/image469.png"/><Relationship Id="rId27" Type="http://schemas.openxmlformats.org/officeDocument/2006/relationships/image" Target="../media/image474.png"/><Relationship Id="rId30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480.png"/><Relationship Id="rId18" Type="http://schemas.openxmlformats.org/officeDocument/2006/relationships/image" Target="../media/image483.png"/><Relationship Id="rId26" Type="http://schemas.openxmlformats.org/officeDocument/2006/relationships/image" Target="../media/image491.png"/><Relationship Id="rId3" Type="http://schemas.openxmlformats.org/officeDocument/2006/relationships/image" Target="../media/image60.png"/><Relationship Id="rId21" Type="http://schemas.openxmlformats.org/officeDocument/2006/relationships/image" Target="../media/image486.png"/><Relationship Id="rId7" Type="http://schemas.openxmlformats.org/officeDocument/2006/relationships/image" Target="../media/image64.png"/><Relationship Id="rId12" Type="http://schemas.openxmlformats.org/officeDocument/2006/relationships/image" Target="../media/image479.png"/><Relationship Id="rId17" Type="http://schemas.openxmlformats.org/officeDocument/2006/relationships/image" Target="../media/image482.jpg"/><Relationship Id="rId25" Type="http://schemas.openxmlformats.org/officeDocument/2006/relationships/image" Target="../media/image490.png"/><Relationship Id="rId2" Type="http://schemas.openxmlformats.org/officeDocument/2006/relationships/image" Target="../media/image1.png"/><Relationship Id="rId16" Type="http://schemas.openxmlformats.org/officeDocument/2006/relationships/image" Target="../media/image102.png"/><Relationship Id="rId20" Type="http://schemas.openxmlformats.org/officeDocument/2006/relationships/image" Target="../media/image485.png"/><Relationship Id="rId29" Type="http://schemas.openxmlformats.org/officeDocument/2006/relationships/image" Target="../media/image4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4.png"/><Relationship Id="rId11" Type="http://schemas.openxmlformats.org/officeDocument/2006/relationships/image" Target="../media/image406.png"/><Relationship Id="rId24" Type="http://schemas.openxmlformats.org/officeDocument/2006/relationships/image" Target="../media/image489.png"/><Relationship Id="rId5" Type="http://schemas.openxmlformats.org/officeDocument/2006/relationships/image" Target="../media/image478.png"/><Relationship Id="rId15" Type="http://schemas.openxmlformats.org/officeDocument/2006/relationships/image" Target="../media/image481.png"/><Relationship Id="rId23" Type="http://schemas.openxmlformats.org/officeDocument/2006/relationships/image" Target="../media/image488.png"/><Relationship Id="rId28" Type="http://schemas.openxmlformats.org/officeDocument/2006/relationships/image" Target="../media/image475.jpg"/><Relationship Id="rId10" Type="http://schemas.openxmlformats.org/officeDocument/2006/relationships/image" Target="../media/image92.png"/><Relationship Id="rId19" Type="http://schemas.openxmlformats.org/officeDocument/2006/relationships/image" Target="../media/image484.png"/><Relationship Id="rId31" Type="http://schemas.openxmlformats.org/officeDocument/2006/relationships/image" Target="../media/image3.png"/><Relationship Id="rId4" Type="http://schemas.openxmlformats.org/officeDocument/2006/relationships/image" Target="../media/image477.png"/><Relationship Id="rId9" Type="http://schemas.openxmlformats.org/officeDocument/2006/relationships/image" Target="../media/image345.png"/><Relationship Id="rId14" Type="http://schemas.openxmlformats.org/officeDocument/2006/relationships/image" Target="../media/image71.png"/><Relationship Id="rId22" Type="http://schemas.openxmlformats.org/officeDocument/2006/relationships/image" Target="../media/image487.png"/><Relationship Id="rId27" Type="http://schemas.openxmlformats.org/officeDocument/2006/relationships/image" Target="../media/image492.png"/><Relationship Id="rId30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13" Type="http://schemas.openxmlformats.org/officeDocument/2006/relationships/image" Target="../media/image308.png"/><Relationship Id="rId18" Type="http://schemas.openxmlformats.org/officeDocument/2006/relationships/image" Target="../media/image498.png"/><Relationship Id="rId26" Type="http://schemas.openxmlformats.org/officeDocument/2006/relationships/image" Target="../media/image504.png"/><Relationship Id="rId3" Type="http://schemas.openxmlformats.org/officeDocument/2006/relationships/image" Target="../media/image3.png"/><Relationship Id="rId21" Type="http://schemas.openxmlformats.org/officeDocument/2006/relationships/image" Target="../media/image335.png"/><Relationship Id="rId7" Type="http://schemas.openxmlformats.org/officeDocument/2006/relationships/image" Target="../media/image494.png"/><Relationship Id="rId12" Type="http://schemas.openxmlformats.org/officeDocument/2006/relationships/image" Target="../media/image67.png"/><Relationship Id="rId17" Type="http://schemas.openxmlformats.org/officeDocument/2006/relationships/image" Target="../media/image372.png"/><Relationship Id="rId25" Type="http://schemas.openxmlformats.org/officeDocument/2006/relationships/image" Target="../media/image503.png"/><Relationship Id="rId2" Type="http://schemas.openxmlformats.org/officeDocument/2006/relationships/image" Target="../media/image59.png"/><Relationship Id="rId16" Type="http://schemas.openxmlformats.org/officeDocument/2006/relationships/image" Target="../media/image120.png"/><Relationship Id="rId20" Type="http://schemas.openxmlformats.org/officeDocument/2006/relationships/image" Target="../media/image500.png"/><Relationship Id="rId29" Type="http://schemas.openxmlformats.org/officeDocument/2006/relationships/image" Target="../media/image3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8.png"/><Relationship Id="rId11" Type="http://schemas.openxmlformats.org/officeDocument/2006/relationships/image" Target="../media/image439.png"/><Relationship Id="rId24" Type="http://schemas.openxmlformats.org/officeDocument/2006/relationships/image" Target="../media/image502.png"/><Relationship Id="rId5" Type="http://schemas.openxmlformats.org/officeDocument/2006/relationships/image" Target="../media/image60.png"/><Relationship Id="rId15" Type="http://schemas.openxmlformats.org/officeDocument/2006/relationships/image" Target="../media/image497.png"/><Relationship Id="rId23" Type="http://schemas.openxmlformats.org/officeDocument/2006/relationships/image" Target="../media/image337.png"/><Relationship Id="rId28" Type="http://schemas.openxmlformats.org/officeDocument/2006/relationships/image" Target="../media/image358.png"/><Relationship Id="rId10" Type="http://schemas.openxmlformats.org/officeDocument/2006/relationships/image" Target="../media/image91.png"/><Relationship Id="rId19" Type="http://schemas.openxmlformats.org/officeDocument/2006/relationships/image" Target="../media/image499.jpg"/><Relationship Id="rId31" Type="http://schemas.openxmlformats.org/officeDocument/2006/relationships/image" Target="../media/image506.png"/><Relationship Id="rId4" Type="http://schemas.openxmlformats.org/officeDocument/2006/relationships/image" Target="../media/image1.png"/><Relationship Id="rId9" Type="http://schemas.openxmlformats.org/officeDocument/2006/relationships/image" Target="../media/image495.png"/><Relationship Id="rId14" Type="http://schemas.openxmlformats.org/officeDocument/2006/relationships/image" Target="../media/image496.png"/><Relationship Id="rId22" Type="http://schemas.openxmlformats.org/officeDocument/2006/relationships/image" Target="../media/image501.png"/><Relationship Id="rId27" Type="http://schemas.openxmlformats.org/officeDocument/2006/relationships/image" Target="../media/image505.png"/><Relationship Id="rId30" Type="http://schemas.openxmlformats.org/officeDocument/2006/relationships/image" Target="../media/image47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71.png"/><Relationship Id="rId18" Type="http://schemas.openxmlformats.org/officeDocument/2006/relationships/image" Target="../media/image513.png"/><Relationship Id="rId26" Type="http://schemas.openxmlformats.org/officeDocument/2006/relationships/image" Target="../media/image475.jpg"/><Relationship Id="rId3" Type="http://schemas.openxmlformats.org/officeDocument/2006/relationships/image" Target="../media/image174.png"/><Relationship Id="rId21" Type="http://schemas.openxmlformats.org/officeDocument/2006/relationships/image" Target="../media/image516.png"/><Relationship Id="rId7" Type="http://schemas.openxmlformats.org/officeDocument/2006/relationships/image" Target="../media/image91.png"/><Relationship Id="rId12" Type="http://schemas.openxmlformats.org/officeDocument/2006/relationships/image" Target="../media/image348.png"/><Relationship Id="rId17" Type="http://schemas.openxmlformats.org/officeDocument/2006/relationships/image" Target="../media/image512.png"/><Relationship Id="rId25" Type="http://schemas.openxmlformats.org/officeDocument/2006/relationships/image" Target="../media/image303.png"/><Relationship Id="rId2" Type="http://schemas.openxmlformats.org/officeDocument/2006/relationships/image" Target="../media/image507.jpg"/><Relationship Id="rId16" Type="http://schemas.openxmlformats.org/officeDocument/2006/relationships/image" Target="../media/image511.png"/><Relationship Id="rId20" Type="http://schemas.openxmlformats.org/officeDocument/2006/relationships/image" Target="../media/image515.png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5.png"/><Relationship Id="rId11" Type="http://schemas.openxmlformats.org/officeDocument/2006/relationships/image" Target="../media/image509.png"/><Relationship Id="rId24" Type="http://schemas.openxmlformats.org/officeDocument/2006/relationships/image" Target="../media/image518.png"/><Relationship Id="rId5" Type="http://schemas.openxmlformats.org/officeDocument/2006/relationships/image" Target="../media/image344.png"/><Relationship Id="rId15" Type="http://schemas.openxmlformats.org/officeDocument/2006/relationships/image" Target="../media/image510.png"/><Relationship Id="rId23" Type="http://schemas.openxmlformats.org/officeDocument/2006/relationships/image" Target="../media/image283.png"/><Relationship Id="rId28" Type="http://schemas.openxmlformats.org/officeDocument/2006/relationships/image" Target="../media/image59.png"/><Relationship Id="rId10" Type="http://schemas.openxmlformats.org/officeDocument/2006/relationships/image" Target="../media/image508.png"/><Relationship Id="rId19" Type="http://schemas.openxmlformats.org/officeDocument/2006/relationships/image" Target="../media/image514.png"/><Relationship Id="rId31" Type="http://schemas.openxmlformats.org/officeDocument/2006/relationships/image" Target="../media/image60.png"/><Relationship Id="rId4" Type="http://schemas.openxmlformats.org/officeDocument/2006/relationships/image" Target="../media/image269.png"/><Relationship Id="rId9" Type="http://schemas.openxmlformats.org/officeDocument/2006/relationships/image" Target="../media/image345.png"/><Relationship Id="rId14" Type="http://schemas.openxmlformats.org/officeDocument/2006/relationships/image" Target="../media/image72.png"/><Relationship Id="rId22" Type="http://schemas.openxmlformats.org/officeDocument/2006/relationships/image" Target="../media/image517.png"/><Relationship Id="rId27" Type="http://schemas.openxmlformats.org/officeDocument/2006/relationships/image" Target="../media/image519.png"/><Relationship Id="rId30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.png"/><Relationship Id="rId18" Type="http://schemas.openxmlformats.org/officeDocument/2006/relationships/image" Target="../media/image528.png"/><Relationship Id="rId26" Type="http://schemas.openxmlformats.org/officeDocument/2006/relationships/image" Target="../media/image535.png"/><Relationship Id="rId3" Type="http://schemas.openxmlformats.org/officeDocument/2006/relationships/image" Target="../media/image59.png"/><Relationship Id="rId21" Type="http://schemas.openxmlformats.org/officeDocument/2006/relationships/image" Target="../media/image531.png"/><Relationship Id="rId34" Type="http://schemas.openxmlformats.org/officeDocument/2006/relationships/image" Target="../media/image542.png"/><Relationship Id="rId7" Type="http://schemas.openxmlformats.org/officeDocument/2006/relationships/image" Target="../media/image174.png"/><Relationship Id="rId12" Type="http://schemas.openxmlformats.org/officeDocument/2006/relationships/image" Target="../media/image523.png"/><Relationship Id="rId17" Type="http://schemas.openxmlformats.org/officeDocument/2006/relationships/image" Target="../media/image527.png"/><Relationship Id="rId25" Type="http://schemas.openxmlformats.org/officeDocument/2006/relationships/image" Target="../media/image534.png"/><Relationship Id="rId33" Type="http://schemas.openxmlformats.org/officeDocument/2006/relationships/image" Target="../media/image541.jpg"/><Relationship Id="rId2" Type="http://schemas.openxmlformats.org/officeDocument/2006/relationships/image" Target="../media/image520.jpg"/><Relationship Id="rId16" Type="http://schemas.openxmlformats.org/officeDocument/2006/relationships/image" Target="../media/image526.png"/><Relationship Id="rId20" Type="http://schemas.openxmlformats.org/officeDocument/2006/relationships/image" Target="../media/image530.png"/><Relationship Id="rId29" Type="http://schemas.openxmlformats.org/officeDocument/2006/relationships/image" Target="../media/image5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91.png"/><Relationship Id="rId24" Type="http://schemas.openxmlformats.org/officeDocument/2006/relationships/image" Target="../media/image533.png"/><Relationship Id="rId32" Type="http://schemas.openxmlformats.org/officeDocument/2006/relationships/image" Target="../media/image383.png"/><Relationship Id="rId5" Type="http://schemas.openxmlformats.org/officeDocument/2006/relationships/image" Target="../media/image1.png"/><Relationship Id="rId15" Type="http://schemas.openxmlformats.org/officeDocument/2006/relationships/image" Target="../media/image525.png"/><Relationship Id="rId23" Type="http://schemas.openxmlformats.org/officeDocument/2006/relationships/image" Target="../media/image532.png"/><Relationship Id="rId28" Type="http://schemas.openxmlformats.org/officeDocument/2006/relationships/image" Target="../media/image537.png"/><Relationship Id="rId10" Type="http://schemas.openxmlformats.org/officeDocument/2006/relationships/image" Target="../media/image522.png"/><Relationship Id="rId19" Type="http://schemas.openxmlformats.org/officeDocument/2006/relationships/image" Target="../media/image529.png"/><Relationship Id="rId31" Type="http://schemas.openxmlformats.org/officeDocument/2006/relationships/image" Target="../media/image540.png"/><Relationship Id="rId4" Type="http://schemas.openxmlformats.org/officeDocument/2006/relationships/image" Target="../media/image3.png"/><Relationship Id="rId9" Type="http://schemas.openxmlformats.org/officeDocument/2006/relationships/image" Target="../media/image63.png"/><Relationship Id="rId14" Type="http://schemas.openxmlformats.org/officeDocument/2006/relationships/image" Target="../media/image524.png"/><Relationship Id="rId22" Type="http://schemas.openxmlformats.org/officeDocument/2006/relationships/image" Target="../media/image72.png"/><Relationship Id="rId27" Type="http://schemas.openxmlformats.org/officeDocument/2006/relationships/image" Target="../media/image536.png"/><Relationship Id="rId30" Type="http://schemas.openxmlformats.org/officeDocument/2006/relationships/image" Target="../media/image539.png"/><Relationship Id="rId8" Type="http://schemas.openxmlformats.org/officeDocument/2006/relationships/image" Target="../media/image52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9.png"/><Relationship Id="rId18" Type="http://schemas.openxmlformats.org/officeDocument/2006/relationships/image" Target="../media/image528.png"/><Relationship Id="rId26" Type="http://schemas.openxmlformats.org/officeDocument/2006/relationships/image" Target="../media/image558.png"/><Relationship Id="rId21" Type="http://schemas.openxmlformats.org/officeDocument/2006/relationships/image" Target="../media/image553.png"/><Relationship Id="rId34" Type="http://schemas.openxmlformats.org/officeDocument/2006/relationships/image" Target="../media/image565.png"/><Relationship Id="rId7" Type="http://schemas.openxmlformats.org/officeDocument/2006/relationships/image" Target="../media/image545.png"/><Relationship Id="rId12" Type="http://schemas.openxmlformats.org/officeDocument/2006/relationships/image" Target="../media/image548.png"/><Relationship Id="rId17" Type="http://schemas.openxmlformats.org/officeDocument/2006/relationships/image" Target="../media/image550.png"/><Relationship Id="rId25" Type="http://schemas.openxmlformats.org/officeDocument/2006/relationships/image" Target="../media/image557.png"/><Relationship Id="rId33" Type="http://schemas.openxmlformats.org/officeDocument/2006/relationships/image" Target="../media/image564.jpg"/><Relationship Id="rId38" Type="http://schemas.openxmlformats.org/officeDocument/2006/relationships/image" Target="../media/image60.png"/><Relationship Id="rId2" Type="http://schemas.openxmlformats.org/officeDocument/2006/relationships/image" Target="../media/image543.jpg"/><Relationship Id="rId16" Type="http://schemas.openxmlformats.org/officeDocument/2006/relationships/image" Target="../media/image332.png"/><Relationship Id="rId20" Type="http://schemas.openxmlformats.org/officeDocument/2006/relationships/image" Target="../media/image552.png"/><Relationship Id="rId29" Type="http://schemas.openxmlformats.org/officeDocument/2006/relationships/image" Target="../media/image5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547.png"/><Relationship Id="rId24" Type="http://schemas.openxmlformats.org/officeDocument/2006/relationships/image" Target="../media/image556.png"/><Relationship Id="rId32" Type="http://schemas.openxmlformats.org/officeDocument/2006/relationships/image" Target="../media/image563.png"/><Relationship Id="rId37" Type="http://schemas.openxmlformats.org/officeDocument/2006/relationships/image" Target="../media/image1.png"/><Relationship Id="rId5" Type="http://schemas.openxmlformats.org/officeDocument/2006/relationships/image" Target="../media/image544.png"/><Relationship Id="rId15" Type="http://schemas.openxmlformats.org/officeDocument/2006/relationships/image" Target="../media/image99.png"/><Relationship Id="rId23" Type="http://schemas.openxmlformats.org/officeDocument/2006/relationships/image" Target="../media/image555.png"/><Relationship Id="rId28" Type="http://schemas.openxmlformats.org/officeDocument/2006/relationships/image" Target="../media/image560.png"/><Relationship Id="rId36" Type="http://schemas.openxmlformats.org/officeDocument/2006/relationships/image" Target="../media/image3.png"/><Relationship Id="rId10" Type="http://schemas.openxmlformats.org/officeDocument/2006/relationships/image" Target="../media/image546.png"/><Relationship Id="rId19" Type="http://schemas.openxmlformats.org/officeDocument/2006/relationships/image" Target="../media/image551.png"/><Relationship Id="rId31" Type="http://schemas.openxmlformats.org/officeDocument/2006/relationships/image" Target="../media/image302.png"/><Relationship Id="rId4" Type="http://schemas.openxmlformats.org/officeDocument/2006/relationships/image" Target="../media/image387.png"/><Relationship Id="rId9" Type="http://schemas.openxmlformats.org/officeDocument/2006/relationships/image" Target="../media/image137.png"/><Relationship Id="rId14" Type="http://schemas.openxmlformats.org/officeDocument/2006/relationships/image" Target="../media/image331.png"/><Relationship Id="rId22" Type="http://schemas.openxmlformats.org/officeDocument/2006/relationships/image" Target="../media/image554.png"/><Relationship Id="rId27" Type="http://schemas.openxmlformats.org/officeDocument/2006/relationships/image" Target="../media/image559.png"/><Relationship Id="rId30" Type="http://schemas.openxmlformats.org/officeDocument/2006/relationships/image" Target="../media/image562.png"/><Relationship Id="rId35" Type="http://schemas.openxmlformats.org/officeDocument/2006/relationships/image" Target="../media/image59.png"/><Relationship Id="rId8" Type="http://schemas.openxmlformats.org/officeDocument/2006/relationships/image" Target="../media/image245.png"/><Relationship Id="rId3" Type="http://schemas.openxmlformats.org/officeDocument/2006/relationships/image" Target="../media/image268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5.png"/><Relationship Id="rId18" Type="http://schemas.openxmlformats.org/officeDocument/2006/relationships/image" Target="../media/image571.png"/><Relationship Id="rId26" Type="http://schemas.openxmlformats.org/officeDocument/2006/relationships/image" Target="../media/image577.png"/><Relationship Id="rId3" Type="http://schemas.openxmlformats.org/officeDocument/2006/relationships/image" Target="../media/image59.png"/><Relationship Id="rId21" Type="http://schemas.openxmlformats.org/officeDocument/2006/relationships/image" Target="../media/image573.png"/><Relationship Id="rId7" Type="http://schemas.openxmlformats.org/officeDocument/2006/relationships/image" Target="../media/image567.png"/><Relationship Id="rId12" Type="http://schemas.openxmlformats.org/officeDocument/2006/relationships/image" Target="../media/image568.png"/><Relationship Id="rId17" Type="http://schemas.openxmlformats.org/officeDocument/2006/relationships/image" Target="../media/image570.png"/><Relationship Id="rId25" Type="http://schemas.openxmlformats.org/officeDocument/2006/relationships/image" Target="../media/image576.png"/><Relationship Id="rId33" Type="http://schemas.openxmlformats.org/officeDocument/2006/relationships/image" Target="../media/image581.png"/><Relationship Id="rId2" Type="http://schemas.openxmlformats.org/officeDocument/2006/relationships/image" Target="../media/image566.jpg"/><Relationship Id="rId16" Type="http://schemas.openxmlformats.org/officeDocument/2006/relationships/image" Target="../media/image348.png"/><Relationship Id="rId20" Type="http://schemas.openxmlformats.org/officeDocument/2006/relationships/image" Target="../media/image572.png"/><Relationship Id="rId29" Type="http://schemas.openxmlformats.org/officeDocument/2006/relationships/image" Target="../media/image4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91.png"/><Relationship Id="rId24" Type="http://schemas.openxmlformats.org/officeDocument/2006/relationships/image" Target="../media/image575.png"/><Relationship Id="rId32" Type="http://schemas.openxmlformats.org/officeDocument/2006/relationships/image" Target="../media/image541.jpg"/><Relationship Id="rId5" Type="http://schemas.openxmlformats.org/officeDocument/2006/relationships/image" Target="../media/image1.png"/><Relationship Id="rId15" Type="http://schemas.openxmlformats.org/officeDocument/2006/relationships/image" Target="../media/image569.png"/><Relationship Id="rId23" Type="http://schemas.openxmlformats.org/officeDocument/2006/relationships/image" Target="../media/image574.png"/><Relationship Id="rId28" Type="http://schemas.openxmlformats.org/officeDocument/2006/relationships/image" Target="../media/image108.png"/><Relationship Id="rId10" Type="http://schemas.openxmlformats.org/officeDocument/2006/relationships/image" Target="../media/image495.png"/><Relationship Id="rId19" Type="http://schemas.openxmlformats.org/officeDocument/2006/relationships/image" Target="../media/image551.png"/><Relationship Id="rId31" Type="http://schemas.openxmlformats.org/officeDocument/2006/relationships/image" Target="../media/image580.png"/><Relationship Id="rId4" Type="http://schemas.openxmlformats.org/officeDocument/2006/relationships/image" Target="../media/image3.png"/><Relationship Id="rId9" Type="http://schemas.openxmlformats.org/officeDocument/2006/relationships/image" Target="../media/image344.png"/><Relationship Id="rId14" Type="http://schemas.openxmlformats.org/officeDocument/2006/relationships/image" Target="../media/image346.png"/><Relationship Id="rId22" Type="http://schemas.openxmlformats.org/officeDocument/2006/relationships/image" Target="../media/image462.png"/><Relationship Id="rId27" Type="http://schemas.openxmlformats.org/officeDocument/2006/relationships/image" Target="../media/image578.png"/><Relationship Id="rId30" Type="http://schemas.openxmlformats.org/officeDocument/2006/relationships/image" Target="../media/image579.png"/><Relationship Id="rId8" Type="http://schemas.openxmlformats.org/officeDocument/2006/relationships/image" Target="../media/image2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" Type="http://schemas.openxmlformats.org/officeDocument/2006/relationships/image" Target="../media/image3.png"/><Relationship Id="rId21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2" Type="http://schemas.openxmlformats.org/officeDocument/2006/relationships/image" Target="../media/image59.png"/><Relationship Id="rId16" Type="http://schemas.openxmlformats.org/officeDocument/2006/relationships/image" Target="../media/image71.png"/><Relationship Id="rId20" Type="http://schemas.openxmlformats.org/officeDocument/2006/relationships/image" Target="../media/image75.jp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86.png"/><Relationship Id="rId4" Type="http://schemas.openxmlformats.org/officeDocument/2006/relationships/image" Target="../media/image1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0.png"/><Relationship Id="rId18" Type="http://schemas.openxmlformats.org/officeDocument/2006/relationships/image" Target="../media/image427.png"/><Relationship Id="rId26" Type="http://schemas.openxmlformats.org/officeDocument/2006/relationships/image" Target="../media/image595.png"/><Relationship Id="rId3" Type="http://schemas.openxmlformats.org/officeDocument/2006/relationships/image" Target="../media/image583.png"/><Relationship Id="rId21" Type="http://schemas.openxmlformats.org/officeDocument/2006/relationships/image" Target="../media/image591.png"/><Relationship Id="rId34" Type="http://schemas.openxmlformats.org/officeDocument/2006/relationships/image" Target="../media/image1.png"/><Relationship Id="rId7" Type="http://schemas.openxmlformats.org/officeDocument/2006/relationships/image" Target="../media/image225.png"/><Relationship Id="rId12" Type="http://schemas.openxmlformats.org/officeDocument/2006/relationships/image" Target="../media/image586.png"/><Relationship Id="rId17" Type="http://schemas.openxmlformats.org/officeDocument/2006/relationships/image" Target="../media/image589.png"/><Relationship Id="rId25" Type="http://schemas.openxmlformats.org/officeDocument/2006/relationships/image" Target="../media/image594.png"/><Relationship Id="rId33" Type="http://schemas.openxmlformats.org/officeDocument/2006/relationships/image" Target="../media/image3.png"/><Relationship Id="rId2" Type="http://schemas.openxmlformats.org/officeDocument/2006/relationships/image" Target="../media/image582.jpg"/><Relationship Id="rId16" Type="http://schemas.openxmlformats.org/officeDocument/2006/relationships/image" Target="../media/image588.png"/><Relationship Id="rId20" Type="http://schemas.openxmlformats.org/officeDocument/2006/relationships/image" Target="../media/image590.png"/><Relationship Id="rId29" Type="http://schemas.openxmlformats.org/officeDocument/2006/relationships/image" Target="../media/image5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5.png"/><Relationship Id="rId11" Type="http://schemas.openxmlformats.org/officeDocument/2006/relationships/image" Target="../media/image585.png"/><Relationship Id="rId24" Type="http://schemas.openxmlformats.org/officeDocument/2006/relationships/image" Target="../media/image593.png"/><Relationship Id="rId32" Type="http://schemas.openxmlformats.org/officeDocument/2006/relationships/image" Target="../media/image59.png"/><Relationship Id="rId5" Type="http://schemas.openxmlformats.org/officeDocument/2006/relationships/image" Target="../media/image90.png"/><Relationship Id="rId15" Type="http://schemas.openxmlformats.org/officeDocument/2006/relationships/image" Target="../media/image551.png"/><Relationship Id="rId23" Type="http://schemas.openxmlformats.org/officeDocument/2006/relationships/image" Target="../media/image592.png"/><Relationship Id="rId28" Type="http://schemas.openxmlformats.org/officeDocument/2006/relationships/image" Target="../media/image597.png"/><Relationship Id="rId10" Type="http://schemas.openxmlformats.org/officeDocument/2006/relationships/image" Target="../media/image584.png"/><Relationship Id="rId19" Type="http://schemas.openxmlformats.org/officeDocument/2006/relationships/image" Target="../media/image312.png"/><Relationship Id="rId31" Type="http://schemas.openxmlformats.org/officeDocument/2006/relationships/image" Target="../media/image599.png"/><Relationship Id="rId4" Type="http://schemas.openxmlformats.org/officeDocument/2006/relationships/image" Target="../media/image458.png"/><Relationship Id="rId9" Type="http://schemas.openxmlformats.org/officeDocument/2006/relationships/image" Target="../media/image67.png"/><Relationship Id="rId14" Type="http://schemas.openxmlformats.org/officeDocument/2006/relationships/image" Target="../media/image587.png"/><Relationship Id="rId22" Type="http://schemas.openxmlformats.org/officeDocument/2006/relationships/image" Target="../media/image315.png"/><Relationship Id="rId27" Type="http://schemas.openxmlformats.org/officeDocument/2006/relationships/image" Target="../media/image596.png"/><Relationship Id="rId30" Type="http://schemas.openxmlformats.org/officeDocument/2006/relationships/image" Target="../media/image541.jpg"/><Relationship Id="rId35" Type="http://schemas.openxmlformats.org/officeDocument/2006/relationships/image" Target="../media/image60.png"/><Relationship Id="rId8" Type="http://schemas.openxmlformats.org/officeDocument/2006/relationships/image" Target="../media/image325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3.png"/><Relationship Id="rId18" Type="http://schemas.openxmlformats.org/officeDocument/2006/relationships/image" Target="../media/image572.png"/><Relationship Id="rId26" Type="http://schemas.openxmlformats.org/officeDocument/2006/relationships/image" Target="../media/image609.png"/><Relationship Id="rId3" Type="http://schemas.openxmlformats.org/officeDocument/2006/relationships/image" Target="../media/image1.png"/><Relationship Id="rId21" Type="http://schemas.openxmlformats.org/officeDocument/2006/relationships/image" Target="../media/image511.png"/><Relationship Id="rId34" Type="http://schemas.openxmlformats.org/officeDocument/2006/relationships/image" Target="../media/image3.png"/><Relationship Id="rId7" Type="http://schemas.openxmlformats.org/officeDocument/2006/relationships/image" Target="../media/image601.png"/><Relationship Id="rId12" Type="http://schemas.openxmlformats.org/officeDocument/2006/relationships/image" Target="../media/image602.png"/><Relationship Id="rId17" Type="http://schemas.openxmlformats.org/officeDocument/2006/relationships/image" Target="../media/image604.png"/><Relationship Id="rId25" Type="http://schemas.openxmlformats.org/officeDocument/2006/relationships/image" Target="../media/image608.png"/><Relationship Id="rId33" Type="http://schemas.openxmlformats.org/officeDocument/2006/relationships/image" Target="../media/image59.png"/><Relationship Id="rId2" Type="http://schemas.openxmlformats.org/officeDocument/2006/relationships/image" Target="../media/image600.jpg"/><Relationship Id="rId16" Type="http://schemas.openxmlformats.org/officeDocument/2006/relationships/image" Target="../media/image571.png"/><Relationship Id="rId20" Type="http://schemas.openxmlformats.org/officeDocument/2006/relationships/image" Target="../media/image606.png"/><Relationship Id="rId29" Type="http://schemas.openxmlformats.org/officeDocument/2006/relationships/image" Target="../media/image6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8.png"/><Relationship Id="rId11" Type="http://schemas.openxmlformats.org/officeDocument/2006/relationships/image" Target="../media/image345.png"/><Relationship Id="rId24" Type="http://schemas.openxmlformats.org/officeDocument/2006/relationships/image" Target="../media/image514.png"/><Relationship Id="rId32" Type="http://schemas.openxmlformats.org/officeDocument/2006/relationships/image" Target="../media/image614.png"/><Relationship Id="rId5" Type="http://schemas.openxmlformats.org/officeDocument/2006/relationships/image" Target="../media/image243.png"/><Relationship Id="rId15" Type="http://schemas.openxmlformats.org/officeDocument/2006/relationships/image" Target="../media/image570.png"/><Relationship Id="rId23" Type="http://schemas.openxmlformats.org/officeDocument/2006/relationships/image" Target="../media/image607.png"/><Relationship Id="rId28" Type="http://schemas.openxmlformats.org/officeDocument/2006/relationships/image" Target="../media/image611.png"/><Relationship Id="rId10" Type="http://schemas.openxmlformats.org/officeDocument/2006/relationships/image" Target="../media/image325.png"/><Relationship Id="rId19" Type="http://schemas.openxmlformats.org/officeDocument/2006/relationships/image" Target="../media/image605.png"/><Relationship Id="rId31" Type="http://schemas.openxmlformats.org/officeDocument/2006/relationships/image" Target="../media/image541.jpg"/><Relationship Id="rId4" Type="http://schemas.openxmlformats.org/officeDocument/2006/relationships/image" Target="../media/image60.png"/><Relationship Id="rId9" Type="http://schemas.openxmlformats.org/officeDocument/2006/relationships/image" Target="../media/image91.png"/><Relationship Id="rId14" Type="http://schemas.openxmlformats.org/officeDocument/2006/relationships/image" Target="../media/image460.png"/><Relationship Id="rId22" Type="http://schemas.openxmlformats.org/officeDocument/2006/relationships/image" Target="../media/image512.png"/><Relationship Id="rId27" Type="http://schemas.openxmlformats.org/officeDocument/2006/relationships/image" Target="../media/image610.png"/><Relationship Id="rId30" Type="http://schemas.openxmlformats.org/officeDocument/2006/relationships/image" Target="../media/image613.png"/><Relationship Id="rId8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9.png"/><Relationship Id="rId18" Type="http://schemas.openxmlformats.org/officeDocument/2006/relationships/image" Target="../media/image40.png"/><Relationship Id="rId26" Type="http://schemas.openxmlformats.org/officeDocument/2006/relationships/image" Target="../media/image630.png"/><Relationship Id="rId3" Type="http://schemas.openxmlformats.org/officeDocument/2006/relationships/image" Target="../media/image1.png"/><Relationship Id="rId21" Type="http://schemas.openxmlformats.org/officeDocument/2006/relationships/image" Target="../media/image625.png"/><Relationship Id="rId34" Type="http://schemas.openxmlformats.org/officeDocument/2006/relationships/image" Target="../media/image59.png"/><Relationship Id="rId7" Type="http://schemas.openxmlformats.org/officeDocument/2006/relationships/image" Target="../media/image617.png"/><Relationship Id="rId12" Type="http://schemas.openxmlformats.org/officeDocument/2006/relationships/image" Target="../media/image246.png"/><Relationship Id="rId17" Type="http://schemas.openxmlformats.org/officeDocument/2006/relationships/image" Target="../media/image101.png"/><Relationship Id="rId25" Type="http://schemas.openxmlformats.org/officeDocument/2006/relationships/image" Target="../media/image629.png"/><Relationship Id="rId33" Type="http://schemas.openxmlformats.org/officeDocument/2006/relationships/image" Target="../media/image637.png"/><Relationship Id="rId2" Type="http://schemas.openxmlformats.org/officeDocument/2006/relationships/image" Target="../media/image615.jpg"/><Relationship Id="rId16" Type="http://schemas.openxmlformats.org/officeDocument/2006/relationships/image" Target="../media/image622.png"/><Relationship Id="rId20" Type="http://schemas.openxmlformats.org/officeDocument/2006/relationships/image" Target="../media/image624.png"/><Relationship Id="rId29" Type="http://schemas.openxmlformats.org/officeDocument/2006/relationships/image" Target="../media/image6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6.png"/><Relationship Id="rId11" Type="http://schemas.openxmlformats.org/officeDocument/2006/relationships/image" Target="../media/image618.png"/><Relationship Id="rId24" Type="http://schemas.openxmlformats.org/officeDocument/2006/relationships/image" Target="../media/image628.png"/><Relationship Id="rId32" Type="http://schemas.openxmlformats.org/officeDocument/2006/relationships/image" Target="../media/image636.jpg"/><Relationship Id="rId5" Type="http://schemas.openxmlformats.org/officeDocument/2006/relationships/image" Target="../media/image223.png"/><Relationship Id="rId15" Type="http://schemas.openxmlformats.org/officeDocument/2006/relationships/image" Target="../media/image621.png"/><Relationship Id="rId23" Type="http://schemas.openxmlformats.org/officeDocument/2006/relationships/image" Target="../media/image627.png"/><Relationship Id="rId28" Type="http://schemas.openxmlformats.org/officeDocument/2006/relationships/image" Target="../media/image632.png"/><Relationship Id="rId10" Type="http://schemas.openxmlformats.org/officeDocument/2006/relationships/image" Target="../media/image307.png"/><Relationship Id="rId19" Type="http://schemas.openxmlformats.org/officeDocument/2006/relationships/image" Target="../media/image623.png"/><Relationship Id="rId31" Type="http://schemas.openxmlformats.org/officeDocument/2006/relationships/image" Target="../media/image635.png"/><Relationship Id="rId4" Type="http://schemas.openxmlformats.org/officeDocument/2006/relationships/image" Target="../media/image60.png"/><Relationship Id="rId9" Type="http://schemas.openxmlformats.org/officeDocument/2006/relationships/image" Target="../media/image91.png"/><Relationship Id="rId14" Type="http://schemas.openxmlformats.org/officeDocument/2006/relationships/image" Target="../media/image620.png"/><Relationship Id="rId22" Type="http://schemas.openxmlformats.org/officeDocument/2006/relationships/image" Target="../media/image626.png"/><Relationship Id="rId27" Type="http://schemas.openxmlformats.org/officeDocument/2006/relationships/image" Target="../media/image631.png"/><Relationship Id="rId30" Type="http://schemas.openxmlformats.org/officeDocument/2006/relationships/image" Target="../media/image634.png"/><Relationship Id="rId35" Type="http://schemas.openxmlformats.org/officeDocument/2006/relationships/image" Target="../media/image3.png"/><Relationship Id="rId8" Type="http://schemas.openxmlformats.org/officeDocument/2006/relationships/image" Target="../media/image405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3.png"/><Relationship Id="rId18" Type="http://schemas.openxmlformats.org/officeDocument/2006/relationships/image" Target="../media/image648.png"/><Relationship Id="rId26" Type="http://schemas.openxmlformats.org/officeDocument/2006/relationships/image" Target="../media/image108.png"/><Relationship Id="rId3" Type="http://schemas.openxmlformats.org/officeDocument/2006/relationships/image" Target="../media/image639.png"/><Relationship Id="rId21" Type="http://schemas.openxmlformats.org/officeDocument/2006/relationships/image" Target="../media/image650.png"/><Relationship Id="rId34" Type="http://schemas.openxmlformats.org/officeDocument/2006/relationships/image" Target="../media/image3.png"/><Relationship Id="rId7" Type="http://schemas.openxmlformats.org/officeDocument/2006/relationships/image" Target="../media/image91.png"/><Relationship Id="rId12" Type="http://schemas.openxmlformats.org/officeDocument/2006/relationships/image" Target="../media/image642.png"/><Relationship Id="rId17" Type="http://schemas.openxmlformats.org/officeDocument/2006/relationships/image" Target="../media/image647.png"/><Relationship Id="rId25" Type="http://schemas.openxmlformats.org/officeDocument/2006/relationships/image" Target="../media/image654.png"/><Relationship Id="rId33" Type="http://schemas.openxmlformats.org/officeDocument/2006/relationships/image" Target="../media/image59.png"/><Relationship Id="rId2" Type="http://schemas.openxmlformats.org/officeDocument/2006/relationships/image" Target="../media/image638.jpg"/><Relationship Id="rId16" Type="http://schemas.openxmlformats.org/officeDocument/2006/relationships/image" Target="../media/image646.png"/><Relationship Id="rId20" Type="http://schemas.openxmlformats.org/officeDocument/2006/relationships/image" Target="../media/image649.png"/><Relationship Id="rId29" Type="http://schemas.openxmlformats.org/officeDocument/2006/relationships/image" Target="../media/image6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5.png"/><Relationship Id="rId11" Type="http://schemas.openxmlformats.org/officeDocument/2006/relationships/image" Target="../media/image641.png"/><Relationship Id="rId24" Type="http://schemas.openxmlformats.org/officeDocument/2006/relationships/image" Target="../media/image653.png"/><Relationship Id="rId32" Type="http://schemas.openxmlformats.org/officeDocument/2006/relationships/image" Target="../media/image660.jpg"/><Relationship Id="rId5" Type="http://schemas.openxmlformats.org/officeDocument/2006/relationships/image" Target="../media/image344.png"/><Relationship Id="rId15" Type="http://schemas.openxmlformats.org/officeDocument/2006/relationships/image" Target="../media/image645.png"/><Relationship Id="rId23" Type="http://schemas.openxmlformats.org/officeDocument/2006/relationships/image" Target="../media/image652.png"/><Relationship Id="rId28" Type="http://schemas.openxmlformats.org/officeDocument/2006/relationships/image" Target="../media/image656.png"/><Relationship Id="rId36" Type="http://schemas.openxmlformats.org/officeDocument/2006/relationships/image" Target="../media/image60.png"/><Relationship Id="rId10" Type="http://schemas.openxmlformats.org/officeDocument/2006/relationships/image" Target="../media/image640.png"/><Relationship Id="rId19" Type="http://schemas.openxmlformats.org/officeDocument/2006/relationships/image" Target="../media/image71.png"/><Relationship Id="rId31" Type="http://schemas.openxmlformats.org/officeDocument/2006/relationships/image" Target="../media/image659.png"/><Relationship Id="rId4" Type="http://schemas.openxmlformats.org/officeDocument/2006/relationships/image" Target="../media/image387.png"/><Relationship Id="rId9" Type="http://schemas.openxmlformats.org/officeDocument/2006/relationships/image" Target="../media/image345.png"/><Relationship Id="rId14" Type="http://schemas.openxmlformats.org/officeDocument/2006/relationships/image" Target="../media/image644.png"/><Relationship Id="rId22" Type="http://schemas.openxmlformats.org/officeDocument/2006/relationships/image" Target="../media/image651.png"/><Relationship Id="rId27" Type="http://schemas.openxmlformats.org/officeDocument/2006/relationships/image" Target="../media/image655.png"/><Relationship Id="rId30" Type="http://schemas.openxmlformats.org/officeDocument/2006/relationships/image" Target="../media/image658.png"/><Relationship Id="rId35" Type="http://schemas.openxmlformats.org/officeDocument/2006/relationships/image" Target="../media/image1.png"/><Relationship Id="rId8" Type="http://schemas.openxmlformats.org/officeDocument/2006/relationships/image" Target="../media/image24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664.png"/><Relationship Id="rId18" Type="http://schemas.openxmlformats.org/officeDocument/2006/relationships/image" Target="../media/image669.png"/><Relationship Id="rId26" Type="http://schemas.openxmlformats.org/officeDocument/2006/relationships/image" Target="../media/image342.png"/><Relationship Id="rId3" Type="http://schemas.openxmlformats.org/officeDocument/2006/relationships/image" Target="../media/image639.png"/><Relationship Id="rId21" Type="http://schemas.openxmlformats.org/officeDocument/2006/relationships/image" Target="../media/image672.png"/><Relationship Id="rId7" Type="http://schemas.openxmlformats.org/officeDocument/2006/relationships/image" Target="../media/image245.png"/><Relationship Id="rId12" Type="http://schemas.openxmlformats.org/officeDocument/2006/relationships/image" Target="../media/image348.png"/><Relationship Id="rId17" Type="http://schemas.openxmlformats.org/officeDocument/2006/relationships/image" Target="../media/image668.png"/><Relationship Id="rId25" Type="http://schemas.openxmlformats.org/officeDocument/2006/relationships/image" Target="../media/image674.png"/><Relationship Id="rId2" Type="http://schemas.openxmlformats.org/officeDocument/2006/relationships/image" Target="../media/image661.jpg"/><Relationship Id="rId16" Type="http://schemas.openxmlformats.org/officeDocument/2006/relationships/image" Target="../media/image667.png"/><Relationship Id="rId20" Type="http://schemas.openxmlformats.org/officeDocument/2006/relationships/image" Target="../media/image671.png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5.png"/><Relationship Id="rId11" Type="http://schemas.openxmlformats.org/officeDocument/2006/relationships/image" Target="../media/image663.png"/><Relationship Id="rId24" Type="http://schemas.openxmlformats.org/officeDocument/2006/relationships/image" Target="../media/image472.png"/><Relationship Id="rId5" Type="http://schemas.openxmlformats.org/officeDocument/2006/relationships/image" Target="../media/image306.png"/><Relationship Id="rId15" Type="http://schemas.openxmlformats.org/officeDocument/2006/relationships/image" Target="../media/image666.png"/><Relationship Id="rId23" Type="http://schemas.openxmlformats.org/officeDocument/2006/relationships/image" Target="../media/image673.png"/><Relationship Id="rId28" Type="http://schemas.openxmlformats.org/officeDocument/2006/relationships/image" Target="../media/image59.png"/><Relationship Id="rId10" Type="http://schemas.openxmlformats.org/officeDocument/2006/relationships/image" Target="../media/image662.png"/><Relationship Id="rId19" Type="http://schemas.openxmlformats.org/officeDocument/2006/relationships/image" Target="../media/image670.png"/><Relationship Id="rId31" Type="http://schemas.openxmlformats.org/officeDocument/2006/relationships/image" Target="../media/image676.png"/><Relationship Id="rId4" Type="http://schemas.openxmlformats.org/officeDocument/2006/relationships/image" Target="../media/image269.png"/><Relationship Id="rId9" Type="http://schemas.openxmlformats.org/officeDocument/2006/relationships/image" Target="../media/image67.png"/><Relationship Id="rId14" Type="http://schemas.openxmlformats.org/officeDocument/2006/relationships/image" Target="../media/image665.png"/><Relationship Id="rId22" Type="http://schemas.openxmlformats.org/officeDocument/2006/relationships/image" Target="../media/image151.png"/><Relationship Id="rId27" Type="http://schemas.openxmlformats.org/officeDocument/2006/relationships/image" Target="../media/image675.jpg"/><Relationship Id="rId30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13" Type="http://schemas.openxmlformats.org/officeDocument/2006/relationships/image" Target="../media/image271.png"/><Relationship Id="rId18" Type="http://schemas.openxmlformats.org/officeDocument/2006/relationships/image" Target="../media/image665.png"/><Relationship Id="rId26" Type="http://schemas.openxmlformats.org/officeDocument/2006/relationships/image" Target="../media/image686.png"/><Relationship Id="rId3" Type="http://schemas.openxmlformats.org/officeDocument/2006/relationships/image" Target="../media/image59.png"/><Relationship Id="rId21" Type="http://schemas.openxmlformats.org/officeDocument/2006/relationships/image" Target="../media/image556.png"/><Relationship Id="rId7" Type="http://schemas.openxmlformats.org/officeDocument/2006/relationships/image" Target="../media/image678.png"/><Relationship Id="rId12" Type="http://schemas.openxmlformats.org/officeDocument/2006/relationships/image" Target="../media/image245.png"/><Relationship Id="rId17" Type="http://schemas.openxmlformats.org/officeDocument/2006/relationships/image" Target="../media/image680.png"/><Relationship Id="rId25" Type="http://schemas.openxmlformats.org/officeDocument/2006/relationships/image" Target="../media/image299.png"/><Relationship Id="rId2" Type="http://schemas.openxmlformats.org/officeDocument/2006/relationships/image" Target="../media/image677.jpg"/><Relationship Id="rId16" Type="http://schemas.openxmlformats.org/officeDocument/2006/relationships/image" Target="../media/image426.png"/><Relationship Id="rId20" Type="http://schemas.openxmlformats.org/officeDocument/2006/relationships/image" Target="../media/image682.png"/><Relationship Id="rId29" Type="http://schemas.openxmlformats.org/officeDocument/2006/relationships/image" Target="../media/image2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6.png"/><Relationship Id="rId11" Type="http://schemas.openxmlformats.org/officeDocument/2006/relationships/image" Target="../media/image91.png"/><Relationship Id="rId24" Type="http://schemas.openxmlformats.org/officeDocument/2006/relationships/image" Target="../media/image685.png"/><Relationship Id="rId5" Type="http://schemas.openxmlformats.org/officeDocument/2006/relationships/image" Target="../media/image1.png"/><Relationship Id="rId15" Type="http://schemas.openxmlformats.org/officeDocument/2006/relationships/image" Target="../media/image679.png"/><Relationship Id="rId23" Type="http://schemas.openxmlformats.org/officeDocument/2006/relationships/image" Target="../media/image684.png"/><Relationship Id="rId28" Type="http://schemas.openxmlformats.org/officeDocument/2006/relationships/image" Target="../media/image688.png"/><Relationship Id="rId10" Type="http://schemas.openxmlformats.org/officeDocument/2006/relationships/image" Target="../media/image495.png"/><Relationship Id="rId19" Type="http://schemas.openxmlformats.org/officeDocument/2006/relationships/image" Target="../media/image681.png"/><Relationship Id="rId4" Type="http://schemas.openxmlformats.org/officeDocument/2006/relationships/image" Target="../media/image3.png"/><Relationship Id="rId9" Type="http://schemas.openxmlformats.org/officeDocument/2006/relationships/image" Target="../media/image63.png"/><Relationship Id="rId14" Type="http://schemas.openxmlformats.org/officeDocument/2006/relationships/image" Target="../media/image94.png"/><Relationship Id="rId22" Type="http://schemas.openxmlformats.org/officeDocument/2006/relationships/image" Target="../media/image683.png"/><Relationship Id="rId27" Type="http://schemas.openxmlformats.org/officeDocument/2006/relationships/image" Target="../media/image687.png"/><Relationship Id="rId30" Type="http://schemas.openxmlformats.org/officeDocument/2006/relationships/image" Target="../media/image689.jp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1.png"/><Relationship Id="rId18" Type="http://schemas.openxmlformats.org/officeDocument/2006/relationships/image" Target="../media/image695.png"/><Relationship Id="rId26" Type="http://schemas.openxmlformats.org/officeDocument/2006/relationships/image" Target="../media/image702.png"/><Relationship Id="rId3" Type="http://schemas.openxmlformats.org/officeDocument/2006/relationships/image" Target="../media/image3.png"/><Relationship Id="rId21" Type="http://schemas.openxmlformats.org/officeDocument/2006/relationships/image" Target="../media/image698.jp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98.png"/><Relationship Id="rId25" Type="http://schemas.openxmlformats.org/officeDocument/2006/relationships/image" Target="../media/image701.png"/><Relationship Id="rId33" Type="http://schemas.openxmlformats.org/officeDocument/2006/relationships/image" Target="../media/image708.jpg"/><Relationship Id="rId2" Type="http://schemas.openxmlformats.org/officeDocument/2006/relationships/image" Target="../media/image59.png"/><Relationship Id="rId16" Type="http://schemas.openxmlformats.org/officeDocument/2006/relationships/image" Target="../media/image694.png"/><Relationship Id="rId20" Type="http://schemas.openxmlformats.org/officeDocument/2006/relationships/image" Target="../media/image697.png"/><Relationship Id="rId29" Type="http://schemas.openxmlformats.org/officeDocument/2006/relationships/image" Target="../media/image7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3.png"/><Relationship Id="rId11" Type="http://schemas.openxmlformats.org/officeDocument/2006/relationships/image" Target="../media/image690.png"/><Relationship Id="rId24" Type="http://schemas.openxmlformats.org/officeDocument/2006/relationships/image" Target="../media/image376.png"/><Relationship Id="rId32" Type="http://schemas.openxmlformats.org/officeDocument/2006/relationships/image" Target="../media/image206.png"/><Relationship Id="rId5" Type="http://schemas.openxmlformats.org/officeDocument/2006/relationships/image" Target="../media/image676.png"/><Relationship Id="rId15" Type="http://schemas.openxmlformats.org/officeDocument/2006/relationships/image" Target="../media/image693.png"/><Relationship Id="rId23" Type="http://schemas.openxmlformats.org/officeDocument/2006/relationships/image" Target="../media/image700.png"/><Relationship Id="rId28" Type="http://schemas.openxmlformats.org/officeDocument/2006/relationships/image" Target="../media/image704.png"/><Relationship Id="rId10" Type="http://schemas.openxmlformats.org/officeDocument/2006/relationships/image" Target="../media/image91.png"/><Relationship Id="rId19" Type="http://schemas.openxmlformats.org/officeDocument/2006/relationships/image" Target="../media/image696.png"/><Relationship Id="rId31" Type="http://schemas.openxmlformats.org/officeDocument/2006/relationships/image" Target="../media/image707.png"/><Relationship Id="rId4" Type="http://schemas.openxmlformats.org/officeDocument/2006/relationships/image" Target="../media/image1.png"/><Relationship Id="rId9" Type="http://schemas.openxmlformats.org/officeDocument/2006/relationships/image" Target="../media/image175.png"/><Relationship Id="rId14" Type="http://schemas.openxmlformats.org/officeDocument/2006/relationships/image" Target="../media/image692.png"/><Relationship Id="rId22" Type="http://schemas.openxmlformats.org/officeDocument/2006/relationships/image" Target="../media/image699.png"/><Relationship Id="rId27" Type="http://schemas.openxmlformats.org/officeDocument/2006/relationships/image" Target="../media/image703.png"/><Relationship Id="rId30" Type="http://schemas.openxmlformats.org/officeDocument/2006/relationships/image" Target="../media/image706.png"/><Relationship Id="rId8" Type="http://schemas.openxmlformats.org/officeDocument/2006/relationships/image" Target="../media/image5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9.jpg"/><Relationship Id="rId5" Type="http://schemas.openxmlformats.org/officeDocument/2006/relationships/image" Target="../media/image60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8.png"/><Relationship Id="rId18" Type="http://schemas.openxmlformats.org/officeDocument/2006/relationships/image" Target="../media/image723.png"/><Relationship Id="rId26" Type="http://schemas.openxmlformats.org/officeDocument/2006/relationships/image" Target="../media/image731.jpg"/><Relationship Id="rId3" Type="http://schemas.openxmlformats.org/officeDocument/2006/relationships/image" Target="../media/image3.png"/><Relationship Id="rId21" Type="http://schemas.openxmlformats.org/officeDocument/2006/relationships/image" Target="../media/image726.png"/><Relationship Id="rId7" Type="http://schemas.openxmlformats.org/officeDocument/2006/relationships/image" Target="../media/image712.png"/><Relationship Id="rId12" Type="http://schemas.openxmlformats.org/officeDocument/2006/relationships/image" Target="../media/image717.png"/><Relationship Id="rId17" Type="http://schemas.openxmlformats.org/officeDocument/2006/relationships/image" Target="../media/image722.png"/><Relationship Id="rId25" Type="http://schemas.openxmlformats.org/officeDocument/2006/relationships/image" Target="../media/image730.jpg"/><Relationship Id="rId33" Type="http://schemas.openxmlformats.org/officeDocument/2006/relationships/image" Target="../media/image737.png"/><Relationship Id="rId2" Type="http://schemas.openxmlformats.org/officeDocument/2006/relationships/image" Target="../media/image59.png"/><Relationship Id="rId16" Type="http://schemas.openxmlformats.org/officeDocument/2006/relationships/image" Target="../media/image721.png"/><Relationship Id="rId20" Type="http://schemas.openxmlformats.org/officeDocument/2006/relationships/image" Target="../media/image725.png"/><Relationship Id="rId29" Type="http://schemas.openxmlformats.org/officeDocument/2006/relationships/image" Target="../media/image7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1.png"/><Relationship Id="rId11" Type="http://schemas.openxmlformats.org/officeDocument/2006/relationships/image" Target="../media/image716.png"/><Relationship Id="rId24" Type="http://schemas.openxmlformats.org/officeDocument/2006/relationships/image" Target="../media/image729.jpg"/><Relationship Id="rId32" Type="http://schemas.openxmlformats.org/officeDocument/2006/relationships/image" Target="../media/image736.png"/><Relationship Id="rId5" Type="http://schemas.openxmlformats.org/officeDocument/2006/relationships/image" Target="../media/image710.png"/><Relationship Id="rId15" Type="http://schemas.openxmlformats.org/officeDocument/2006/relationships/image" Target="../media/image720.png"/><Relationship Id="rId23" Type="http://schemas.openxmlformats.org/officeDocument/2006/relationships/image" Target="../media/image728.png"/><Relationship Id="rId28" Type="http://schemas.openxmlformats.org/officeDocument/2006/relationships/image" Target="../media/image733.png"/><Relationship Id="rId10" Type="http://schemas.openxmlformats.org/officeDocument/2006/relationships/image" Target="../media/image715.png"/><Relationship Id="rId19" Type="http://schemas.openxmlformats.org/officeDocument/2006/relationships/image" Target="../media/image724.png"/><Relationship Id="rId31" Type="http://schemas.openxmlformats.org/officeDocument/2006/relationships/image" Target="../media/image676.png"/><Relationship Id="rId4" Type="http://schemas.openxmlformats.org/officeDocument/2006/relationships/image" Target="../media/image1.png"/><Relationship Id="rId9" Type="http://schemas.openxmlformats.org/officeDocument/2006/relationships/image" Target="../media/image714.png"/><Relationship Id="rId14" Type="http://schemas.openxmlformats.org/officeDocument/2006/relationships/image" Target="../media/image719.png"/><Relationship Id="rId22" Type="http://schemas.openxmlformats.org/officeDocument/2006/relationships/image" Target="../media/image727.png"/><Relationship Id="rId27" Type="http://schemas.openxmlformats.org/officeDocument/2006/relationships/image" Target="../media/image732.jpg"/><Relationship Id="rId30" Type="http://schemas.openxmlformats.org/officeDocument/2006/relationships/image" Target="../media/image735.png"/><Relationship Id="rId8" Type="http://schemas.openxmlformats.org/officeDocument/2006/relationships/image" Target="../media/image713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1.png"/><Relationship Id="rId18" Type="http://schemas.openxmlformats.org/officeDocument/2006/relationships/image" Target="../media/image747.png"/><Relationship Id="rId26" Type="http://schemas.openxmlformats.org/officeDocument/2006/relationships/image" Target="../media/image755.png"/><Relationship Id="rId39" Type="http://schemas.openxmlformats.org/officeDocument/2006/relationships/image" Target="../media/image768.png"/><Relationship Id="rId21" Type="http://schemas.openxmlformats.org/officeDocument/2006/relationships/image" Target="../media/image750.png"/><Relationship Id="rId34" Type="http://schemas.openxmlformats.org/officeDocument/2006/relationships/image" Target="../media/image763.jpg"/><Relationship Id="rId7" Type="http://schemas.openxmlformats.org/officeDocument/2006/relationships/image" Target="../media/image739.png"/><Relationship Id="rId12" Type="http://schemas.openxmlformats.org/officeDocument/2006/relationships/image" Target="../media/image712.png"/><Relationship Id="rId17" Type="http://schemas.openxmlformats.org/officeDocument/2006/relationships/image" Target="../media/image746.png"/><Relationship Id="rId25" Type="http://schemas.openxmlformats.org/officeDocument/2006/relationships/image" Target="../media/image754.png"/><Relationship Id="rId33" Type="http://schemas.openxmlformats.org/officeDocument/2006/relationships/image" Target="../media/image762.png"/><Relationship Id="rId38" Type="http://schemas.openxmlformats.org/officeDocument/2006/relationships/image" Target="../media/image767.png"/><Relationship Id="rId2" Type="http://schemas.openxmlformats.org/officeDocument/2006/relationships/image" Target="../media/image59.png"/><Relationship Id="rId16" Type="http://schemas.openxmlformats.org/officeDocument/2006/relationships/image" Target="../media/image745.png"/><Relationship Id="rId20" Type="http://schemas.openxmlformats.org/officeDocument/2006/relationships/image" Target="../media/image749.png"/><Relationship Id="rId29" Type="http://schemas.openxmlformats.org/officeDocument/2006/relationships/image" Target="../media/image7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743.png"/><Relationship Id="rId24" Type="http://schemas.openxmlformats.org/officeDocument/2006/relationships/image" Target="../media/image753.png"/><Relationship Id="rId32" Type="http://schemas.openxmlformats.org/officeDocument/2006/relationships/image" Target="../media/image761.png"/><Relationship Id="rId37" Type="http://schemas.openxmlformats.org/officeDocument/2006/relationships/image" Target="../media/image766.png"/><Relationship Id="rId5" Type="http://schemas.openxmlformats.org/officeDocument/2006/relationships/image" Target="../media/image738.jpg"/><Relationship Id="rId15" Type="http://schemas.openxmlformats.org/officeDocument/2006/relationships/image" Target="../media/image744.png"/><Relationship Id="rId23" Type="http://schemas.openxmlformats.org/officeDocument/2006/relationships/image" Target="../media/image752.png"/><Relationship Id="rId28" Type="http://schemas.openxmlformats.org/officeDocument/2006/relationships/image" Target="../media/image757.png"/><Relationship Id="rId36" Type="http://schemas.openxmlformats.org/officeDocument/2006/relationships/image" Target="../media/image765.png"/><Relationship Id="rId10" Type="http://schemas.openxmlformats.org/officeDocument/2006/relationships/image" Target="../media/image742.png"/><Relationship Id="rId19" Type="http://schemas.openxmlformats.org/officeDocument/2006/relationships/image" Target="../media/image748.png"/><Relationship Id="rId31" Type="http://schemas.openxmlformats.org/officeDocument/2006/relationships/image" Target="../media/image760.png"/><Relationship Id="rId4" Type="http://schemas.openxmlformats.org/officeDocument/2006/relationships/image" Target="../media/image1.png"/><Relationship Id="rId9" Type="http://schemas.openxmlformats.org/officeDocument/2006/relationships/image" Target="../media/image741.png"/><Relationship Id="rId14" Type="http://schemas.openxmlformats.org/officeDocument/2006/relationships/image" Target="../media/image713.png"/><Relationship Id="rId22" Type="http://schemas.openxmlformats.org/officeDocument/2006/relationships/image" Target="../media/image751.png"/><Relationship Id="rId27" Type="http://schemas.openxmlformats.org/officeDocument/2006/relationships/image" Target="../media/image756.png"/><Relationship Id="rId30" Type="http://schemas.openxmlformats.org/officeDocument/2006/relationships/image" Target="../media/image759.png"/><Relationship Id="rId35" Type="http://schemas.openxmlformats.org/officeDocument/2006/relationships/image" Target="../media/image764.png"/><Relationship Id="rId8" Type="http://schemas.openxmlformats.org/officeDocument/2006/relationships/image" Target="../media/image740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26" Type="http://schemas.openxmlformats.org/officeDocument/2006/relationships/image" Target="../media/image107.png"/><Relationship Id="rId3" Type="http://schemas.openxmlformats.org/officeDocument/2006/relationships/image" Target="../media/image60.png"/><Relationship Id="rId21" Type="http://schemas.openxmlformats.org/officeDocument/2006/relationships/image" Target="../media/image102.png"/><Relationship Id="rId34" Type="http://schemas.openxmlformats.org/officeDocument/2006/relationships/image" Target="../media/image115.png"/><Relationship Id="rId7" Type="http://schemas.openxmlformats.org/officeDocument/2006/relationships/image" Target="../media/image90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106.png"/><Relationship Id="rId33" Type="http://schemas.openxmlformats.org/officeDocument/2006/relationships/image" Target="../media/image114.png"/><Relationship Id="rId2" Type="http://schemas.openxmlformats.org/officeDocument/2006/relationships/image" Target="../media/image1.png"/><Relationship Id="rId16" Type="http://schemas.openxmlformats.org/officeDocument/2006/relationships/image" Target="../media/image98.png"/><Relationship Id="rId20" Type="http://schemas.openxmlformats.org/officeDocument/2006/relationships/image" Target="../media/image71.pn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11" Type="http://schemas.openxmlformats.org/officeDocument/2006/relationships/image" Target="../media/image93.png"/><Relationship Id="rId24" Type="http://schemas.openxmlformats.org/officeDocument/2006/relationships/image" Target="../media/image105.png"/><Relationship Id="rId32" Type="http://schemas.openxmlformats.org/officeDocument/2006/relationships/image" Target="../media/image113.jpg"/><Relationship Id="rId5" Type="http://schemas.openxmlformats.org/officeDocument/2006/relationships/image" Target="../media/image88.png"/><Relationship Id="rId15" Type="http://schemas.openxmlformats.org/officeDocument/2006/relationships/image" Target="../media/image97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31" Type="http://schemas.openxmlformats.org/officeDocument/2006/relationships/image" Target="../media/image11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image" Target="../media/image116.png"/><Relationship Id="rId8" Type="http://schemas.openxmlformats.org/officeDocument/2006/relationships/image" Target="../media/image64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3.png"/><Relationship Id="rId18" Type="http://schemas.openxmlformats.org/officeDocument/2006/relationships/image" Target="../media/image777.png"/><Relationship Id="rId26" Type="http://schemas.openxmlformats.org/officeDocument/2006/relationships/image" Target="../media/image783.png"/><Relationship Id="rId39" Type="http://schemas.openxmlformats.org/officeDocument/2006/relationships/image" Target="../media/image189.png"/><Relationship Id="rId21" Type="http://schemas.openxmlformats.org/officeDocument/2006/relationships/image" Target="../media/image779.png"/><Relationship Id="rId34" Type="http://schemas.openxmlformats.org/officeDocument/2006/relationships/image" Target="../media/image791.jpg"/><Relationship Id="rId7" Type="http://schemas.openxmlformats.org/officeDocument/2006/relationships/image" Target="../media/image770.png"/><Relationship Id="rId12" Type="http://schemas.openxmlformats.org/officeDocument/2006/relationships/image" Target="../media/image711.png"/><Relationship Id="rId17" Type="http://schemas.openxmlformats.org/officeDocument/2006/relationships/image" Target="../media/image776.png"/><Relationship Id="rId25" Type="http://schemas.openxmlformats.org/officeDocument/2006/relationships/image" Target="../media/image782.png"/><Relationship Id="rId33" Type="http://schemas.openxmlformats.org/officeDocument/2006/relationships/image" Target="../media/image790.jpg"/><Relationship Id="rId38" Type="http://schemas.openxmlformats.org/officeDocument/2006/relationships/image" Target="../media/image795.png"/><Relationship Id="rId2" Type="http://schemas.openxmlformats.org/officeDocument/2006/relationships/image" Target="../media/image59.png"/><Relationship Id="rId16" Type="http://schemas.openxmlformats.org/officeDocument/2006/relationships/image" Target="../media/image775.png"/><Relationship Id="rId20" Type="http://schemas.openxmlformats.org/officeDocument/2006/relationships/image" Target="../media/image744.png"/><Relationship Id="rId29" Type="http://schemas.openxmlformats.org/officeDocument/2006/relationships/image" Target="../media/image7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9.png"/><Relationship Id="rId11" Type="http://schemas.openxmlformats.org/officeDocument/2006/relationships/image" Target="../media/image772.png"/><Relationship Id="rId24" Type="http://schemas.openxmlformats.org/officeDocument/2006/relationships/image" Target="../media/image781.png"/><Relationship Id="rId32" Type="http://schemas.openxmlformats.org/officeDocument/2006/relationships/image" Target="../media/image789.png"/><Relationship Id="rId37" Type="http://schemas.openxmlformats.org/officeDocument/2006/relationships/image" Target="../media/image794.png"/><Relationship Id="rId40" Type="http://schemas.openxmlformats.org/officeDocument/2006/relationships/image" Target="../media/image796.png"/><Relationship Id="rId5" Type="http://schemas.openxmlformats.org/officeDocument/2006/relationships/image" Target="../media/image676.png"/><Relationship Id="rId15" Type="http://schemas.openxmlformats.org/officeDocument/2006/relationships/image" Target="../media/image774.png"/><Relationship Id="rId23" Type="http://schemas.openxmlformats.org/officeDocument/2006/relationships/image" Target="../media/image765.png"/><Relationship Id="rId28" Type="http://schemas.openxmlformats.org/officeDocument/2006/relationships/image" Target="../media/image785.png"/><Relationship Id="rId36" Type="http://schemas.openxmlformats.org/officeDocument/2006/relationships/image" Target="../media/image793.png"/><Relationship Id="rId10" Type="http://schemas.openxmlformats.org/officeDocument/2006/relationships/image" Target="../media/image743.png"/><Relationship Id="rId19" Type="http://schemas.openxmlformats.org/officeDocument/2006/relationships/image" Target="../media/image778.png"/><Relationship Id="rId31" Type="http://schemas.openxmlformats.org/officeDocument/2006/relationships/image" Target="../media/image788.png"/><Relationship Id="rId4" Type="http://schemas.openxmlformats.org/officeDocument/2006/relationships/image" Target="../media/image1.png"/><Relationship Id="rId9" Type="http://schemas.openxmlformats.org/officeDocument/2006/relationships/image" Target="../media/image771.png"/><Relationship Id="rId14" Type="http://schemas.openxmlformats.org/officeDocument/2006/relationships/image" Target="../media/image750.png"/><Relationship Id="rId22" Type="http://schemas.openxmlformats.org/officeDocument/2006/relationships/image" Target="../media/image780.png"/><Relationship Id="rId27" Type="http://schemas.openxmlformats.org/officeDocument/2006/relationships/image" Target="../media/image784.png"/><Relationship Id="rId30" Type="http://schemas.openxmlformats.org/officeDocument/2006/relationships/image" Target="../media/image787.png"/><Relationship Id="rId35" Type="http://schemas.openxmlformats.org/officeDocument/2006/relationships/image" Target="../media/image792.png"/><Relationship Id="rId8" Type="http://schemas.openxmlformats.org/officeDocument/2006/relationships/image" Target="../media/image741.png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5.png"/><Relationship Id="rId18" Type="http://schemas.openxmlformats.org/officeDocument/2006/relationships/image" Target="../media/image807.png"/><Relationship Id="rId26" Type="http://schemas.openxmlformats.org/officeDocument/2006/relationships/image" Target="../media/image815.png"/><Relationship Id="rId39" Type="http://schemas.openxmlformats.org/officeDocument/2006/relationships/image" Target="../media/image59.png"/><Relationship Id="rId21" Type="http://schemas.openxmlformats.org/officeDocument/2006/relationships/image" Target="../media/image810.png"/><Relationship Id="rId34" Type="http://schemas.openxmlformats.org/officeDocument/2006/relationships/image" Target="../media/image822.png"/><Relationship Id="rId7" Type="http://schemas.openxmlformats.org/officeDocument/2006/relationships/image" Target="../media/image800.png"/><Relationship Id="rId12" Type="http://schemas.openxmlformats.org/officeDocument/2006/relationships/image" Target="../media/image803.png"/><Relationship Id="rId17" Type="http://schemas.openxmlformats.org/officeDocument/2006/relationships/image" Target="../media/image749.png"/><Relationship Id="rId25" Type="http://schemas.openxmlformats.org/officeDocument/2006/relationships/image" Target="../media/image814.png"/><Relationship Id="rId33" Type="http://schemas.openxmlformats.org/officeDocument/2006/relationships/image" Target="../media/image821.png"/><Relationship Id="rId38" Type="http://schemas.openxmlformats.org/officeDocument/2006/relationships/image" Target="../media/image825.png"/><Relationship Id="rId2" Type="http://schemas.openxmlformats.org/officeDocument/2006/relationships/image" Target="../media/image1.png"/><Relationship Id="rId16" Type="http://schemas.openxmlformats.org/officeDocument/2006/relationships/image" Target="../media/image806.png"/><Relationship Id="rId20" Type="http://schemas.openxmlformats.org/officeDocument/2006/relationships/image" Target="../media/image809.png"/><Relationship Id="rId29" Type="http://schemas.openxmlformats.org/officeDocument/2006/relationships/image" Target="../media/image7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9.png"/><Relationship Id="rId11" Type="http://schemas.openxmlformats.org/officeDocument/2006/relationships/image" Target="../media/image802.png"/><Relationship Id="rId24" Type="http://schemas.openxmlformats.org/officeDocument/2006/relationships/image" Target="../media/image813.png"/><Relationship Id="rId32" Type="http://schemas.openxmlformats.org/officeDocument/2006/relationships/image" Target="../media/image820.jpg"/><Relationship Id="rId37" Type="http://schemas.openxmlformats.org/officeDocument/2006/relationships/image" Target="../media/image303.png"/><Relationship Id="rId40" Type="http://schemas.openxmlformats.org/officeDocument/2006/relationships/image" Target="../media/image3.png"/><Relationship Id="rId5" Type="http://schemas.openxmlformats.org/officeDocument/2006/relationships/image" Target="../media/image798.png"/><Relationship Id="rId15" Type="http://schemas.openxmlformats.org/officeDocument/2006/relationships/image" Target="../media/image805.png"/><Relationship Id="rId23" Type="http://schemas.openxmlformats.org/officeDocument/2006/relationships/image" Target="../media/image812.png"/><Relationship Id="rId28" Type="http://schemas.openxmlformats.org/officeDocument/2006/relationships/image" Target="../media/image817.png"/><Relationship Id="rId36" Type="http://schemas.openxmlformats.org/officeDocument/2006/relationships/image" Target="../media/image824.png"/><Relationship Id="rId10" Type="http://schemas.openxmlformats.org/officeDocument/2006/relationships/image" Target="../media/image711.png"/><Relationship Id="rId19" Type="http://schemas.openxmlformats.org/officeDocument/2006/relationships/image" Target="../media/image808.png"/><Relationship Id="rId31" Type="http://schemas.openxmlformats.org/officeDocument/2006/relationships/image" Target="../media/image819.jpg"/><Relationship Id="rId4" Type="http://schemas.openxmlformats.org/officeDocument/2006/relationships/image" Target="../media/image797.png"/><Relationship Id="rId9" Type="http://schemas.openxmlformats.org/officeDocument/2006/relationships/image" Target="../media/image801.png"/><Relationship Id="rId14" Type="http://schemas.openxmlformats.org/officeDocument/2006/relationships/image" Target="../media/image804.png"/><Relationship Id="rId22" Type="http://schemas.openxmlformats.org/officeDocument/2006/relationships/image" Target="../media/image811.png"/><Relationship Id="rId27" Type="http://schemas.openxmlformats.org/officeDocument/2006/relationships/image" Target="../media/image816.png"/><Relationship Id="rId30" Type="http://schemas.openxmlformats.org/officeDocument/2006/relationships/image" Target="../media/image818.png"/><Relationship Id="rId35" Type="http://schemas.openxmlformats.org/officeDocument/2006/relationships/image" Target="../media/image823.png"/><Relationship Id="rId8" Type="http://schemas.openxmlformats.org/officeDocument/2006/relationships/image" Target="../media/image743.png"/><Relationship Id="rId3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3.png"/><Relationship Id="rId18" Type="http://schemas.openxmlformats.org/officeDocument/2006/relationships/image" Target="../media/image832.png"/><Relationship Id="rId26" Type="http://schemas.openxmlformats.org/officeDocument/2006/relationships/image" Target="../media/image836.png"/><Relationship Id="rId39" Type="http://schemas.openxmlformats.org/officeDocument/2006/relationships/image" Target="../media/image845.png"/><Relationship Id="rId21" Type="http://schemas.openxmlformats.org/officeDocument/2006/relationships/image" Target="../media/image833.png"/><Relationship Id="rId34" Type="http://schemas.openxmlformats.org/officeDocument/2006/relationships/image" Target="../media/image842.png"/><Relationship Id="rId7" Type="http://schemas.openxmlformats.org/officeDocument/2006/relationships/image" Target="../media/image827.png"/><Relationship Id="rId12" Type="http://schemas.openxmlformats.org/officeDocument/2006/relationships/image" Target="../media/image711.png"/><Relationship Id="rId17" Type="http://schemas.openxmlformats.org/officeDocument/2006/relationships/image" Target="../media/image831.png"/><Relationship Id="rId25" Type="http://schemas.openxmlformats.org/officeDocument/2006/relationships/image" Target="../media/image835.png"/><Relationship Id="rId33" Type="http://schemas.openxmlformats.org/officeDocument/2006/relationships/image" Target="../media/image841.jpg"/><Relationship Id="rId38" Type="http://schemas.openxmlformats.org/officeDocument/2006/relationships/image" Target="../media/image613.png"/><Relationship Id="rId2" Type="http://schemas.openxmlformats.org/officeDocument/2006/relationships/image" Target="../media/image59.png"/><Relationship Id="rId16" Type="http://schemas.openxmlformats.org/officeDocument/2006/relationships/image" Target="../media/image830.png"/><Relationship Id="rId20" Type="http://schemas.openxmlformats.org/officeDocument/2006/relationships/image" Target="../media/image744.png"/><Relationship Id="rId29" Type="http://schemas.openxmlformats.org/officeDocument/2006/relationships/image" Target="../media/image4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6.png"/><Relationship Id="rId11" Type="http://schemas.openxmlformats.org/officeDocument/2006/relationships/image" Target="../media/image712.png"/><Relationship Id="rId24" Type="http://schemas.openxmlformats.org/officeDocument/2006/relationships/image" Target="../media/image374.png"/><Relationship Id="rId32" Type="http://schemas.openxmlformats.org/officeDocument/2006/relationships/image" Target="../media/image840.jpg"/><Relationship Id="rId37" Type="http://schemas.openxmlformats.org/officeDocument/2006/relationships/image" Target="../media/image358.png"/><Relationship Id="rId5" Type="http://schemas.openxmlformats.org/officeDocument/2006/relationships/image" Target="../media/image60.png"/><Relationship Id="rId15" Type="http://schemas.openxmlformats.org/officeDocument/2006/relationships/image" Target="../media/image829.png"/><Relationship Id="rId23" Type="http://schemas.openxmlformats.org/officeDocument/2006/relationships/image" Target="../media/image834.png"/><Relationship Id="rId28" Type="http://schemas.openxmlformats.org/officeDocument/2006/relationships/image" Target="../media/image837.png"/><Relationship Id="rId36" Type="http://schemas.openxmlformats.org/officeDocument/2006/relationships/image" Target="../media/image844.png"/><Relationship Id="rId10" Type="http://schemas.openxmlformats.org/officeDocument/2006/relationships/image" Target="../media/image710.png"/><Relationship Id="rId19" Type="http://schemas.openxmlformats.org/officeDocument/2006/relationships/image" Target="../media/image778.png"/><Relationship Id="rId31" Type="http://schemas.openxmlformats.org/officeDocument/2006/relationships/image" Target="../media/image839.png"/><Relationship Id="rId4" Type="http://schemas.openxmlformats.org/officeDocument/2006/relationships/image" Target="../media/image1.png"/><Relationship Id="rId9" Type="http://schemas.openxmlformats.org/officeDocument/2006/relationships/image" Target="../media/image771.png"/><Relationship Id="rId14" Type="http://schemas.openxmlformats.org/officeDocument/2006/relationships/image" Target="../media/image750.png"/><Relationship Id="rId22" Type="http://schemas.openxmlformats.org/officeDocument/2006/relationships/image" Target="../media/image780.png"/><Relationship Id="rId27" Type="http://schemas.openxmlformats.org/officeDocument/2006/relationships/image" Target="../media/image593.png"/><Relationship Id="rId30" Type="http://schemas.openxmlformats.org/officeDocument/2006/relationships/image" Target="../media/image838.png"/><Relationship Id="rId35" Type="http://schemas.openxmlformats.org/officeDocument/2006/relationships/image" Target="../media/image843.png"/><Relationship Id="rId8" Type="http://schemas.openxmlformats.org/officeDocument/2006/relationships/image" Target="../media/image828.png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8.png"/><Relationship Id="rId13" Type="http://schemas.openxmlformats.org/officeDocument/2006/relationships/image" Target="../media/image851.png"/><Relationship Id="rId18" Type="http://schemas.openxmlformats.org/officeDocument/2006/relationships/image" Target="../media/image855.png"/><Relationship Id="rId3" Type="http://schemas.openxmlformats.org/officeDocument/2006/relationships/image" Target="../media/image3.png"/><Relationship Id="rId7" Type="http://schemas.openxmlformats.org/officeDocument/2006/relationships/image" Target="../media/image847.png"/><Relationship Id="rId12" Type="http://schemas.openxmlformats.org/officeDocument/2006/relationships/image" Target="../media/image262.png"/><Relationship Id="rId17" Type="http://schemas.openxmlformats.org/officeDocument/2006/relationships/image" Target="../media/image854.jpg"/><Relationship Id="rId2" Type="http://schemas.openxmlformats.org/officeDocument/2006/relationships/image" Target="../media/image59.png"/><Relationship Id="rId16" Type="http://schemas.openxmlformats.org/officeDocument/2006/relationships/image" Target="../media/image85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6.png"/><Relationship Id="rId11" Type="http://schemas.openxmlformats.org/officeDocument/2006/relationships/image" Target="../media/image850.png"/><Relationship Id="rId5" Type="http://schemas.openxmlformats.org/officeDocument/2006/relationships/image" Target="../media/image60.png"/><Relationship Id="rId15" Type="http://schemas.openxmlformats.org/officeDocument/2006/relationships/image" Target="../media/image852.png"/><Relationship Id="rId10" Type="http://schemas.openxmlformats.org/officeDocument/2006/relationships/image" Target="../media/image560.png"/><Relationship Id="rId19" Type="http://schemas.openxmlformats.org/officeDocument/2006/relationships/image" Target="../media/image856.png"/><Relationship Id="rId4" Type="http://schemas.openxmlformats.org/officeDocument/2006/relationships/image" Target="../media/image1.png"/><Relationship Id="rId9" Type="http://schemas.openxmlformats.org/officeDocument/2006/relationships/image" Target="../media/image849.png"/><Relationship Id="rId1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9.png"/><Relationship Id="rId13" Type="http://schemas.openxmlformats.org/officeDocument/2006/relationships/image" Target="../media/image863.png"/><Relationship Id="rId18" Type="http://schemas.openxmlformats.org/officeDocument/2006/relationships/image" Target="../media/image868.png"/><Relationship Id="rId3" Type="http://schemas.openxmlformats.org/officeDocument/2006/relationships/image" Target="../media/image3.png"/><Relationship Id="rId21" Type="http://schemas.openxmlformats.org/officeDocument/2006/relationships/image" Target="../media/image871.jpg"/><Relationship Id="rId7" Type="http://schemas.openxmlformats.org/officeDocument/2006/relationships/image" Target="../media/image858.png"/><Relationship Id="rId12" Type="http://schemas.openxmlformats.org/officeDocument/2006/relationships/image" Target="../media/image862.png"/><Relationship Id="rId17" Type="http://schemas.openxmlformats.org/officeDocument/2006/relationships/image" Target="../media/image867.png"/><Relationship Id="rId25" Type="http://schemas.openxmlformats.org/officeDocument/2006/relationships/image" Target="../media/image875.png"/><Relationship Id="rId2" Type="http://schemas.openxmlformats.org/officeDocument/2006/relationships/image" Target="../media/image59.png"/><Relationship Id="rId16" Type="http://schemas.openxmlformats.org/officeDocument/2006/relationships/image" Target="../media/image866.png"/><Relationship Id="rId20" Type="http://schemas.openxmlformats.org/officeDocument/2006/relationships/image" Target="../media/image87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7.png"/><Relationship Id="rId11" Type="http://schemas.openxmlformats.org/officeDocument/2006/relationships/image" Target="../media/image834.png"/><Relationship Id="rId24" Type="http://schemas.openxmlformats.org/officeDocument/2006/relationships/image" Target="../media/image874.png"/><Relationship Id="rId5" Type="http://schemas.openxmlformats.org/officeDocument/2006/relationships/image" Target="../media/image60.png"/><Relationship Id="rId15" Type="http://schemas.openxmlformats.org/officeDocument/2006/relationships/image" Target="../media/image865.png"/><Relationship Id="rId23" Type="http://schemas.openxmlformats.org/officeDocument/2006/relationships/image" Target="../media/image873.png"/><Relationship Id="rId10" Type="http://schemas.openxmlformats.org/officeDocument/2006/relationships/image" Target="../media/image861.png"/><Relationship Id="rId19" Type="http://schemas.openxmlformats.org/officeDocument/2006/relationships/image" Target="../media/image869.png"/><Relationship Id="rId4" Type="http://schemas.openxmlformats.org/officeDocument/2006/relationships/image" Target="../media/image1.png"/><Relationship Id="rId9" Type="http://schemas.openxmlformats.org/officeDocument/2006/relationships/image" Target="../media/image860.png"/><Relationship Id="rId14" Type="http://schemas.openxmlformats.org/officeDocument/2006/relationships/image" Target="../media/image864.png"/><Relationship Id="rId22" Type="http://schemas.openxmlformats.org/officeDocument/2006/relationships/image" Target="../media/image87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8.png"/><Relationship Id="rId13" Type="http://schemas.openxmlformats.org/officeDocument/2006/relationships/image" Target="../media/image882.png"/><Relationship Id="rId18" Type="http://schemas.openxmlformats.org/officeDocument/2006/relationships/image" Target="../media/image886.png"/><Relationship Id="rId3" Type="http://schemas.openxmlformats.org/officeDocument/2006/relationships/image" Target="../media/image3.png"/><Relationship Id="rId21" Type="http://schemas.openxmlformats.org/officeDocument/2006/relationships/image" Target="../media/image873.png"/><Relationship Id="rId7" Type="http://schemas.openxmlformats.org/officeDocument/2006/relationships/image" Target="../media/image877.png"/><Relationship Id="rId12" Type="http://schemas.openxmlformats.org/officeDocument/2006/relationships/image" Target="../media/image881.png"/><Relationship Id="rId17" Type="http://schemas.openxmlformats.org/officeDocument/2006/relationships/image" Target="../media/image503.png"/><Relationship Id="rId25" Type="http://schemas.openxmlformats.org/officeDocument/2006/relationships/image" Target="../media/image892.png"/><Relationship Id="rId2" Type="http://schemas.openxmlformats.org/officeDocument/2006/relationships/image" Target="../media/image59.png"/><Relationship Id="rId16" Type="http://schemas.openxmlformats.org/officeDocument/2006/relationships/image" Target="../media/image885.png"/><Relationship Id="rId20" Type="http://schemas.openxmlformats.org/officeDocument/2006/relationships/image" Target="../media/image8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6.png"/><Relationship Id="rId11" Type="http://schemas.openxmlformats.org/officeDocument/2006/relationships/image" Target="../media/image880.png"/><Relationship Id="rId24" Type="http://schemas.openxmlformats.org/officeDocument/2006/relationships/image" Target="../media/image891.png"/><Relationship Id="rId5" Type="http://schemas.openxmlformats.org/officeDocument/2006/relationships/image" Target="../media/image60.png"/><Relationship Id="rId15" Type="http://schemas.openxmlformats.org/officeDocument/2006/relationships/image" Target="../media/image884.png"/><Relationship Id="rId23" Type="http://schemas.openxmlformats.org/officeDocument/2006/relationships/image" Target="../media/image890.jpg"/><Relationship Id="rId10" Type="http://schemas.openxmlformats.org/officeDocument/2006/relationships/image" Target="../media/image879.png"/><Relationship Id="rId19" Type="http://schemas.openxmlformats.org/officeDocument/2006/relationships/image" Target="../media/image887.png"/><Relationship Id="rId4" Type="http://schemas.openxmlformats.org/officeDocument/2006/relationships/image" Target="../media/image1.png"/><Relationship Id="rId9" Type="http://schemas.openxmlformats.org/officeDocument/2006/relationships/image" Target="../media/image860.png"/><Relationship Id="rId14" Type="http://schemas.openxmlformats.org/officeDocument/2006/relationships/image" Target="../media/image883.png"/><Relationship Id="rId22" Type="http://schemas.openxmlformats.org/officeDocument/2006/relationships/image" Target="../media/image889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5.png"/><Relationship Id="rId13" Type="http://schemas.openxmlformats.org/officeDocument/2006/relationships/image" Target="../media/image900.png"/><Relationship Id="rId18" Type="http://schemas.openxmlformats.org/officeDocument/2006/relationships/image" Target="../media/image905.png"/><Relationship Id="rId3" Type="http://schemas.openxmlformats.org/officeDocument/2006/relationships/image" Target="../media/image60.png"/><Relationship Id="rId21" Type="http://schemas.openxmlformats.org/officeDocument/2006/relationships/image" Target="../media/image906.png"/><Relationship Id="rId7" Type="http://schemas.openxmlformats.org/officeDocument/2006/relationships/image" Target="../media/image860.png"/><Relationship Id="rId12" Type="http://schemas.openxmlformats.org/officeDocument/2006/relationships/image" Target="../media/image899.png"/><Relationship Id="rId17" Type="http://schemas.openxmlformats.org/officeDocument/2006/relationships/image" Target="../media/image904.png"/><Relationship Id="rId2" Type="http://schemas.openxmlformats.org/officeDocument/2006/relationships/image" Target="../media/image1.png"/><Relationship Id="rId16" Type="http://schemas.openxmlformats.org/officeDocument/2006/relationships/image" Target="../media/image903.jpg"/><Relationship Id="rId20" Type="http://schemas.openxmlformats.org/officeDocument/2006/relationships/image" Target="../media/image2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8.png"/><Relationship Id="rId11" Type="http://schemas.openxmlformats.org/officeDocument/2006/relationships/image" Target="../media/image898.png"/><Relationship Id="rId24" Type="http://schemas.openxmlformats.org/officeDocument/2006/relationships/image" Target="../media/image3.png"/><Relationship Id="rId5" Type="http://schemas.openxmlformats.org/officeDocument/2006/relationships/image" Target="../media/image894.png"/><Relationship Id="rId15" Type="http://schemas.openxmlformats.org/officeDocument/2006/relationships/image" Target="../media/image902.jpg"/><Relationship Id="rId23" Type="http://schemas.openxmlformats.org/officeDocument/2006/relationships/image" Target="../media/image59.png"/><Relationship Id="rId10" Type="http://schemas.openxmlformats.org/officeDocument/2006/relationships/image" Target="../media/image897.png"/><Relationship Id="rId19" Type="http://schemas.openxmlformats.org/officeDocument/2006/relationships/image" Target="../media/image413.png"/><Relationship Id="rId4" Type="http://schemas.openxmlformats.org/officeDocument/2006/relationships/image" Target="../media/image893.png"/><Relationship Id="rId9" Type="http://schemas.openxmlformats.org/officeDocument/2006/relationships/image" Target="../media/image896.png"/><Relationship Id="rId14" Type="http://schemas.openxmlformats.org/officeDocument/2006/relationships/image" Target="../media/image901.png"/><Relationship Id="rId22" Type="http://schemas.openxmlformats.org/officeDocument/2006/relationships/image" Target="../media/image90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1.png"/><Relationship Id="rId13" Type="http://schemas.openxmlformats.org/officeDocument/2006/relationships/image" Target="../media/image909.png"/><Relationship Id="rId18" Type="http://schemas.openxmlformats.org/officeDocument/2006/relationships/image" Target="../media/image914.png"/><Relationship Id="rId3" Type="http://schemas.openxmlformats.org/officeDocument/2006/relationships/image" Target="../media/image3.png"/><Relationship Id="rId7" Type="http://schemas.openxmlformats.org/officeDocument/2006/relationships/image" Target="../media/image908.png"/><Relationship Id="rId12" Type="http://schemas.openxmlformats.org/officeDocument/2006/relationships/image" Target="../media/image711.png"/><Relationship Id="rId17" Type="http://schemas.openxmlformats.org/officeDocument/2006/relationships/image" Target="../media/image913.jpg"/><Relationship Id="rId2" Type="http://schemas.openxmlformats.org/officeDocument/2006/relationships/image" Target="../media/image2.png"/><Relationship Id="rId16" Type="http://schemas.openxmlformats.org/officeDocument/2006/relationships/image" Target="../media/image9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9.png"/><Relationship Id="rId11" Type="http://schemas.openxmlformats.org/officeDocument/2006/relationships/image" Target="../media/image801.png"/><Relationship Id="rId5" Type="http://schemas.openxmlformats.org/officeDocument/2006/relationships/image" Target="../media/image4.png"/><Relationship Id="rId15" Type="http://schemas.openxmlformats.org/officeDocument/2006/relationships/image" Target="../media/image911.jpg"/><Relationship Id="rId10" Type="http://schemas.openxmlformats.org/officeDocument/2006/relationships/image" Target="../media/image743.png"/><Relationship Id="rId4" Type="http://schemas.openxmlformats.org/officeDocument/2006/relationships/image" Target="../media/image1.png"/><Relationship Id="rId9" Type="http://schemas.openxmlformats.org/officeDocument/2006/relationships/image" Target="../media/image771.png"/><Relationship Id="rId14" Type="http://schemas.openxmlformats.org/officeDocument/2006/relationships/image" Target="../media/image9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5.png"/><Relationship Id="rId13" Type="http://schemas.openxmlformats.org/officeDocument/2006/relationships/image" Target="../media/image773.png"/><Relationship Id="rId18" Type="http://schemas.openxmlformats.org/officeDocument/2006/relationships/image" Target="../media/image919.jpg"/><Relationship Id="rId3" Type="http://schemas.openxmlformats.org/officeDocument/2006/relationships/image" Target="../media/image3.png"/><Relationship Id="rId21" Type="http://schemas.openxmlformats.org/officeDocument/2006/relationships/image" Target="../media/image922.jpg"/><Relationship Id="rId7" Type="http://schemas.openxmlformats.org/officeDocument/2006/relationships/image" Target="../media/image770.png"/><Relationship Id="rId12" Type="http://schemas.openxmlformats.org/officeDocument/2006/relationships/image" Target="../media/image711.png"/><Relationship Id="rId17" Type="http://schemas.openxmlformats.org/officeDocument/2006/relationships/image" Target="../media/image918.jpg"/><Relationship Id="rId2" Type="http://schemas.openxmlformats.org/officeDocument/2006/relationships/image" Target="../media/image2.png"/><Relationship Id="rId16" Type="http://schemas.openxmlformats.org/officeDocument/2006/relationships/image" Target="../media/image917.jpg"/><Relationship Id="rId20" Type="http://schemas.openxmlformats.org/officeDocument/2006/relationships/image" Target="../media/image9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9.png"/><Relationship Id="rId11" Type="http://schemas.openxmlformats.org/officeDocument/2006/relationships/image" Target="../media/image772.png"/><Relationship Id="rId5" Type="http://schemas.openxmlformats.org/officeDocument/2006/relationships/image" Target="../media/image4.png"/><Relationship Id="rId15" Type="http://schemas.openxmlformats.org/officeDocument/2006/relationships/image" Target="../media/image910.png"/><Relationship Id="rId10" Type="http://schemas.openxmlformats.org/officeDocument/2006/relationships/image" Target="../media/image743.png"/><Relationship Id="rId19" Type="http://schemas.openxmlformats.org/officeDocument/2006/relationships/image" Target="../media/image920.jpg"/><Relationship Id="rId4" Type="http://schemas.openxmlformats.org/officeDocument/2006/relationships/image" Target="../media/image1.png"/><Relationship Id="rId9" Type="http://schemas.openxmlformats.org/officeDocument/2006/relationships/image" Target="../media/image771.png"/><Relationship Id="rId14" Type="http://schemas.openxmlformats.org/officeDocument/2006/relationships/image" Target="../media/image916.png"/><Relationship Id="rId22" Type="http://schemas.openxmlformats.org/officeDocument/2006/relationships/image" Target="../media/image92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1.png"/><Relationship Id="rId13" Type="http://schemas.openxmlformats.org/officeDocument/2006/relationships/image" Target="../media/image909.png"/><Relationship Id="rId18" Type="http://schemas.openxmlformats.org/officeDocument/2006/relationships/image" Target="../media/image927.png"/><Relationship Id="rId26" Type="http://schemas.openxmlformats.org/officeDocument/2006/relationships/image" Target="../media/image934.png"/><Relationship Id="rId3" Type="http://schemas.openxmlformats.org/officeDocument/2006/relationships/image" Target="../media/image3.png"/><Relationship Id="rId21" Type="http://schemas.openxmlformats.org/officeDocument/2006/relationships/image" Target="../media/image929.png"/><Relationship Id="rId7" Type="http://schemas.openxmlformats.org/officeDocument/2006/relationships/image" Target="../media/image908.png"/><Relationship Id="rId12" Type="http://schemas.openxmlformats.org/officeDocument/2006/relationships/image" Target="../media/image711.png"/><Relationship Id="rId17" Type="http://schemas.openxmlformats.org/officeDocument/2006/relationships/image" Target="../media/image926.png"/><Relationship Id="rId25" Type="http://schemas.openxmlformats.org/officeDocument/2006/relationships/image" Target="../media/image933.jpg"/><Relationship Id="rId2" Type="http://schemas.openxmlformats.org/officeDocument/2006/relationships/image" Target="../media/image2.png"/><Relationship Id="rId16" Type="http://schemas.openxmlformats.org/officeDocument/2006/relationships/image" Target="../media/image925.png"/><Relationship Id="rId20" Type="http://schemas.openxmlformats.org/officeDocument/2006/relationships/image" Target="../media/image9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9.png"/><Relationship Id="rId11" Type="http://schemas.openxmlformats.org/officeDocument/2006/relationships/image" Target="../media/image801.png"/><Relationship Id="rId24" Type="http://schemas.openxmlformats.org/officeDocument/2006/relationships/image" Target="../media/image932.jpg"/><Relationship Id="rId5" Type="http://schemas.openxmlformats.org/officeDocument/2006/relationships/image" Target="../media/image4.png"/><Relationship Id="rId15" Type="http://schemas.openxmlformats.org/officeDocument/2006/relationships/image" Target="../media/image924.png"/><Relationship Id="rId23" Type="http://schemas.openxmlformats.org/officeDocument/2006/relationships/image" Target="../media/image931.jpg"/><Relationship Id="rId10" Type="http://schemas.openxmlformats.org/officeDocument/2006/relationships/image" Target="../media/image743.png"/><Relationship Id="rId19" Type="http://schemas.openxmlformats.org/officeDocument/2006/relationships/image" Target="../media/image910.png"/><Relationship Id="rId4" Type="http://schemas.openxmlformats.org/officeDocument/2006/relationships/image" Target="../media/image1.png"/><Relationship Id="rId9" Type="http://schemas.openxmlformats.org/officeDocument/2006/relationships/image" Target="../media/image771.png"/><Relationship Id="rId14" Type="http://schemas.openxmlformats.org/officeDocument/2006/relationships/image" Target="../media/image916.png"/><Relationship Id="rId22" Type="http://schemas.openxmlformats.org/officeDocument/2006/relationships/image" Target="../media/image93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18.png"/><Relationship Id="rId18" Type="http://schemas.openxmlformats.org/officeDocument/2006/relationships/image" Target="../media/image121.png"/><Relationship Id="rId26" Type="http://schemas.openxmlformats.org/officeDocument/2006/relationships/image" Target="../media/image129.png"/><Relationship Id="rId3" Type="http://schemas.openxmlformats.org/officeDocument/2006/relationships/image" Target="../media/image3.png"/><Relationship Id="rId21" Type="http://schemas.openxmlformats.org/officeDocument/2006/relationships/image" Target="../media/image124.png"/><Relationship Id="rId7" Type="http://schemas.openxmlformats.org/officeDocument/2006/relationships/image" Target="../media/image117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128.png"/><Relationship Id="rId2" Type="http://schemas.openxmlformats.org/officeDocument/2006/relationships/image" Target="../media/image59.png"/><Relationship Id="rId16" Type="http://schemas.openxmlformats.org/officeDocument/2006/relationships/image" Target="../media/image120.png"/><Relationship Id="rId20" Type="http://schemas.openxmlformats.org/officeDocument/2006/relationships/image" Target="../media/image123.png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127.png"/><Relationship Id="rId32" Type="http://schemas.openxmlformats.org/officeDocument/2006/relationships/image" Target="../media/image135.png"/><Relationship Id="rId5" Type="http://schemas.openxmlformats.org/officeDocument/2006/relationships/image" Target="../media/image60.png"/><Relationship Id="rId15" Type="http://schemas.openxmlformats.org/officeDocument/2006/relationships/image" Target="../media/image119.png"/><Relationship Id="rId23" Type="http://schemas.openxmlformats.org/officeDocument/2006/relationships/image" Target="../media/image126.png"/><Relationship Id="rId28" Type="http://schemas.openxmlformats.org/officeDocument/2006/relationships/image" Target="../media/image131.png"/><Relationship Id="rId10" Type="http://schemas.openxmlformats.org/officeDocument/2006/relationships/image" Target="../media/image91.png"/><Relationship Id="rId19" Type="http://schemas.openxmlformats.org/officeDocument/2006/relationships/image" Target="../media/image122.jpg"/><Relationship Id="rId31" Type="http://schemas.openxmlformats.org/officeDocument/2006/relationships/image" Target="../media/image134.jpg"/><Relationship Id="rId4" Type="http://schemas.openxmlformats.org/officeDocument/2006/relationships/image" Target="../media/image1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125.png"/><Relationship Id="rId27" Type="http://schemas.openxmlformats.org/officeDocument/2006/relationships/image" Target="../media/image130.png"/><Relationship Id="rId30" Type="http://schemas.openxmlformats.org/officeDocument/2006/relationships/image" Target="../media/image13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5.png"/><Relationship Id="rId13" Type="http://schemas.openxmlformats.org/officeDocument/2006/relationships/image" Target="../media/image936.png"/><Relationship Id="rId18" Type="http://schemas.openxmlformats.org/officeDocument/2006/relationships/image" Target="../media/image940.png"/><Relationship Id="rId26" Type="http://schemas.openxmlformats.org/officeDocument/2006/relationships/image" Target="../media/image947.png"/><Relationship Id="rId3" Type="http://schemas.openxmlformats.org/officeDocument/2006/relationships/image" Target="../media/image3.png"/><Relationship Id="rId21" Type="http://schemas.openxmlformats.org/officeDocument/2006/relationships/image" Target="../media/image943.png"/><Relationship Id="rId7" Type="http://schemas.openxmlformats.org/officeDocument/2006/relationships/image" Target="../media/image935.png"/><Relationship Id="rId12" Type="http://schemas.openxmlformats.org/officeDocument/2006/relationships/image" Target="../media/image711.png"/><Relationship Id="rId17" Type="http://schemas.openxmlformats.org/officeDocument/2006/relationships/image" Target="../media/image939.png"/><Relationship Id="rId25" Type="http://schemas.openxmlformats.org/officeDocument/2006/relationships/image" Target="../media/image650.png"/><Relationship Id="rId2" Type="http://schemas.openxmlformats.org/officeDocument/2006/relationships/image" Target="../media/image59.png"/><Relationship Id="rId16" Type="http://schemas.openxmlformats.org/officeDocument/2006/relationships/image" Target="../media/image744.png"/><Relationship Id="rId20" Type="http://schemas.openxmlformats.org/officeDocument/2006/relationships/image" Target="../media/image942.png"/><Relationship Id="rId29" Type="http://schemas.openxmlformats.org/officeDocument/2006/relationships/image" Target="../media/image95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9.png"/><Relationship Id="rId11" Type="http://schemas.openxmlformats.org/officeDocument/2006/relationships/image" Target="../media/image712.png"/><Relationship Id="rId24" Type="http://schemas.openxmlformats.org/officeDocument/2006/relationships/image" Target="../media/image946.png"/><Relationship Id="rId5" Type="http://schemas.openxmlformats.org/officeDocument/2006/relationships/image" Target="../media/image60.png"/><Relationship Id="rId15" Type="http://schemas.openxmlformats.org/officeDocument/2006/relationships/image" Target="../media/image938.png"/><Relationship Id="rId23" Type="http://schemas.openxmlformats.org/officeDocument/2006/relationships/image" Target="../media/image945.png"/><Relationship Id="rId28" Type="http://schemas.openxmlformats.org/officeDocument/2006/relationships/image" Target="../media/image949.png"/><Relationship Id="rId10" Type="http://schemas.openxmlformats.org/officeDocument/2006/relationships/image" Target="../media/image743.png"/><Relationship Id="rId19" Type="http://schemas.openxmlformats.org/officeDocument/2006/relationships/image" Target="../media/image941.png"/><Relationship Id="rId31" Type="http://schemas.openxmlformats.org/officeDocument/2006/relationships/image" Target="../media/image952.png"/><Relationship Id="rId4" Type="http://schemas.openxmlformats.org/officeDocument/2006/relationships/image" Target="../media/image1.png"/><Relationship Id="rId9" Type="http://schemas.openxmlformats.org/officeDocument/2006/relationships/image" Target="../media/image742.png"/><Relationship Id="rId14" Type="http://schemas.openxmlformats.org/officeDocument/2006/relationships/image" Target="../media/image937.png"/><Relationship Id="rId22" Type="http://schemas.openxmlformats.org/officeDocument/2006/relationships/image" Target="../media/image944.png"/><Relationship Id="rId27" Type="http://schemas.openxmlformats.org/officeDocument/2006/relationships/image" Target="../media/image948.png"/><Relationship Id="rId30" Type="http://schemas.openxmlformats.org/officeDocument/2006/relationships/image" Target="../media/image951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1.png"/><Relationship Id="rId13" Type="http://schemas.openxmlformats.org/officeDocument/2006/relationships/image" Target="../media/image954.png"/><Relationship Id="rId18" Type="http://schemas.openxmlformats.org/officeDocument/2006/relationships/image" Target="../media/image958.png"/><Relationship Id="rId26" Type="http://schemas.openxmlformats.org/officeDocument/2006/relationships/image" Target="../media/image962.png"/><Relationship Id="rId3" Type="http://schemas.openxmlformats.org/officeDocument/2006/relationships/image" Target="../media/image3.png"/><Relationship Id="rId21" Type="http://schemas.openxmlformats.org/officeDocument/2006/relationships/image" Target="../media/image925.png"/><Relationship Id="rId7" Type="http://schemas.openxmlformats.org/officeDocument/2006/relationships/image" Target="../media/image953.png"/><Relationship Id="rId12" Type="http://schemas.openxmlformats.org/officeDocument/2006/relationships/image" Target="../media/image711.png"/><Relationship Id="rId17" Type="http://schemas.openxmlformats.org/officeDocument/2006/relationships/image" Target="../media/image957.png"/><Relationship Id="rId25" Type="http://schemas.openxmlformats.org/officeDocument/2006/relationships/image" Target="../media/image910.png"/><Relationship Id="rId2" Type="http://schemas.openxmlformats.org/officeDocument/2006/relationships/image" Target="../media/image59.png"/><Relationship Id="rId16" Type="http://schemas.openxmlformats.org/officeDocument/2006/relationships/image" Target="../media/image750.png"/><Relationship Id="rId20" Type="http://schemas.openxmlformats.org/officeDocument/2006/relationships/image" Target="../media/image959.png"/><Relationship Id="rId29" Type="http://schemas.openxmlformats.org/officeDocument/2006/relationships/image" Target="../media/image96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9.png"/><Relationship Id="rId11" Type="http://schemas.openxmlformats.org/officeDocument/2006/relationships/image" Target="../media/image772.png"/><Relationship Id="rId24" Type="http://schemas.openxmlformats.org/officeDocument/2006/relationships/image" Target="../media/image961.png"/><Relationship Id="rId5" Type="http://schemas.openxmlformats.org/officeDocument/2006/relationships/image" Target="../media/image60.png"/><Relationship Id="rId15" Type="http://schemas.openxmlformats.org/officeDocument/2006/relationships/image" Target="../media/image956.png"/><Relationship Id="rId23" Type="http://schemas.openxmlformats.org/officeDocument/2006/relationships/image" Target="../media/image927.png"/><Relationship Id="rId28" Type="http://schemas.openxmlformats.org/officeDocument/2006/relationships/image" Target="../media/image964.jpg"/><Relationship Id="rId10" Type="http://schemas.openxmlformats.org/officeDocument/2006/relationships/image" Target="../media/image743.png"/><Relationship Id="rId19" Type="http://schemas.openxmlformats.org/officeDocument/2006/relationships/image" Target="../media/image916.png"/><Relationship Id="rId4" Type="http://schemas.openxmlformats.org/officeDocument/2006/relationships/image" Target="../media/image1.png"/><Relationship Id="rId9" Type="http://schemas.openxmlformats.org/officeDocument/2006/relationships/image" Target="../media/image742.png"/><Relationship Id="rId14" Type="http://schemas.openxmlformats.org/officeDocument/2006/relationships/image" Target="../media/image955.png"/><Relationship Id="rId22" Type="http://schemas.openxmlformats.org/officeDocument/2006/relationships/image" Target="../media/image960.png"/><Relationship Id="rId27" Type="http://schemas.openxmlformats.org/officeDocument/2006/relationships/image" Target="../media/image963.png"/><Relationship Id="rId30" Type="http://schemas.openxmlformats.org/officeDocument/2006/relationships/image" Target="../media/image96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9.png"/><Relationship Id="rId13" Type="http://schemas.openxmlformats.org/officeDocument/2006/relationships/image" Target="../media/image970.png"/><Relationship Id="rId18" Type="http://schemas.openxmlformats.org/officeDocument/2006/relationships/image" Target="../media/image973.png"/><Relationship Id="rId26" Type="http://schemas.openxmlformats.org/officeDocument/2006/relationships/image" Target="../media/image978.png"/><Relationship Id="rId3" Type="http://schemas.openxmlformats.org/officeDocument/2006/relationships/image" Target="../media/image3.png"/><Relationship Id="rId21" Type="http://schemas.openxmlformats.org/officeDocument/2006/relationships/image" Target="../media/image862.png"/><Relationship Id="rId7" Type="http://schemas.openxmlformats.org/officeDocument/2006/relationships/image" Target="../media/image967.png"/><Relationship Id="rId12" Type="http://schemas.openxmlformats.org/officeDocument/2006/relationships/image" Target="../media/image969.png"/><Relationship Id="rId17" Type="http://schemas.openxmlformats.org/officeDocument/2006/relationships/image" Target="../media/image939.png"/><Relationship Id="rId25" Type="http://schemas.openxmlformats.org/officeDocument/2006/relationships/image" Target="../media/image866.png"/><Relationship Id="rId2" Type="http://schemas.openxmlformats.org/officeDocument/2006/relationships/image" Target="../media/image59.png"/><Relationship Id="rId16" Type="http://schemas.openxmlformats.org/officeDocument/2006/relationships/image" Target="../media/image744.png"/><Relationship Id="rId20" Type="http://schemas.openxmlformats.org/officeDocument/2006/relationships/image" Target="../media/image974.png"/><Relationship Id="rId29" Type="http://schemas.openxmlformats.org/officeDocument/2006/relationships/image" Target="../media/image98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6.png"/><Relationship Id="rId11" Type="http://schemas.openxmlformats.org/officeDocument/2006/relationships/image" Target="../media/image968.png"/><Relationship Id="rId24" Type="http://schemas.openxmlformats.org/officeDocument/2006/relationships/image" Target="../media/image977.png"/><Relationship Id="rId5" Type="http://schemas.openxmlformats.org/officeDocument/2006/relationships/image" Target="../media/image60.png"/><Relationship Id="rId15" Type="http://schemas.openxmlformats.org/officeDocument/2006/relationships/image" Target="../media/image972.png"/><Relationship Id="rId23" Type="http://schemas.openxmlformats.org/officeDocument/2006/relationships/image" Target="../media/image976.png"/><Relationship Id="rId28" Type="http://schemas.openxmlformats.org/officeDocument/2006/relationships/image" Target="../media/image980.jpg"/><Relationship Id="rId10" Type="http://schemas.openxmlformats.org/officeDocument/2006/relationships/image" Target="../media/image743.png"/><Relationship Id="rId19" Type="http://schemas.openxmlformats.org/officeDocument/2006/relationships/image" Target="../media/image652.png"/><Relationship Id="rId31" Type="http://schemas.openxmlformats.org/officeDocument/2006/relationships/image" Target="../media/image983.png"/><Relationship Id="rId4" Type="http://schemas.openxmlformats.org/officeDocument/2006/relationships/image" Target="../media/image1.png"/><Relationship Id="rId9" Type="http://schemas.openxmlformats.org/officeDocument/2006/relationships/image" Target="../media/image771.png"/><Relationship Id="rId14" Type="http://schemas.openxmlformats.org/officeDocument/2006/relationships/image" Target="../media/image971.png"/><Relationship Id="rId22" Type="http://schemas.openxmlformats.org/officeDocument/2006/relationships/image" Target="../media/image975.png"/><Relationship Id="rId27" Type="http://schemas.openxmlformats.org/officeDocument/2006/relationships/image" Target="../media/image979.png"/><Relationship Id="rId30" Type="http://schemas.openxmlformats.org/officeDocument/2006/relationships/image" Target="../media/image98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1.png"/><Relationship Id="rId13" Type="http://schemas.openxmlformats.org/officeDocument/2006/relationships/image" Target="../media/image773.png"/><Relationship Id="rId18" Type="http://schemas.openxmlformats.org/officeDocument/2006/relationships/image" Target="../media/image987.png"/><Relationship Id="rId26" Type="http://schemas.openxmlformats.org/officeDocument/2006/relationships/image" Target="../media/image994.png"/><Relationship Id="rId3" Type="http://schemas.openxmlformats.org/officeDocument/2006/relationships/image" Target="../media/image3.png"/><Relationship Id="rId21" Type="http://schemas.openxmlformats.org/officeDocument/2006/relationships/image" Target="../media/image990.png"/><Relationship Id="rId7" Type="http://schemas.openxmlformats.org/officeDocument/2006/relationships/image" Target="../media/image953.png"/><Relationship Id="rId12" Type="http://schemas.openxmlformats.org/officeDocument/2006/relationships/image" Target="../media/image969.png"/><Relationship Id="rId17" Type="http://schemas.openxmlformats.org/officeDocument/2006/relationships/image" Target="../media/image957.png"/><Relationship Id="rId25" Type="http://schemas.openxmlformats.org/officeDocument/2006/relationships/image" Target="../media/image866.png"/><Relationship Id="rId2" Type="http://schemas.openxmlformats.org/officeDocument/2006/relationships/image" Target="../media/image59.png"/><Relationship Id="rId16" Type="http://schemas.openxmlformats.org/officeDocument/2006/relationships/image" Target="../media/image986.png"/><Relationship Id="rId20" Type="http://schemas.openxmlformats.org/officeDocument/2006/relationships/image" Target="../media/image989.png"/><Relationship Id="rId29" Type="http://schemas.openxmlformats.org/officeDocument/2006/relationships/image" Target="../media/image99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9.png"/><Relationship Id="rId11" Type="http://schemas.openxmlformats.org/officeDocument/2006/relationships/image" Target="../media/image772.png"/><Relationship Id="rId24" Type="http://schemas.openxmlformats.org/officeDocument/2006/relationships/image" Target="../media/image993.png"/><Relationship Id="rId5" Type="http://schemas.openxmlformats.org/officeDocument/2006/relationships/image" Target="../media/image60.png"/><Relationship Id="rId15" Type="http://schemas.openxmlformats.org/officeDocument/2006/relationships/image" Target="../media/image985.png"/><Relationship Id="rId23" Type="http://schemas.openxmlformats.org/officeDocument/2006/relationships/image" Target="../media/image992.png"/><Relationship Id="rId28" Type="http://schemas.openxmlformats.org/officeDocument/2006/relationships/image" Target="../media/image995.png"/><Relationship Id="rId10" Type="http://schemas.openxmlformats.org/officeDocument/2006/relationships/image" Target="../media/image743.png"/><Relationship Id="rId19" Type="http://schemas.openxmlformats.org/officeDocument/2006/relationships/image" Target="../media/image988.png"/><Relationship Id="rId4" Type="http://schemas.openxmlformats.org/officeDocument/2006/relationships/image" Target="../media/image1.png"/><Relationship Id="rId9" Type="http://schemas.openxmlformats.org/officeDocument/2006/relationships/image" Target="../media/image771.png"/><Relationship Id="rId14" Type="http://schemas.openxmlformats.org/officeDocument/2006/relationships/image" Target="../media/image984.png"/><Relationship Id="rId22" Type="http://schemas.openxmlformats.org/officeDocument/2006/relationships/image" Target="../media/image991.png"/><Relationship Id="rId27" Type="http://schemas.openxmlformats.org/officeDocument/2006/relationships/image" Target="../media/image32.jp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jpg"/><Relationship Id="rId13" Type="http://schemas.openxmlformats.org/officeDocument/2006/relationships/image" Target="../media/image1005.png"/><Relationship Id="rId3" Type="http://schemas.openxmlformats.org/officeDocument/2006/relationships/image" Target="../media/image60.png"/><Relationship Id="rId7" Type="http://schemas.openxmlformats.org/officeDocument/2006/relationships/image" Target="../media/image999.png"/><Relationship Id="rId12" Type="http://schemas.openxmlformats.org/officeDocument/2006/relationships/image" Target="../media/image10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8.png"/><Relationship Id="rId11" Type="http://schemas.openxmlformats.org/officeDocument/2006/relationships/image" Target="../media/image1003.png"/><Relationship Id="rId5" Type="http://schemas.openxmlformats.org/officeDocument/2006/relationships/image" Target="../media/image3.png"/><Relationship Id="rId10" Type="http://schemas.openxmlformats.org/officeDocument/2006/relationships/image" Target="../media/image1002.jpg"/><Relationship Id="rId4" Type="http://schemas.openxmlformats.org/officeDocument/2006/relationships/image" Target="../media/image997.png"/><Relationship Id="rId9" Type="http://schemas.openxmlformats.org/officeDocument/2006/relationships/image" Target="../media/image1001.jpg"/><Relationship Id="rId14" Type="http://schemas.openxmlformats.org/officeDocument/2006/relationships/image" Target="../media/image100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jpg"/><Relationship Id="rId13" Type="http://schemas.openxmlformats.org/officeDocument/2006/relationships/image" Target="../media/image1015.png"/><Relationship Id="rId3" Type="http://schemas.openxmlformats.org/officeDocument/2006/relationships/image" Target="../media/image60.png"/><Relationship Id="rId7" Type="http://schemas.openxmlformats.org/officeDocument/2006/relationships/image" Target="../media/image1009.png"/><Relationship Id="rId12" Type="http://schemas.openxmlformats.org/officeDocument/2006/relationships/image" Target="../media/image10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8.png"/><Relationship Id="rId11" Type="http://schemas.openxmlformats.org/officeDocument/2006/relationships/image" Target="../media/image1013.png"/><Relationship Id="rId5" Type="http://schemas.openxmlformats.org/officeDocument/2006/relationships/image" Target="../media/image3.png"/><Relationship Id="rId10" Type="http://schemas.openxmlformats.org/officeDocument/2006/relationships/image" Target="../media/image1012.jpg"/><Relationship Id="rId4" Type="http://schemas.openxmlformats.org/officeDocument/2006/relationships/image" Target="../media/image1007.png"/><Relationship Id="rId9" Type="http://schemas.openxmlformats.org/officeDocument/2006/relationships/image" Target="../media/image1011.png"/><Relationship Id="rId14" Type="http://schemas.openxmlformats.org/officeDocument/2006/relationships/image" Target="../media/image100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7.png"/><Relationship Id="rId13" Type="http://schemas.openxmlformats.org/officeDocument/2006/relationships/image" Target="../media/image1022.png"/><Relationship Id="rId18" Type="http://schemas.openxmlformats.org/officeDocument/2006/relationships/image" Target="../media/image1025.png"/><Relationship Id="rId26" Type="http://schemas.openxmlformats.org/officeDocument/2006/relationships/image" Target="../media/image1031.png"/><Relationship Id="rId3" Type="http://schemas.openxmlformats.org/officeDocument/2006/relationships/image" Target="../media/image3.png"/><Relationship Id="rId21" Type="http://schemas.openxmlformats.org/officeDocument/2006/relationships/image" Target="../media/image29.jpg"/><Relationship Id="rId7" Type="http://schemas.openxmlformats.org/officeDocument/2006/relationships/image" Target="../media/image711.png"/><Relationship Id="rId12" Type="http://schemas.openxmlformats.org/officeDocument/2006/relationships/image" Target="../media/image1021.png"/><Relationship Id="rId17" Type="http://schemas.openxmlformats.org/officeDocument/2006/relationships/image" Target="../media/image724.png"/><Relationship Id="rId25" Type="http://schemas.openxmlformats.org/officeDocument/2006/relationships/image" Target="../media/image1030.png"/><Relationship Id="rId2" Type="http://schemas.openxmlformats.org/officeDocument/2006/relationships/image" Target="../media/image59.png"/><Relationship Id="rId16" Type="http://schemas.openxmlformats.org/officeDocument/2006/relationships/image" Target="../media/image446.png"/><Relationship Id="rId20" Type="http://schemas.openxmlformats.org/officeDocument/2006/relationships/image" Target="../media/image7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6.png"/><Relationship Id="rId11" Type="http://schemas.openxmlformats.org/officeDocument/2006/relationships/image" Target="../media/image1020.png"/><Relationship Id="rId24" Type="http://schemas.openxmlformats.org/officeDocument/2006/relationships/image" Target="../media/image1029.png"/><Relationship Id="rId5" Type="http://schemas.openxmlformats.org/officeDocument/2006/relationships/image" Target="../media/image60.png"/><Relationship Id="rId15" Type="http://schemas.openxmlformats.org/officeDocument/2006/relationships/image" Target="../media/image1024.png"/><Relationship Id="rId23" Type="http://schemas.openxmlformats.org/officeDocument/2006/relationships/image" Target="../media/image1028.jpg"/><Relationship Id="rId10" Type="http://schemas.openxmlformats.org/officeDocument/2006/relationships/image" Target="../media/image1019.png"/><Relationship Id="rId19" Type="http://schemas.openxmlformats.org/officeDocument/2006/relationships/image" Target="../media/image1026.png"/><Relationship Id="rId4" Type="http://schemas.openxmlformats.org/officeDocument/2006/relationships/image" Target="../media/image1.png"/><Relationship Id="rId9" Type="http://schemas.openxmlformats.org/officeDocument/2006/relationships/image" Target="../media/image1018.png"/><Relationship Id="rId14" Type="http://schemas.openxmlformats.org/officeDocument/2006/relationships/image" Target="../media/image1023.png"/><Relationship Id="rId22" Type="http://schemas.openxmlformats.org/officeDocument/2006/relationships/image" Target="../media/image1027.png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8.png"/><Relationship Id="rId18" Type="http://schemas.openxmlformats.org/officeDocument/2006/relationships/image" Target="../media/image1036.png"/><Relationship Id="rId26" Type="http://schemas.openxmlformats.org/officeDocument/2006/relationships/image" Target="../media/image1044.png"/><Relationship Id="rId39" Type="http://schemas.openxmlformats.org/officeDocument/2006/relationships/image" Target="../media/image1057.png"/><Relationship Id="rId21" Type="http://schemas.openxmlformats.org/officeDocument/2006/relationships/image" Target="../media/image1039.png"/><Relationship Id="rId34" Type="http://schemas.openxmlformats.org/officeDocument/2006/relationships/image" Target="../media/image1052.png"/><Relationship Id="rId7" Type="http://schemas.openxmlformats.org/officeDocument/2006/relationships/image" Target="../media/image1032.png"/><Relationship Id="rId12" Type="http://schemas.openxmlformats.org/officeDocument/2006/relationships/image" Target="../media/image711.png"/><Relationship Id="rId17" Type="http://schemas.openxmlformats.org/officeDocument/2006/relationships/image" Target="../media/image1035.png"/><Relationship Id="rId25" Type="http://schemas.openxmlformats.org/officeDocument/2006/relationships/image" Target="../media/image1043.png"/><Relationship Id="rId33" Type="http://schemas.openxmlformats.org/officeDocument/2006/relationships/image" Target="../media/image1051.png"/><Relationship Id="rId38" Type="http://schemas.openxmlformats.org/officeDocument/2006/relationships/image" Target="../media/image1056.png"/><Relationship Id="rId2" Type="http://schemas.openxmlformats.org/officeDocument/2006/relationships/image" Target="../media/image59.png"/><Relationship Id="rId16" Type="http://schemas.openxmlformats.org/officeDocument/2006/relationships/image" Target="../media/image1034.png"/><Relationship Id="rId20" Type="http://schemas.openxmlformats.org/officeDocument/2006/relationships/image" Target="../media/image1038.png"/><Relationship Id="rId29" Type="http://schemas.openxmlformats.org/officeDocument/2006/relationships/image" Target="../media/image10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9.png"/><Relationship Id="rId11" Type="http://schemas.openxmlformats.org/officeDocument/2006/relationships/image" Target="../media/image1017.png"/><Relationship Id="rId24" Type="http://schemas.openxmlformats.org/officeDocument/2006/relationships/image" Target="../media/image1042.png"/><Relationship Id="rId32" Type="http://schemas.openxmlformats.org/officeDocument/2006/relationships/image" Target="../media/image1050.png"/><Relationship Id="rId37" Type="http://schemas.openxmlformats.org/officeDocument/2006/relationships/image" Target="../media/image1055.png"/><Relationship Id="rId5" Type="http://schemas.openxmlformats.org/officeDocument/2006/relationships/image" Target="../media/image60.png"/><Relationship Id="rId15" Type="http://schemas.openxmlformats.org/officeDocument/2006/relationships/image" Target="../media/image1033.png"/><Relationship Id="rId23" Type="http://schemas.openxmlformats.org/officeDocument/2006/relationships/image" Target="../media/image1041.png"/><Relationship Id="rId28" Type="http://schemas.openxmlformats.org/officeDocument/2006/relationships/image" Target="../media/image1046.png"/><Relationship Id="rId36" Type="http://schemas.openxmlformats.org/officeDocument/2006/relationships/image" Target="../media/image1054.png"/><Relationship Id="rId10" Type="http://schemas.openxmlformats.org/officeDocument/2006/relationships/image" Target="../media/image743.png"/><Relationship Id="rId19" Type="http://schemas.openxmlformats.org/officeDocument/2006/relationships/image" Target="../media/image1037.png"/><Relationship Id="rId31" Type="http://schemas.openxmlformats.org/officeDocument/2006/relationships/image" Target="../media/image1049.jpg"/><Relationship Id="rId4" Type="http://schemas.openxmlformats.org/officeDocument/2006/relationships/image" Target="../media/image1.png"/><Relationship Id="rId9" Type="http://schemas.openxmlformats.org/officeDocument/2006/relationships/image" Target="../media/image771.png"/><Relationship Id="rId14" Type="http://schemas.openxmlformats.org/officeDocument/2006/relationships/image" Target="../media/image956.png"/><Relationship Id="rId22" Type="http://schemas.openxmlformats.org/officeDocument/2006/relationships/image" Target="../media/image1040.png"/><Relationship Id="rId27" Type="http://schemas.openxmlformats.org/officeDocument/2006/relationships/image" Target="../media/image1045.png"/><Relationship Id="rId30" Type="http://schemas.openxmlformats.org/officeDocument/2006/relationships/image" Target="../media/image1048.jpg"/><Relationship Id="rId35" Type="http://schemas.openxmlformats.org/officeDocument/2006/relationships/image" Target="../media/image1053.png"/><Relationship Id="rId8" Type="http://schemas.openxmlformats.org/officeDocument/2006/relationships/image" Target="../media/image741.png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9.png"/><Relationship Id="rId18" Type="http://schemas.openxmlformats.org/officeDocument/2006/relationships/image" Target="../media/image1062.png"/><Relationship Id="rId26" Type="http://schemas.openxmlformats.org/officeDocument/2006/relationships/image" Target="../media/image1069.png"/><Relationship Id="rId21" Type="http://schemas.openxmlformats.org/officeDocument/2006/relationships/image" Target="../media/image1064.png"/><Relationship Id="rId34" Type="http://schemas.openxmlformats.org/officeDocument/2006/relationships/image" Target="../media/image1076.png"/><Relationship Id="rId7" Type="http://schemas.openxmlformats.org/officeDocument/2006/relationships/image" Target="../media/image769.png"/><Relationship Id="rId12" Type="http://schemas.openxmlformats.org/officeDocument/2006/relationships/image" Target="../media/image712.png"/><Relationship Id="rId17" Type="http://schemas.openxmlformats.org/officeDocument/2006/relationships/image" Target="../media/image1061.png"/><Relationship Id="rId25" Type="http://schemas.openxmlformats.org/officeDocument/2006/relationships/image" Target="../media/image1068.png"/><Relationship Id="rId33" Type="http://schemas.openxmlformats.org/officeDocument/2006/relationships/image" Target="../media/image513.png"/><Relationship Id="rId38" Type="http://schemas.openxmlformats.org/officeDocument/2006/relationships/image" Target="../media/image1079.png"/><Relationship Id="rId2" Type="http://schemas.openxmlformats.org/officeDocument/2006/relationships/image" Target="../media/image1058.jpg"/><Relationship Id="rId16" Type="http://schemas.openxmlformats.org/officeDocument/2006/relationships/image" Target="../media/image1060.png"/><Relationship Id="rId20" Type="http://schemas.openxmlformats.org/officeDocument/2006/relationships/image" Target="../media/image859.png"/><Relationship Id="rId29" Type="http://schemas.openxmlformats.org/officeDocument/2006/relationships/image" Target="../media/image10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743.png"/><Relationship Id="rId24" Type="http://schemas.openxmlformats.org/officeDocument/2006/relationships/image" Target="../media/image1067.png"/><Relationship Id="rId32" Type="http://schemas.openxmlformats.org/officeDocument/2006/relationships/image" Target="../media/image1075.png"/><Relationship Id="rId37" Type="http://schemas.openxmlformats.org/officeDocument/2006/relationships/image" Target="../media/image1078.png"/><Relationship Id="rId5" Type="http://schemas.openxmlformats.org/officeDocument/2006/relationships/image" Target="../media/image1.png"/><Relationship Id="rId15" Type="http://schemas.openxmlformats.org/officeDocument/2006/relationships/image" Target="../media/image972.png"/><Relationship Id="rId23" Type="http://schemas.openxmlformats.org/officeDocument/2006/relationships/image" Target="../media/image1066.png"/><Relationship Id="rId28" Type="http://schemas.openxmlformats.org/officeDocument/2006/relationships/image" Target="../media/image1071.png"/><Relationship Id="rId36" Type="http://schemas.openxmlformats.org/officeDocument/2006/relationships/image" Target="../media/image30.jpg"/><Relationship Id="rId10" Type="http://schemas.openxmlformats.org/officeDocument/2006/relationships/image" Target="../media/image771.png"/><Relationship Id="rId19" Type="http://schemas.openxmlformats.org/officeDocument/2006/relationships/image" Target="../media/image1063.png"/><Relationship Id="rId31" Type="http://schemas.openxmlformats.org/officeDocument/2006/relationships/image" Target="../media/image1074.png"/><Relationship Id="rId4" Type="http://schemas.openxmlformats.org/officeDocument/2006/relationships/image" Target="../media/image3.png"/><Relationship Id="rId9" Type="http://schemas.openxmlformats.org/officeDocument/2006/relationships/image" Target="../media/image828.png"/><Relationship Id="rId14" Type="http://schemas.openxmlformats.org/officeDocument/2006/relationships/image" Target="../media/image773.png"/><Relationship Id="rId22" Type="http://schemas.openxmlformats.org/officeDocument/2006/relationships/image" Target="../media/image1065.png"/><Relationship Id="rId27" Type="http://schemas.openxmlformats.org/officeDocument/2006/relationships/image" Target="../media/image1070.png"/><Relationship Id="rId30" Type="http://schemas.openxmlformats.org/officeDocument/2006/relationships/image" Target="../media/image1073.png"/><Relationship Id="rId35" Type="http://schemas.openxmlformats.org/officeDocument/2006/relationships/image" Target="../media/image1077.png"/><Relationship Id="rId8" Type="http://schemas.openxmlformats.org/officeDocument/2006/relationships/image" Target="../media/image1059.png"/><Relationship Id="rId3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5.png"/><Relationship Id="rId13" Type="http://schemas.openxmlformats.org/officeDocument/2006/relationships/image" Target="../media/image1018.png"/><Relationship Id="rId18" Type="http://schemas.openxmlformats.org/officeDocument/2006/relationships/image" Target="../media/image1084.png"/><Relationship Id="rId26" Type="http://schemas.openxmlformats.org/officeDocument/2006/relationships/image" Target="../media/image1090.png"/><Relationship Id="rId3" Type="http://schemas.openxmlformats.org/officeDocument/2006/relationships/image" Target="../media/image3.png"/><Relationship Id="rId21" Type="http://schemas.openxmlformats.org/officeDocument/2006/relationships/image" Target="../media/image1086.png"/><Relationship Id="rId7" Type="http://schemas.openxmlformats.org/officeDocument/2006/relationships/image" Target="../media/image1081.png"/><Relationship Id="rId12" Type="http://schemas.openxmlformats.org/officeDocument/2006/relationships/image" Target="../media/image711.png"/><Relationship Id="rId17" Type="http://schemas.openxmlformats.org/officeDocument/2006/relationships/image" Target="../media/image1083.png"/><Relationship Id="rId25" Type="http://schemas.openxmlformats.org/officeDocument/2006/relationships/image" Target="../media/image1089.png"/><Relationship Id="rId2" Type="http://schemas.openxmlformats.org/officeDocument/2006/relationships/image" Target="../media/image59.png"/><Relationship Id="rId16" Type="http://schemas.openxmlformats.org/officeDocument/2006/relationships/image" Target="../media/image1082.png"/><Relationship Id="rId20" Type="http://schemas.openxmlformats.org/officeDocument/2006/relationships/image" Target="../media/image1085.png"/><Relationship Id="rId29" Type="http://schemas.openxmlformats.org/officeDocument/2006/relationships/image" Target="../media/image109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0.png"/><Relationship Id="rId11" Type="http://schemas.openxmlformats.org/officeDocument/2006/relationships/image" Target="../media/image1017.png"/><Relationship Id="rId24" Type="http://schemas.openxmlformats.org/officeDocument/2006/relationships/image" Target="../media/image1088.png"/><Relationship Id="rId5" Type="http://schemas.openxmlformats.org/officeDocument/2006/relationships/image" Target="../media/image60.png"/><Relationship Id="rId15" Type="http://schemas.openxmlformats.org/officeDocument/2006/relationships/image" Target="../media/image1033.png"/><Relationship Id="rId23" Type="http://schemas.openxmlformats.org/officeDocument/2006/relationships/image" Target="../media/image1087.png"/><Relationship Id="rId28" Type="http://schemas.openxmlformats.org/officeDocument/2006/relationships/image" Target="../media/image1092.png"/><Relationship Id="rId10" Type="http://schemas.openxmlformats.org/officeDocument/2006/relationships/image" Target="../media/image710.png"/><Relationship Id="rId19" Type="http://schemas.openxmlformats.org/officeDocument/2006/relationships/image" Target="../media/image1037.png"/><Relationship Id="rId4" Type="http://schemas.openxmlformats.org/officeDocument/2006/relationships/image" Target="../media/image1.png"/><Relationship Id="rId9" Type="http://schemas.openxmlformats.org/officeDocument/2006/relationships/image" Target="../media/image742.png"/><Relationship Id="rId14" Type="http://schemas.openxmlformats.org/officeDocument/2006/relationships/image" Target="../media/image972.png"/><Relationship Id="rId22" Type="http://schemas.openxmlformats.org/officeDocument/2006/relationships/image" Target="../media/image1066.png"/><Relationship Id="rId27" Type="http://schemas.openxmlformats.org/officeDocument/2006/relationships/image" Target="../media/image1091.png"/><Relationship Id="rId30" Type="http://schemas.openxmlformats.org/officeDocument/2006/relationships/image" Target="../media/image109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png"/><Relationship Id="rId18" Type="http://schemas.openxmlformats.org/officeDocument/2006/relationships/image" Target="../media/image142.png"/><Relationship Id="rId26" Type="http://schemas.openxmlformats.org/officeDocument/2006/relationships/image" Target="../media/image147.png"/><Relationship Id="rId21" Type="http://schemas.openxmlformats.org/officeDocument/2006/relationships/image" Target="../media/image72.png"/><Relationship Id="rId34" Type="http://schemas.openxmlformats.org/officeDocument/2006/relationships/image" Target="../media/image155.png"/><Relationship Id="rId7" Type="http://schemas.openxmlformats.org/officeDocument/2006/relationships/image" Target="../media/image136.png"/><Relationship Id="rId12" Type="http://schemas.openxmlformats.org/officeDocument/2006/relationships/image" Target="../media/image137.png"/><Relationship Id="rId17" Type="http://schemas.openxmlformats.org/officeDocument/2006/relationships/image" Target="../media/image141.png"/><Relationship Id="rId25" Type="http://schemas.openxmlformats.org/officeDocument/2006/relationships/image" Target="../media/image146.png"/><Relationship Id="rId33" Type="http://schemas.openxmlformats.org/officeDocument/2006/relationships/image" Target="../media/image154.png"/><Relationship Id="rId2" Type="http://schemas.openxmlformats.org/officeDocument/2006/relationships/image" Target="../media/image59.png"/><Relationship Id="rId16" Type="http://schemas.openxmlformats.org/officeDocument/2006/relationships/image" Target="../media/image140.png"/><Relationship Id="rId20" Type="http://schemas.openxmlformats.org/officeDocument/2006/relationships/image" Target="../media/image120.png"/><Relationship Id="rId29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91.png"/><Relationship Id="rId24" Type="http://schemas.openxmlformats.org/officeDocument/2006/relationships/image" Target="../media/image123.png"/><Relationship Id="rId32" Type="http://schemas.openxmlformats.org/officeDocument/2006/relationships/image" Target="../media/image153.png"/><Relationship Id="rId37" Type="http://schemas.openxmlformats.org/officeDocument/2006/relationships/image" Target="../media/image40.png"/><Relationship Id="rId5" Type="http://schemas.openxmlformats.org/officeDocument/2006/relationships/image" Target="../media/image60.png"/><Relationship Id="rId15" Type="http://schemas.openxmlformats.org/officeDocument/2006/relationships/image" Target="../media/image139.png"/><Relationship Id="rId23" Type="http://schemas.openxmlformats.org/officeDocument/2006/relationships/image" Target="../media/image145.jpg"/><Relationship Id="rId28" Type="http://schemas.openxmlformats.org/officeDocument/2006/relationships/image" Target="../media/image149.png"/><Relationship Id="rId36" Type="http://schemas.openxmlformats.org/officeDocument/2006/relationships/image" Target="../media/image156.png"/><Relationship Id="rId10" Type="http://schemas.openxmlformats.org/officeDocument/2006/relationships/image" Target="../media/image66.png"/><Relationship Id="rId19" Type="http://schemas.openxmlformats.org/officeDocument/2006/relationships/image" Target="../media/image143.png"/><Relationship Id="rId31" Type="http://schemas.openxmlformats.org/officeDocument/2006/relationships/image" Target="../media/image152.png"/><Relationship Id="rId4" Type="http://schemas.openxmlformats.org/officeDocument/2006/relationships/image" Target="../media/image1.png"/><Relationship Id="rId9" Type="http://schemas.openxmlformats.org/officeDocument/2006/relationships/image" Target="../media/image64.png"/><Relationship Id="rId14" Type="http://schemas.openxmlformats.org/officeDocument/2006/relationships/image" Target="../media/image138.png"/><Relationship Id="rId22" Type="http://schemas.openxmlformats.org/officeDocument/2006/relationships/image" Target="../media/image144.png"/><Relationship Id="rId27" Type="http://schemas.openxmlformats.org/officeDocument/2006/relationships/image" Target="../media/image148.png"/><Relationship Id="rId30" Type="http://schemas.openxmlformats.org/officeDocument/2006/relationships/image" Target="../media/image151.png"/><Relationship Id="rId35" Type="http://schemas.openxmlformats.org/officeDocument/2006/relationships/image" Target="../media/image113.jpg"/><Relationship Id="rId8" Type="http://schemas.openxmlformats.org/officeDocument/2006/relationships/image" Target="../media/image63.png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7.png"/><Relationship Id="rId13" Type="http://schemas.openxmlformats.org/officeDocument/2006/relationships/image" Target="../media/image1102.png"/><Relationship Id="rId18" Type="http://schemas.openxmlformats.org/officeDocument/2006/relationships/image" Target="../media/image1107.png"/><Relationship Id="rId26" Type="http://schemas.openxmlformats.org/officeDocument/2006/relationships/image" Target="../media/image1113.png"/><Relationship Id="rId3" Type="http://schemas.openxmlformats.org/officeDocument/2006/relationships/image" Target="../media/image3.png"/><Relationship Id="rId21" Type="http://schemas.openxmlformats.org/officeDocument/2006/relationships/image" Target="../media/image1109.png"/><Relationship Id="rId7" Type="http://schemas.openxmlformats.org/officeDocument/2006/relationships/image" Target="../media/image1096.png"/><Relationship Id="rId12" Type="http://schemas.openxmlformats.org/officeDocument/2006/relationships/image" Target="../media/image1101.png"/><Relationship Id="rId17" Type="http://schemas.openxmlformats.org/officeDocument/2006/relationships/image" Target="../media/image1106.png"/><Relationship Id="rId25" Type="http://schemas.openxmlformats.org/officeDocument/2006/relationships/image" Target="../media/image1112.png"/><Relationship Id="rId2" Type="http://schemas.openxmlformats.org/officeDocument/2006/relationships/image" Target="../media/image59.png"/><Relationship Id="rId16" Type="http://schemas.openxmlformats.org/officeDocument/2006/relationships/image" Target="../media/image1105.png"/><Relationship Id="rId20" Type="http://schemas.openxmlformats.org/officeDocument/2006/relationships/image" Target="../media/image376.png"/><Relationship Id="rId29" Type="http://schemas.openxmlformats.org/officeDocument/2006/relationships/image" Target="../media/image1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5.png"/><Relationship Id="rId11" Type="http://schemas.openxmlformats.org/officeDocument/2006/relationships/image" Target="../media/image1100.png"/><Relationship Id="rId24" Type="http://schemas.openxmlformats.org/officeDocument/2006/relationships/image" Target="../media/image1111.png"/><Relationship Id="rId32" Type="http://schemas.openxmlformats.org/officeDocument/2006/relationships/image" Target="../media/image1119.png"/><Relationship Id="rId5" Type="http://schemas.openxmlformats.org/officeDocument/2006/relationships/image" Target="../media/image60.png"/><Relationship Id="rId15" Type="http://schemas.openxmlformats.org/officeDocument/2006/relationships/image" Target="../media/image1104.png"/><Relationship Id="rId23" Type="http://schemas.openxmlformats.org/officeDocument/2006/relationships/image" Target="../media/image1110.png"/><Relationship Id="rId28" Type="http://schemas.openxmlformats.org/officeDocument/2006/relationships/image" Target="../media/image1115.png"/><Relationship Id="rId10" Type="http://schemas.openxmlformats.org/officeDocument/2006/relationships/image" Target="../media/image1099.png"/><Relationship Id="rId19" Type="http://schemas.openxmlformats.org/officeDocument/2006/relationships/image" Target="../media/image1108.png"/><Relationship Id="rId31" Type="http://schemas.openxmlformats.org/officeDocument/2006/relationships/image" Target="../media/image1118.jpg"/><Relationship Id="rId4" Type="http://schemas.openxmlformats.org/officeDocument/2006/relationships/image" Target="../media/image1.png"/><Relationship Id="rId9" Type="http://schemas.openxmlformats.org/officeDocument/2006/relationships/image" Target="../media/image1098.png"/><Relationship Id="rId14" Type="http://schemas.openxmlformats.org/officeDocument/2006/relationships/image" Target="../media/image1103.png"/><Relationship Id="rId22" Type="http://schemas.openxmlformats.org/officeDocument/2006/relationships/image" Target="../media/image466.png"/><Relationship Id="rId27" Type="http://schemas.openxmlformats.org/officeDocument/2006/relationships/image" Target="../media/image1114.png"/><Relationship Id="rId30" Type="http://schemas.openxmlformats.org/officeDocument/2006/relationships/image" Target="../media/image111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1126.png"/><Relationship Id="rId3" Type="http://schemas.openxmlformats.org/officeDocument/2006/relationships/image" Target="../media/image3.png"/><Relationship Id="rId7" Type="http://schemas.openxmlformats.org/officeDocument/2006/relationships/image" Target="../media/image1121.png"/><Relationship Id="rId12" Type="http://schemas.openxmlformats.org/officeDocument/2006/relationships/image" Target="../media/image112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11" Type="http://schemas.openxmlformats.org/officeDocument/2006/relationships/image" Target="../media/image1124.png"/><Relationship Id="rId5" Type="http://schemas.openxmlformats.org/officeDocument/2006/relationships/image" Target="../media/image60.png"/><Relationship Id="rId10" Type="http://schemas.openxmlformats.org/officeDocument/2006/relationships/image" Target="../media/image1123.png"/><Relationship Id="rId4" Type="http://schemas.openxmlformats.org/officeDocument/2006/relationships/image" Target="../media/image1.png"/><Relationship Id="rId9" Type="http://schemas.openxmlformats.org/officeDocument/2006/relationships/image" Target="../media/image1122.jpg"/><Relationship Id="rId14" Type="http://schemas.openxmlformats.org/officeDocument/2006/relationships/image" Target="../media/image112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0.png"/><Relationship Id="rId13" Type="http://schemas.openxmlformats.org/officeDocument/2006/relationships/image" Target="../media/image1135.png"/><Relationship Id="rId3" Type="http://schemas.openxmlformats.org/officeDocument/2006/relationships/image" Target="../media/image3.png"/><Relationship Id="rId7" Type="http://schemas.openxmlformats.org/officeDocument/2006/relationships/image" Target="../media/image1129.png"/><Relationship Id="rId12" Type="http://schemas.openxmlformats.org/officeDocument/2006/relationships/image" Target="../media/image113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8.png"/><Relationship Id="rId11" Type="http://schemas.openxmlformats.org/officeDocument/2006/relationships/image" Target="../media/image1133.jpg"/><Relationship Id="rId5" Type="http://schemas.openxmlformats.org/officeDocument/2006/relationships/image" Target="../media/image60.png"/><Relationship Id="rId15" Type="http://schemas.openxmlformats.org/officeDocument/2006/relationships/image" Target="../media/image1125.png"/><Relationship Id="rId10" Type="http://schemas.openxmlformats.org/officeDocument/2006/relationships/image" Target="../media/image1132.png"/><Relationship Id="rId4" Type="http://schemas.openxmlformats.org/officeDocument/2006/relationships/image" Target="../media/image1.png"/><Relationship Id="rId9" Type="http://schemas.openxmlformats.org/officeDocument/2006/relationships/image" Target="../media/image1131.jpg"/><Relationship Id="rId14" Type="http://schemas.openxmlformats.org/officeDocument/2006/relationships/image" Target="../media/image113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jpg"/><Relationship Id="rId13" Type="http://schemas.openxmlformats.org/officeDocument/2006/relationships/image" Target="../media/image1145.png"/><Relationship Id="rId3" Type="http://schemas.openxmlformats.org/officeDocument/2006/relationships/image" Target="../media/image3.png"/><Relationship Id="rId7" Type="http://schemas.openxmlformats.org/officeDocument/2006/relationships/image" Target="../media/image1139.png"/><Relationship Id="rId12" Type="http://schemas.openxmlformats.org/officeDocument/2006/relationships/image" Target="../media/image1144.png"/><Relationship Id="rId2" Type="http://schemas.openxmlformats.org/officeDocument/2006/relationships/image" Target="../media/image1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8.png"/><Relationship Id="rId11" Type="http://schemas.openxmlformats.org/officeDocument/2006/relationships/image" Target="../media/image1143.png"/><Relationship Id="rId5" Type="http://schemas.openxmlformats.org/officeDocument/2006/relationships/image" Target="../media/image60.png"/><Relationship Id="rId15" Type="http://schemas.openxmlformats.org/officeDocument/2006/relationships/image" Target="../media/image1125.png"/><Relationship Id="rId10" Type="http://schemas.openxmlformats.org/officeDocument/2006/relationships/image" Target="../media/image1142.png"/><Relationship Id="rId4" Type="http://schemas.openxmlformats.org/officeDocument/2006/relationships/image" Target="../media/image1.png"/><Relationship Id="rId9" Type="http://schemas.openxmlformats.org/officeDocument/2006/relationships/image" Target="../media/image1141.jpg"/><Relationship Id="rId14" Type="http://schemas.openxmlformats.org/officeDocument/2006/relationships/image" Target="../media/image113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8.jpg"/><Relationship Id="rId13" Type="http://schemas.openxmlformats.org/officeDocument/2006/relationships/image" Target="../media/image1153.png"/><Relationship Id="rId3" Type="http://schemas.openxmlformats.org/officeDocument/2006/relationships/image" Target="../media/image60.png"/><Relationship Id="rId7" Type="http://schemas.openxmlformats.org/officeDocument/2006/relationships/image" Target="../media/image1147.png"/><Relationship Id="rId12" Type="http://schemas.openxmlformats.org/officeDocument/2006/relationships/image" Target="../media/image11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6.png"/><Relationship Id="rId11" Type="http://schemas.openxmlformats.org/officeDocument/2006/relationships/image" Target="../media/image1151.png"/><Relationship Id="rId5" Type="http://schemas.openxmlformats.org/officeDocument/2006/relationships/image" Target="../media/image3.png"/><Relationship Id="rId15" Type="http://schemas.openxmlformats.org/officeDocument/2006/relationships/image" Target="../media/image1125.png"/><Relationship Id="rId10" Type="http://schemas.openxmlformats.org/officeDocument/2006/relationships/image" Target="../media/image1150.png"/><Relationship Id="rId4" Type="http://schemas.openxmlformats.org/officeDocument/2006/relationships/image" Target="../media/image59.png"/><Relationship Id="rId9" Type="http://schemas.openxmlformats.org/officeDocument/2006/relationships/image" Target="../media/image1149.jpg"/><Relationship Id="rId14" Type="http://schemas.openxmlformats.org/officeDocument/2006/relationships/image" Target="../media/image113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6.png"/><Relationship Id="rId3" Type="http://schemas.openxmlformats.org/officeDocument/2006/relationships/image" Target="../media/image59.png"/><Relationship Id="rId7" Type="http://schemas.openxmlformats.org/officeDocument/2006/relationships/image" Target="../media/image115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4.png"/><Relationship Id="rId11" Type="http://schemas.openxmlformats.org/officeDocument/2006/relationships/image" Target="../media/image1125.png"/><Relationship Id="rId5" Type="http://schemas.openxmlformats.org/officeDocument/2006/relationships/image" Target="../media/image60.png"/><Relationship Id="rId10" Type="http://schemas.openxmlformats.org/officeDocument/2006/relationships/image" Target="../media/image1136.png"/><Relationship Id="rId4" Type="http://schemas.openxmlformats.org/officeDocument/2006/relationships/image" Target="../media/image3.png"/><Relationship Id="rId9" Type="http://schemas.openxmlformats.org/officeDocument/2006/relationships/image" Target="../media/image115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1.png"/><Relationship Id="rId3" Type="http://schemas.openxmlformats.org/officeDocument/2006/relationships/image" Target="../media/image1158.png"/><Relationship Id="rId7" Type="http://schemas.openxmlformats.org/officeDocument/2006/relationships/image" Target="../media/image116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9.png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3.jpg"/><Relationship Id="rId2" Type="http://schemas.openxmlformats.org/officeDocument/2006/relationships/image" Target="../media/image11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6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1.png"/><Relationship Id="rId13" Type="http://schemas.openxmlformats.org/officeDocument/2006/relationships/image" Target="../media/image1.png"/><Relationship Id="rId3" Type="http://schemas.openxmlformats.org/officeDocument/2006/relationships/image" Target="../media/image1166.png"/><Relationship Id="rId7" Type="http://schemas.openxmlformats.org/officeDocument/2006/relationships/image" Target="../media/image1170.png"/><Relationship Id="rId12" Type="http://schemas.openxmlformats.org/officeDocument/2006/relationships/image" Target="../media/image1175.png"/><Relationship Id="rId2" Type="http://schemas.openxmlformats.org/officeDocument/2006/relationships/image" Target="../media/image11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9.png"/><Relationship Id="rId11" Type="http://schemas.openxmlformats.org/officeDocument/2006/relationships/image" Target="../media/image1174.png"/><Relationship Id="rId5" Type="http://schemas.openxmlformats.org/officeDocument/2006/relationships/image" Target="../media/image1168.png"/><Relationship Id="rId10" Type="http://schemas.openxmlformats.org/officeDocument/2006/relationships/image" Target="../media/image1173.png"/><Relationship Id="rId4" Type="http://schemas.openxmlformats.org/officeDocument/2006/relationships/image" Target="../media/image1167.png"/><Relationship Id="rId9" Type="http://schemas.openxmlformats.org/officeDocument/2006/relationships/image" Target="../media/image11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2.png"/><Relationship Id="rId18" Type="http://schemas.openxmlformats.org/officeDocument/2006/relationships/image" Target="../media/image164.png"/><Relationship Id="rId26" Type="http://schemas.openxmlformats.org/officeDocument/2006/relationships/image" Target="../media/image172.jpg"/><Relationship Id="rId3" Type="http://schemas.openxmlformats.org/officeDocument/2006/relationships/image" Target="../media/image157.png"/><Relationship Id="rId21" Type="http://schemas.openxmlformats.org/officeDocument/2006/relationships/image" Target="../media/image167.png"/><Relationship Id="rId7" Type="http://schemas.openxmlformats.org/officeDocument/2006/relationships/image" Target="../media/image67.png"/><Relationship Id="rId12" Type="http://schemas.openxmlformats.org/officeDocument/2006/relationships/image" Target="../media/image120.png"/><Relationship Id="rId17" Type="http://schemas.openxmlformats.org/officeDocument/2006/relationships/image" Target="../media/image163.png"/><Relationship Id="rId25" Type="http://schemas.openxmlformats.org/officeDocument/2006/relationships/image" Target="../media/image171.png"/><Relationship Id="rId2" Type="http://schemas.openxmlformats.org/officeDocument/2006/relationships/image" Target="../media/image61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11" Type="http://schemas.openxmlformats.org/officeDocument/2006/relationships/image" Target="../media/image159.png"/><Relationship Id="rId24" Type="http://schemas.openxmlformats.org/officeDocument/2006/relationships/image" Target="../media/image170.png"/><Relationship Id="rId32" Type="http://schemas.openxmlformats.org/officeDocument/2006/relationships/image" Target="../media/image173.png"/><Relationship Id="rId5" Type="http://schemas.openxmlformats.org/officeDocument/2006/relationships/image" Target="../media/image64.png"/><Relationship Id="rId15" Type="http://schemas.openxmlformats.org/officeDocument/2006/relationships/image" Target="../media/image161.jpg"/><Relationship Id="rId23" Type="http://schemas.openxmlformats.org/officeDocument/2006/relationships/image" Target="../media/image169.png"/><Relationship Id="rId28" Type="http://schemas.openxmlformats.org/officeDocument/2006/relationships/image" Target="../media/image3.png"/><Relationship Id="rId10" Type="http://schemas.openxmlformats.org/officeDocument/2006/relationships/image" Target="../media/image158.png"/><Relationship Id="rId19" Type="http://schemas.openxmlformats.org/officeDocument/2006/relationships/image" Target="../media/image165.png"/><Relationship Id="rId31" Type="http://schemas.openxmlformats.org/officeDocument/2006/relationships/image" Target="../media/image40.png"/><Relationship Id="rId4" Type="http://schemas.openxmlformats.org/officeDocument/2006/relationships/image" Target="../media/image63.png"/><Relationship Id="rId9" Type="http://schemas.openxmlformats.org/officeDocument/2006/relationships/image" Target="../media/image118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Relationship Id="rId27" Type="http://schemas.openxmlformats.org/officeDocument/2006/relationships/image" Target="../media/image59.png"/><Relationship Id="rId30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png"/><Relationship Id="rId18" Type="http://schemas.openxmlformats.org/officeDocument/2006/relationships/image" Target="../media/image71.png"/><Relationship Id="rId26" Type="http://schemas.openxmlformats.org/officeDocument/2006/relationships/image" Target="../media/image185.png"/><Relationship Id="rId3" Type="http://schemas.openxmlformats.org/officeDocument/2006/relationships/image" Target="../media/image60.png"/><Relationship Id="rId21" Type="http://schemas.openxmlformats.org/officeDocument/2006/relationships/image" Target="../media/image180.png"/><Relationship Id="rId34" Type="http://schemas.openxmlformats.org/officeDocument/2006/relationships/image" Target="../media/image59.png"/><Relationship Id="rId7" Type="http://schemas.openxmlformats.org/officeDocument/2006/relationships/image" Target="../media/image175.png"/><Relationship Id="rId12" Type="http://schemas.openxmlformats.org/officeDocument/2006/relationships/image" Target="../media/image138.png"/><Relationship Id="rId17" Type="http://schemas.openxmlformats.org/officeDocument/2006/relationships/image" Target="../media/image179.png"/><Relationship Id="rId25" Type="http://schemas.openxmlformats.org/officeDocument/2006/relationships/image" Target="../media/image184.png"/><Relationship Id="rId33" Type="http://schemas.openxmlformats.org/officeDocument/2006/relationships/image" Target="../media/image190.png"/><Relationship Id="rId2" Type="http://schemas.openxmlformats.org/officeDocument/2006/relationships/image" Target="../media/image1.png"/><Relationship Id="rId16" Type="http://schemas.openxmlformats.org/officeDocument/2006/relationships/image" Target="../media/image142.png"/><Relationship Id="rId20" Type="http://schemas.openxmlformats.org/officeDocument/2006/relationships/image" Target="../media/image73.png"/><Relationship Id="rId29" Type="http://schemas.openxmlformats.org/officeDocument/2006/relationships/image" Target="../media/image1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118.png"/><Relationship Id="rId24" Type="http://schemas.openxmlformats.org/officeDocument/2006/relationships/image" Target="../media/image183.png"/><Relationship Id="rId32" Type="http://schemas.openxmlformats.org/officeDocument/2006/relationships/image" Target="../media/image113.jpg"/><Relationship Id="rId5" Type="http://schemas.openxmlformats.org/officeDocument/2006/relationships/image" Target="../media/image117.png"/><Relationship Id="rId15" Type="http://schemas.openxmlformats.org/officeDocument/2006/relationships/image" Target="../media/image141.png"/><Relationship Id="rId23" Type="http://schemas.openxmlformats.org/officeDocument/2006/relationships/image" Target="../media/image182.png"/><Relationship Id="rId28" Type="http://schemas.openxmlformats.org/officeDocument/2006/relationships/image" Target="../media/image187.png"/><Relationship Id="rId10" Type="http://schemas.openxmlformats.org/officeDocument/2006/relationships/image" Target="../media/image137.png"/><Relationship Id="rId19" Type="http://schemas.openxmlformats.org/officeDocument/2006/relationships/image" Target="../media/image72.png"/><Relationship Id="rId31" Type="http://schemas.openxmlformats.org/officeDocument/2006/relationships/image" Target="../media/image189.png"/><Relationship Id="rId4" Type="http://schemas.openxmlformats.org/officeDocument/2006/relationships/image" Target="../media/image174.png"/><Relationship Id="rId9" Type="http://schemas.openxmlformats.org/officeDocument/2006/relationships/image" Target="../media/image176.png"/><Relationship Id="rId14" Type="http://schemas.openxmlformats.org/officeDocument/2006/relationships/image" Target="../media/image178.png"/><Relationship Id="rId22" Type="http://schemas.openxmlformats.org/officeDocument/2006/relationships/image" Target="../media/image181.png"/><Relationship Id="rId27" Type="http://schemas.openxmlformats.org/officeDocument/2006/relationships/image" Target="../media/image186.png"/><Relationship Id="rId30" Type="http://schemas.openxmlformats.org/officeDocument/2006/relationships/image" Target="../media/image84.png"/><Relationship Id="rId35" Type="http://schemas.openxmlformats.org/officeDocument/2006/relationships/image" Target="../media/image3.png"/><Relationship Id="rId8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91.png"/><Relationship Id="rId18" Type="http://schemas.openxmlformats.org/officeDocument/2006/relationships/image" Target="../media/image195.png"/><Relationship Id="rId26" Type="http://schemas.openxmlformats.org/officeDocument/2006/relationships/image" Target="../media/image151.png"/><Relationship Id="rId3" Type="http://schemas.openxmlformats.org/officeDocument/2006/relationships/image" Target="../media/image3.png"/><Relationship Id="rId21" Type="http://schemas.openxmlformats.org/officeDocument/2006/relationships/image" Target="../media/image198.png"/><Relationship Id="rId7" Type="http://schemas.openxmlformats.org/officeDocument/2006/relationships/image" Target="../media/image157.png"/><Relationship Id="rId12" Type="http://schemas.openxmlformats.org/officeDocument/2006/relationships/image" Target="../media/image67.png"/><Relationship Id="rId17" Type="http://schemas.openxmlformats.org/officeDocument/2006/relationships/image" Target="../media/image194.png"/><Relationship Id="rId25" Type="http://schemas.openxmlformats.org/officeDocument/2006/relationships/image" Target="../media/image202.png"/><Relationship Id="rId2" Type="http://schemas.openxmlformats.org/officeDocument/2006/relationships/image" Target="../media/image59.png"/><Relationship Id="rId16" Type="http://schemas.openxmlformats.org/officeDocument/2006/relationships/image" Target="../media/image120.png"/><Relationship Id="rId20" Type="http://schemas.openxmlformats.org/officeDocument/2006/relationships/image" Target="../media/image197.png"/><Relationship Id="rId29" Type="http://schemas.openxmlformats.org/officeDocument/2006/relationships/image" Target="../media/image2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201.png"/><Relationship Id="rId32" Type="http://schemas.openxmlformats.org/officeDocument/2006/relationships/image" Target="../media/image207.png"/><Relationship Id="rId5" Type="http://schemas.openxmlformats.org/officeDocument/2006/relationships/image" Target="../media/image60.png"/><Relationship Id="rId15" Type="http://schemas.openxmlformats.org/officeDocument/2006/relationships/image" Target="../media/image193.png"/><Relationship Id="rId23" Type="http://schemas.openxmlformats.org/officeDocument/2006/relationships/image" Target="../media/image200.png"/><Relationship Id="rId28" Type="http://schemas.openxmlformats.org/officeDocument/2006/relationships/image" Target="../media/image204.png"/><Relationship Id="rId10" Type="http://schemas.openxmlformats.org/officeDocument/2006/relationships/image" Target="../media/image91.png"/><Relationship Id="rId19" Type="http://schemas.openxmlformats.org/officeDocument/2006/relationships/image" Target="../media/image196.jpg"/><Relationship Id="rId31" Type="http://schemas.openxmlformats.org/officeDocument/2006/relationships/image" Target="../media/image134.jpg"/><Relationship Id="rId4" Type="http://schemas.openxmlformats.org/officeDocument/2006/relationships/image" Target="../media/image1.png"/><Relationship Id="rId9" Type="http://schemas.openxmlformats.org/officeDocument/2006/relationships/image" Target="../media/image64.png"/><Relationship Id="rId14" Type="http://schemas.openxmlformats.org/officeDocument/2006/relationships/image" Target="../media/image192.png"/><Relationship Id="rId22" Type="http://schemas.openxmlformats.org/officeDocument/2006/relationships/image" Target="../media/image199.png"/><Relationship Id="rId27" Type="http://schemas.openxmlformats.org/officeDocument/2006/relationships/image" Target="../media/image203.png"/><Relationship Id="rId30" Type="http://schemas.openxmlformats.org/officeDocument/2006/relationships/image" Target="../media/image2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180" y="4157992"/>
            <a:ext cx="1254677" cy="18441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3208" y="4108907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336" y="0"/>
                </a:lnTo>
              </a:path>
            </a:pathLst>
          </a:custGeom>
          <a:ln w="7830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3208" y="3978808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336" y="0"/>
                </a:lnTo>
              </a:path>
            </a:pathLst>
          </a:custGeom>
          <a:ln w="7830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208" y="3848696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336" y="0"/>
                </a:lnTo>
              </a:path>
            </a:pathLst>
          </a:custGeom>
          <a:ln w="7830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3208" y="3718585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336" y="0"/>
                </a:lnTo>
              </a:path>
            </a:pathLst>
          </a:custGeom>
          <a:ln w="7830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208" y="3588486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336" y="0"/>
                </a:lnTo>
              </a:path>
            </a:pathLst>
          </a:custGeom>
          <a:ln w="7830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3208" y="3458375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336" y="0"/>
                </a:lnTo>
              </a:path>
            </a:pathLst>
          </a:custGeom>
          <a:ln w="7830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0046" y="491490"/>
            <a:ext cx="907910" cy="61184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535984" y="1185837"/>
            <a:ext cx="772160" cy="127635"/>
            <a:chOff x="3535984" y="1185837"/>
            <a:chExt cx="772160" cy="12763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5984" y="1189317"/>
              <a:ext cx="308229" cy="962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0231" y="1185837"/>
              <a:ext cx="427685" cy="12702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145846" y="3393973"/>
            <a:ext cx="857885" cy="101600"/>
            <a:chOff x="1145846" y="3393973"/>
            <a:chExt cx="857885" cy="10160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5846" y="3395522"/>
              <a:ext cx="410996" cy="997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77086" y="3395535"/>
              <a:ext cx="71120" cy="100330"/>
            </a:xfrm>
            <a:custGeom>
              <a:avLst/>
              <a:gdLst/>
              <a:ahLst/>
              <a:cxnLst/>
              <a:rect l="l" t="t" r="r" b="b"/>
              <a:pathLst>
                <a:path w="71119" h="100329">
                  <a:moveTo>
                    <a:pt x="11887" y="0"/>
                  </a:moveTo>
                  <a:lnTo>
                    <a:pt x="0" y="0"/>
                  </a:lnTo>
                  <a:lnTo>
                    <a:pt x="0" y="98158"/>
                  </a:lnTo>
                  <a:lnTo>
                    <a:pt x="11887" y="98158"/>
                  </a:lnTo>
                  <a:lnTo>
                    <a:pt x="11887" y="0"/>
                  </a:lnTo>
                  <a:close/>
                </a:path>
                <a:path w="71119" h="100329">
                  <a:moveTo>
                    <a:pt x="70789" y="79489"/>
                  </a:moveTo>
                  <a:lnTo>
                    <a:pt x="44691" y="55930"/>
                  </a:lnTo>
                  <a:lnTo>
                    <a:pt x="40868" y="53441"/>
                  </a:lnTo>
                  <a:lnTo>
                    <a:pt x="40868" y="42900"/>
                  </a:lnTo>
                  <a:lnTo>
                    <a:pt x="44831" y="38608"/>
                  </a:lnTo>
                  <a:lnTo>
                    <a:pt x="57950" y="38608"/>
                  </a:lnTo>
                  <a:lnTo>
                    <a:pt x="62865" y="41097"/>
                  </a:lnTo>
                  <a:lnTo>
                    <a:pt x="65455" y="42621"/>
                  </a:lnTo>
                  <a:lnTo>
                    <a:pt x="68326" y="33769"/>
                  </a:lnTo>
                  <a:lnTo>
                    <a:pt x="64770" y="31546"/>
                  </a:lnTo>
                  <a:lnTo>
                    <a:pt x="59042" y="29616"/>
                  </a:lnTo>
                  <a:lnTo>
                    <a:pt x="52209" y="29616"/>
                  </a:lnTo>
                  <a:lnTo>
                    <a:pt x="42646" y="31178"/>
                  </a:lnTo>
                  <a:lnTo>
                    <a:pt x="35471" y="35394"/>
                  </a:lnTo>
                  <a:lnTo>
                    <a:pt x="30962" y="41656"/>
                  </a:lnTo>
                  <a:lnTo>
                    <a:pt x="29400" y="49276"/>
                  </a:lnTo>
                  <a:lnTo>
                    <a:pt x="30454" y="55041"/>
                  </a:lnTo>
                  <a:lnTo>
                    <a:pt x="33680" y="60198"/>
                  </a:lnTo>
                  <a:lnTo>
                    <a:pt x="39128" y="64681"/>
                  </a:lnTo>
                  <a:lnTo>
                    <a:pt x="46875" y="68402"/>
                  </a:lnTo>
                  <a:lnTo>
                    <a:pt x="55753" y="71729"/>
                  </a:lnTo>
                  <a:lnTo>
                    <a:pt x="59169" y="74777"/>
                  </a:lnTo>
                  <a:lnTo>
                    <a:pt x="59169" y="86283"/>
                  </a:lnTo>
                  <a:lnTo>
                    <a:pt x="55079" y="90576"/>
                  </a:lnTo>
                  <a:lnTo>
                    <a:pt x="40322" y="90576"/>
                  </a:lnTo>
                  <a:lnTo>
                    <a:pt x="34036" y="88087"/>
                  </a:lnTo>
                  <a:lnTo>
                    <a:pt x="30492" y="85877"/>
                  </a:lnTo>
                  <a:lnTo>
                    <a:pt x="27482" y="95008"/>
                  </a:lnTo>
                  <a:lnTo>
                    <a:pt x="32131" y="97777"/>
                  </a:lnTo>
                  <a:lnTo>
                    <a:pt x="38823" y="99707"/>
                  </a:lnTo>
                  <a:lnTo>
                    <a:pt x="46062" y="99707"/>
                  </a:lnTo>
                  <a:lnTo>
                    <a:pt x="56553" y="98209"/>
                  </a:lnTo>
                  <a:lnTo>
                    <a:pt x="64312" y="94018"/>
                  </a:lnTo>
                  <a:lnTo>
                    <a:pt x="69126" y="87630"/>
                  </a:lnTo>
                  <a:lnTo>
                    <a:pt x="70789" y="79489"/>
                  </a:lnTo>
                  <a:close/>
                </a:path>
              </a:pathLst>
            </a:custGeom>
            <a:solidFill>
              <a:srgbClr val="6D5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1601" y="3393973"/>
              <a:ext cx="153771" cy="10126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88629" y="3395535"/>
              <a:ext cx="115570" cy="100330"/>
            </a:xfrm>
            <a:custGeom>
              <a:avLst/>
              <a:gdLst/>
              <a:ahLst/>
              <a:cxnLst/>
              <a:rect l="l" t="t" r="r" b="b"/>
              <a:pathLst>
                <a:path w="115569" h="100329">
                  <a:moveTo>
                    <a:pt x="52590" y="98158"/>
                  </a:moveTo>
                  <a:lnTo>
                    <a:pt x="51904" y="93573"/>
                  </a:lnTo>
                  <a:lnTo>
                    <a:pt x="51714" y="89738"/>
                  </a:lnTo>
                  <a:lnTo>
                    <a:pt x="51638" y="63881"/>
                  </a:lnTo>
                  <a:lnTo>
                    <a:pt x="51625" y="57073"/>
                  </a:lnTo>
                  <a:lnTo>
                    <a:pt x="50546" y="47104"/>
                  </a:lnTo>
                  <a:lnTo>
                    <a:pt x="46786" y="38595"/>
                  </a:lnTo>
                  <a:lnTo>
                    <a:pt x="46647" y="38290"/>
                  </a:lnTo>
                  <a:lnTo>
                    <a:pt x="40030" y="32893"/>
                  </a:lnTo>
                  <a:lnTo>
                    <a:pt x="40030" y="63881"/>
                  </a:lnTo>
                  <a:lnTo>
                    <a:pt x="40030" y="76809"/>
                  </a:lnTo>
                  <a:lnTo>
                    <a:pt x="39471" y="79451"/>
                  </a:lnTo>
                  <a:lnTo>
                    <a:pt x="37426" y="85153"/>
                  </a:lnTo>
                  <a:lnTo>
                    <a:pt x="32105" y="90716"/>
                  </a:lnTo>
                  <a:lnTo>
                    <a:pt x="17208" y="90716"/>
                  </a:lnTo>
                  <a:lnTo>
                    <a:pt x="12026" y="87096"/>
                  </a:lnTo>
                  <a:lnTo>
                    <a:pt x="12026" y="79032"/>
                  </a:lnTo>
                  <a:lnTo>
                    <a:pt x="14554" y="71132"/>
                  </a:lnTo>
                  <a:lnTo>
                    <a:pt x="21107" y="66509"/>
                  </a:lnTo>
                  <a:lnTo>
                    <a:pt x="30111" y="64363"/>
                  </a:lnTo>
                  <a:lnTo>
                    <a:pt x="40030" y="63881"/>
                  </a:lnTo>
                  <a:lnTo>
                    <a:pt x="40030" y="32893"/>
                  </a:lnTo>
                  <a:lnTo>
                    <a:pt x="38950" y="32004"/>
                  </a:lnTo>
                  <a:lnTo>
                    <a:pt x="26504" y="29603"/>
                  </a:lnTo>
                  <a:lnTo>
                    <a:pt x="18300" y="29603"/>
                  </a:lnTo>
                  <a:lnTo>
                    <a:pt x="10248" y="31965"/>
                  </a:lnTo>
                  <a:lnTo>
                    <a:pt x="4648" y="35560"/>
                  </a:lnTo>
                  <a:lnTo>
                    <a:pt x="7518" y="43573"/>
                  </a:lnTo>
                  <a:lnTo>
                    <a:pt x="12153" y="40538"/>
                  </a:lnTo>
                  <a:lnTo>
                    <a:pt x="18580" y="38595"/>
                  </a:lnTo>
                  <a:lnTo>
                    <a:pt x="38112" y="38595"/>
                  </a:lnTo>
                  <a:lnTo>
                    <a:pt x="39751" y="48539"/>
                  </a:lnTo>
                  <a:lnTo>
                    <a:pt x="39751" y="55587"/>
                  </a:lnTo>
                  <a:lnTo>
                    <a:pt x="22758" y="57073"/>
                  </a:lnTo>
                  <a:lnTo>
                    <a:pt x="10287" y="61810"/>
                  </a:lnTo>
                  <a:lnTo>
                    <a:pt x="2616" y="69646"/>
                  </a:lnTo>
                  <a:lnTo>
                    <a:pt x="0" y="80429"/>
                  </a:lnTo>
                  <a:lnTo>
                    <a:pt x="1295" y="87553"/>
                  </a:lnTo>
                  <a:lnTo>
                    <a:pt x="5130" y="93726"/>
                  </a:lnTo>
                  <a:lnTo>
                    <a:pt x="11468" y="98069"/>
                  </a:lnTo>
                  <a:lnTo>
                    <a:pt x="20218" y="99707"/>
                  </a:lnTo>
                  <a:lnTo>
                    <a:pt x="29641" y="99707"/>
                  </a:lnTo>
                  <a:lnTo>
                    <a:pt x="36741" y="94869"/>
                  </a:lnTo>
                  <a:lnTo>
                    <a:pt x="39725" y="90716"/>
                  </a:lnTo>
                  <a:lnTo>
                    <a:pt x="40436" y="89738"/>
                  </a:lnTo>
                  <a:lnTo>
                    <a:pt x="40703" y="89738"/>
                  </a:lnTo>
                  <a:lnTo>
                    <a:pt x="41795" y="98158"/>
                  </a:lnTo>
                  <a:lnTo>
                    <a:pt x="52590" y="98158"/>
                  </a:lnTo>
                  <a:close/>
                </a:path>
                <a:path w="115569" h="100329">
                  <a:moveTo>
                    <a:pt x="82867" y="0"/>
                  </a:moveTo>
                  <a:lnTo>
                    <a:pt x="70980" y="0"/>
                  </a:lnTo>
                  <a:lnTo>
                    <a:pt x="70980" y="98158"/>
                  </a:lnTo>
                  <a:lnTo>
                    <a:pt x="82867" y="98158"/>
                  </a:lnTo>
                  <a:lnTo>
                    <a:pt x="82867" y="0"/>
                  </a:lnTo>
                  <a:close/>
                </a:path>
                <a:path w="115569" h="100329">
                  <a:moveTo>
                    <a:pt x="114985" y="0"/>
                  </a:moveTo>
                  <a:lnTo>
                    <a:pt x="103098" y="0"/>
                  </a:lnTo>
                  <a:lnTo>
                    <a:pt x="103098" y="98158"/>
                  </a:lnTo>
                  <a:lnTo>
                    <a:pt x="114985" y="98158"/>
                  </a:lnTo>
                  <a:lnTo>
                    <a:pt x="114985" y="0"/>
                  </a:lnTo>
                  <a:close/>
                </a:path>
              </a:pathLst>
            </a:custGeom>
            <a:solidFill>
              <a:srgbClr val="6D5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058695" y="3395522"/>
            <a:ext cx="545465" cy="100330"/>
            <a:chOff x="2058695" y="3395522"/>
            <a:chExt cx="545465" cy="10033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8695" y="3395522"/>
              <a:ext cx="166662" cy="997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44509" y="3400361"/>
              <a:ext cx="359079" cy="94881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3852" y="3347732"/>
            <a:ext cx="183951" cy="159321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682203" y="31065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203" y="47631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2203" y="6419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6548" y="31065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6548" y="47631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6548" y="6419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0892" y="31065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0892" y="47631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0892" y="6419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2203" y="6419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2203" y="80763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2203" y="9732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6548" y="6419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6548" y="80763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6548" y="9732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892" y="6419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892" y="80763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892" y="9732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93852" y="3620668"/>
            <a:ext cx="2087510" cy="179044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871396" y="1972208"/>
            <a:ext cx="354330" cy="264160"/>
            <a:chOff x="871396" y="1972208"/>
            <a:chExt cx="354330" cy="264160"/>
          </a:xfrm>
        </p:grpSpPr>
        <p:sp>
          <p:nvSpPr>
            <p:cNvPr id="42" name="object 42"/>
            <p:cNvSpPr/>
            <p:nvPr/>
          </p:nvSpPr>
          <p:spPr>
            <a:xfrm>
              <a:off x="871396" y="1972208"/>
              <a:ext cx="154940" cy="264160"/>
            </a:xfrm>
            <a:custGeom>
              <a:avLst/>
              <a:gdLst/>
              <a:ahLst/>
              <a:cxnLst/>
              <a:rect l="l" t="t" r="r" b="b"/>
              <a:pathLst>
                <a:path w="154940" h="264160">
                  <a:moveTo>
                    <a:pt x="88379" y="0"/>
                  </a:moveTo>
                  <a:lnTo>
                    <a:pt x="54439" y="5241"/>
                  </a:lnTo>
                  <a:lnTo>
                    <a:pt x="28213" y="19735"/>
                  </a:lnTo>
                  <a:lnTo>
                    <a:pt x="11301" y="41640"/>
                  </a:lnTo>
                  <a:lnTo>
                    <a:pt x="5308" y="69113"/>
                  </a:lnTo>
                  <a:lnTo>
                    <a:pt x="10050" y="93641"/>
                  </a:lnTo>
                  <a:lnTo>
                    <a:pt x="23612" y="113506"/>
                  </a:lnTo>
                  <a:lnTo>
                    <a:pt x="44999" y="129313"/>
                  </a:lnTo>
                  <a:lnTo>
                    <a:pt x="73215" y="141668"/>
                  </a:lnTo>
                  <a:lnTo>
                    <a:pt x="95304" y="151859"/>
                  </a:lnTo>
                  <a:lnTo>
                    <a:pt x="110245" y="163123"/>
                  </a:lnTo>
                  <a:lnTo>
                    <a:pt x="118714" y="176385"/>
                  </a:lnTo>
                  <a:lnTo>
                    <a:pt x="121386" y="192570"/>
                  </a:lnTo>
                  <a:lnTo>
                    <a:pt x="117777" y="210294"/>
                  </a:lnTo>
                  <a:lnTo>
                    <a:pt x="107305" y="224101"/>
                  </a:lnTo>
                  <a:lnTo>
                    <a:pt x="90504" y="233064"/>
                  </a:lnTo>
                  <a:lnTo>
                    <a:pt x="67906" y="236258"/>
                  </a:lnTo>
                  <a:lnTo>
                    <a:pt x="51133" y="234982"/>
                  </a:lnTo>
                  <a:lnTo>
                    <a:pt x="35325" y="231463"/>
                  </a:lnTo>
                  <a:lnTo>
                    <a:pt x="21011" y="226163"/>
                  </a:lnTo>
                  <a:lnTo>
                    <a:pt x="8724" y="219544"/>
                  </a:lnTo>
                  <a:lnTo>
                    <a:pt x="0" y="247256"/>
                  </a:lnTo>
                  <a:lnTo>
                    <a:pt x="12546" y="253705"/>
                  </a:lnTo>
                  <a:lnTo>
                    <a:pt x="28686" y="259014"/>
                  </a:lnTo>
                  <a:lnTo>
                    <a:pt x="46888" y="262617"/>
                  </a:lnTo>
                  <a:lnTo>
                    <a:pt x="65620" y="263944"/>
                  </a:lnTo>
                  <a:lnTo>
                    <a:pt x="104993" y="257931"/>
                  </a:lnTo>
                  <a:lnTo>
                    <a:pt x="132808" y="241739"/>
                  </a:lnTo>
                  <a:lnTo>
                    <a:pt x="149315" y="218140"/>
                  </a:lnTo>
                  <a:lnTo>
                    <a:pt x="154762" y="189903"/>
                  </a:lnTo>
                  <a:lnTo>
                    <a:pt x="150707" y="164691"/>
                  </a:lnTo>
                  <a:lnTo>
                    <a:pt x="138544" y="144606"/>
                  </a:lnTo>
                  <a:lnTo>
                    <a:pt x="118275" y="128368"/>
                  </a:lnTo>
                  <a:lnTo>
                    <a:pt x="89903" y="114693"/>
                  </a:lnTo>
                  <a:lnTo>
                    <a:pt x="67075" y="104572"/>
                  </a:lnTo>
                  <a:lnTo>
                    <a:pt x="51254" y="93846"/>
                  </a:lnTo>
                  <a:lnTo>
                    <a:pt x="42047" y="81196"/>
                  </a:lnTo>
                  <a:lnTo>
                    <a:pt x="39065" y="65303"/>
                  </a:lnTo>
                  <a:lnTo>
                    <a:pt x="41686" y="51936"/>
                  </a:lnTo>
                  <a:lnTo>
                    <a:pt x="50069" y="39566"/>
                  </a:lnTo>
                  <a:lnTo>
                    <a:pt x="64997" y="30474"/>
                  </a:lnTo>
                  <a:lnTo>
                    <a:pt x="87249" y="26936"/>
                  </a:lnTo>
                  <a:lnTo>
                    <a:pt x="103423" y="28196"/>
                  </a:lnTo>
                  <a:lnTo>
                    <a:pt x="117073" y="31308"/>
                  </a:lnTo>
                  <a:lnTo>
                    <a:pt x="127948" y="35273"/>
                  </a:lnTo>
                  <a:lnTo>
                    <a:pt x="135801" y="39090"/>
                  </a:lnTo>
                  <a:lnTo>
                    <a:pt x="144526" y="12141"/>
                  </a:lnTo>
                  <a:lnTo>
                    <a:pt x="134740" y="7688"/>
                  </a:lnTo>
                  <a:lnTo>
                    <a:pt x="122000" y="3798"/>
                  </a:lnTo>
                  <a:lnTo>
                    <a:pt x="106487" y="1045"/>
                  </a:lnTo>
                  <a:lnTo>
                    <a:pt x="88379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9326" y="2048154"/>
              <a:ext cx="155905" cy="187998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1277277" y="1962657"/>
            <a:ext cx="670560" cy="353060"/>
          </a:xfrm>
          <a:custGeom>
            <a:avLst/>
            <a:gdLst/>
            <a:ahLst/>
            <a:cxnLst/>
            <a:rect l="l" t="t" r="r" b="b"/>
            <a:pathLst>
              <a:path w="670560" h="353060">
                <a:moveTo>
                  <a:pt x="175628" y="174726"/>
                </a:moveTo>
                <a:lnTo>
                  <a:pt x="169710" y="136550"/>
                </a:lnTo>
                <a:lnTo>
                  <a:pt x="154025" y="108191"/>
                </a:lnTo>
                <a:lnTo>
                  <a:pt x="153390" y="107035"/>
                </a:lnTo>
                <a:lnTo>
                  <a:pt x="142252" y="98450"/>
                </a:lnTo>
                <a:lnTo>
                  <a:pt x="142252" y="176237"/>
                </a:lnTo>
                <a:lnTo>
                  <a:pt x="138493" y="205219"/>
                </a:lnTo>
                <a:lnTo>
                  <a:pt x="127596" y="227812"/>
                </a:lnTo>
                <a:lnTo>
                  <a:pt x="110083" y="242481"/>
                </a:lnTo>
                <a:lnTo>
                  <a:pt x="86487" y="247713"/>
                </a:lnTo>
                <a:lnTo>
                  <a:pt x="69430" y="244856"/>
                </a:lnTo>
                <a:lnTo>
                  <a:pt x="69088" y="244665"/>
                </a:lnTo>
                <a:lnTo>
                  <a:pt x="54762" y="236791"/>
                </a:lnTo>
                <a:lnTo>
                  <a:pt x="43434" y="224320"/>
                </a:lnTo>
                <a:lnTo>
                  <a:pt x="36423" y="208203"/>
                </a:lnTo>
                <a:lnTo>
                  <a:pt x="35267" y="204025"/>
                </a:lnTo>
                <a:lnTo>
                  <a:pt x="34899" y="199466"/>
                </a:lnTo>
                <a:lnTo>
                  <a:pt x="34899" y="158445"/>
                </a:lnTo>
                <a:lnTo>
                  <a:pt x="56134" y="119329"/>
                </a:lnTo>
                <a:lnTo>
                  <a:pt x="87630" y="108191"/>
                </a:lnTo>
                <a:lnTo>
                  <a:pt x="111036" y="113639"/>
                </a:lnTo>
                <a:lnTo>
                  <a:pt x="128155" y="128397"/>
                </a:lnTo>
                <a:lnTo>
                  <a:pt x="138671" y="150063"/>
                </a:lnTo>
                <a:lnTo>
                  <a:pt x="142252" y="176237"/>
                </a:lnTo>
                <a:lnTo>
                  <a:pt x="142252" y="98450"/>
                </a:lnTo>
                <a:lnTo>
                  <a:pt x="128739" y="88011"/>
                </a:lnTo>
                <a:lnTo>
                  <a:pt x="97866" y="81254"/>
                </a:lnTo>
                <a:lnTo>
                  <a:pt x="76936" y="83680"/>
                </a:lnTo>
                <a:lnTo>
                  <a:pt x="59118" y="90703"/>
                </a:lnTo>
                <a:lnTo>
                  <a:pt x="44348" y="101917"/>
                </a:lnTo>
                <a:lnTo>
                  <a:pt x="32613" y="116941"/>
                </a:lnTo>
                <a:lnTo>
                  <a:pt x="31864" y="116941"/>
                </a:lnTo>
                <a:lnTo>
                  <a:pt x="30340" y="85509"/>
                </a:lnTo>
                <a:lnTo>
                  <a:pt x="0" y="85509"/>
                </a:lnTo>
                <a:lnTo>
                  <a:pt x="711" y="98958"/>
                </a:lnTo>
                <a:lnTo>
                  <a:pt x="1168" y="113245"/>
                </a:lnTo>
                <a:lnTo>
                  <a:pt x="1422" y="128397"/>
                </a:lnTo>
                <a:lnTo>
                  <a:pt x="1511" y="344131"/>
                </a:lnTo>
                <a:lnTo>
                  <a:pt x="34899" y="344131"/>
                </a:lnTo>
                <a:lnTo>
                  <a:pt x="34899" y="244665"/>
                </a:lnTo>
                <a:lnTo>
                  <a:pt x="35648" y="244665"/>
                </a:lnTo>
                <a:lnTo>
                  <a:pt x="45707" y="256870"/>
                </a:lnTo>
                <a:lnTo>
                  <a:pt x="58978" y="265925"/>
                </a:lnTo>
                <a:lnTo>
                  <a:pt x="74803" y="271564"/>
                </a:lnTo>
                <a:lnTo>
                  <a:pt x="92557" y="273494"/>
                </a:lnTo>
                <a:lnTo>
                  <a:pt x="123609" y="267373"/>
                </a:lnTo>
                <a:lnTo>
                  <a:pt x="150164" y="248920"/>
                </a:lnTo>
                <a:lnTo>
                  <a:pt x="150876" y="247713"/>
                </a:lnTo>
                <a:lnTo>
                  <a:pt x="168668" y="218071"/>
                </a:lnTo>
                <a:lnTo>
                  <a:pt x="175628" y="174726"/>
                </a:lnTo>
                <a:close/>
              </a:path>
              <a:path w="670560" h="353060">
                <a:moveTo>
                  <a:pt x="391248" y="174726"/>
                </a:moveTo>
                <a:lnTo>
                  <a:pt x="385330" y="136550"/>
                </a:lnTo>
                <a:lnTo>
                  <a:pt x="369646" y="108191"/>
                </a:lnTo>
                <a:lnTo>
                  <a:pt x="369011" y="107035"/>
                </a:lnTo>
                <a:lnTo>
                  <a:pt x="357873" y="98450"/>
                </a:lnTo>
                <a:lnTo>
                  <a:pt x="357873" y="176237"/>
                </a:lnTo>
                <a:lnTo>
                  <a:pt x="354114" y="205219"/>
                </a:lnTo>
                <a:lnTo>
                  <a:pt x="343217" y="227812"/>
                </a:lnTo>
                <a:lnTo>
                  <a:pt x="325704" y="242481"/>
                </a:lnTo>
                <a:lnTo>
                  <a:pt x="302107" y="247713"/>
                </a:lnTo>
                <a:lnTo>
                  <a:pt x="285051" y="244856"/>
                </a:lnTo>
                <a:lnTo>
                  <a:pt x="284708" y="244665"/>
                </a:lnTo>
                <a:lnTo>
                  <a:pt x="270383" y="236791"/>
                </a:lnTo>
                <a:lnTo>
                  <a:pt x="259054" y="224320"/>
                </a:lnTo>
                <a:lnTo>
                  <a:pt x="252044" y="208203"/>
                </a:lnTo>
                <a:lnTo>
                  <a:pt x="250888" y="204025"/>
                </a:lnTo>
                <a:lnTo>
                  <a:pt x="250520" y="199466"/>
                </a:lnTo>
                <a:lnTo>
                  <a:pt x="250520" y="158445"/>
                </a:lnTo>
                <a:lnTo>
                  <a:pt x="271754" y="119329"/>
                </a:lnTo>
                <a:lnTo>
                  <a:pt x="303250" y="108191"/>
                </a:lnTo>
                <a:lnTo>
                  <a:pt x="326656" y="113639"/>
                </a:lnTo>
                <a:lnTo>
                  <a:pt x="343776" y="128397"/>
                </a:lnTo>
                <a:lnTo>
                  <a:pt x="354291" y="150063"/>
                </a:lnTo>
                <a:lnTo>
                  <a:pt x="357873" y="176237"/>
                </a:lnTo>
                <a:lnTo>
                  <a:pt x="357873" y="98450"/>
                </a:lnTo>
                <a:lnTo>
                  <a:pt x="344360" y="88011"/>
                </a:lnTo>
                <a:lnTo>
                  <a:pt x="313486" y="81254"/>
                </a:lnTo>
                <a:lnTo>
                  <a:pt x="292557" y="83680"/>
                </a:lnTo>
                <a:lnTo>
                  <a:pt x="274739" y="90703"/>
                </a:lnTo>
                <a:lnTo>
                  <a:pt x="259969" y="101917"/>
                </a:lnTo>
                <a:lnTo>
                  <a:pt x="248234" y="116941"/>
                </a:lnTo>
                <a:lnTo>
                  <a:pt x="247484" y="116941"/>
                </a:lnTo>
                <a:lnTo>
                  <a:pt x="245960" y="85509"/>
                </a:lnTo>
                <a:lnTo>
                  <a:pt x="215620" y="85509"/>
                </a:lnTo>
                <a:lnTo>
                  <a:pt x="216331" y="98958"/>
                </a:lnTo>
                <a:lnTo>
                  <a:pt x="216789" y="113245"/>
                </a:lnTo>
                <a:lnTo>
                  <a:pt x="217043" y="128397"/>
                </a:lnTo>
                <a:lnTo>
                  <a:pt x="217131" y="344131"/>
                </a:lnTo>
                <a:lnTo>
                  <a:pt x="250520" y="344131"/>
                </a:lnTo>
                <a:lnTo>
                  <a:pt x="250520" y="244665"/>
                </a:lnTo>
                <a:lnTo>
                  <a:pt x="251269" y="244665"/>
                </a:lnTo>
                <a:lnTo>
                  <a:pt x="261327" y="256870"/>
                </a:lnTo>
                <a:lnTo>
                  <a:pt x="274599" y="265925"/>
                </a:lnTo>
                <a:lnTo>
                  <a:pt x="290423" y="271564"/>
                </a:lnTo>
                <a:lnTo>
                  <a:pt x="308178" y="273494"/>
                </a:lnTo>
                <a:lnTo>
                  <a:pt x="339229" y="267373"/>
                </a:lnTo>
                <a:lnTo>
                  <a:pt x="365785" y="248920"/>
                </a:lnTo>
                <a:lnTo>
                  <a:pt x="366496" y="247713"/>
                </a:lnTo>
                <a:lnTo>
                  <a:pt x="384289" y="218071"/>
                </a:lnTo>
                <a:lnTo>
                  <a:pt x="391248" y="174726"/>
                </a:lnTo>
                <a:close/>
              </a:path>
              <a:path w="670560" h="353060">
                <a:moveTo>
                  <a:pt x="466128" y="0"/>
                </a:moveTo>
                <a:lnTo>
                  <a:pt x="433133" y="0"/>
                </a:lnTo>
                <a:lnTo>
                  <a:pt x="433133" y="269252"/>
                </a:lnTo>
                <a:lnTo>
                  <a:pt x="466128" y="269252"/>
                </a:lnTo>
                <a:lnTo>
                  <a:pt x="466128" y="0"/>
                </a:lnTo>
                <a:close/>
              </a:path>
              <a:path w="670560" h="353060">
                <a:moveTo>
                  <a:pt x="670191" y="85496"/>
                </a:moveTo>
                <a:lnTo>
                  <a:pt x="634911" y="85496"/>
                </a:lnTo>
                <a:lnTo>
                  <a:pt x="595210" y="203492"/>
                </a:lnTo>
                <a:lnTo>
                  <a:pt x="586740" y="231546"/>
                </a:lnTo>
                <a:lnTo>
                  <a:pt x="585978" y="231546"/>
                </a:lnTo>
                <a:lnTo>
                  <a:pt x="580517" y="213207"/>
                </a:lnTo>
                <a:lnTo>
                  <a:pt x="574217" y="193992"/>
                </a:lnTo>
                <a:lnTo>
                  <a:pt x="534009" y="85496"/>
                </a:lnTo>
                <a:lnTo>
                  <a:pt x="497598" y="85496"/>
                </a:lnTo>
                <a:lnTo>
                  <a:pt x="565111" y="255066"/>
                </a:lnTo>
                <a:lnTo>
                  <a:pt x="567016" y="258851"/>
                </a:lnTo>
                <a:lnTo>
                  <a:pt x="567766" y="261518"/>
                </a:lnTo>
                <a:lnTo>
                  <a:pt x="567766" y="265684"/>
                </a:lnTo>
                <a:lnTo>
                  <a:pt x="565111" y="271373"/>
                </a:lnTo>
                <a:lnTo>
                  <a:pt x="537425" y="308927"/>
                </a:lnTo>
                <a:lnTo>
                  <a:pt x="507834" y="324853"/>
                </a:lnTo>
                <a:lnTo>
                  <a:pt x="516178" y="352933"/>
                </a:lnTo>
                <a:lnTo>
                  <a:pt x="557149" y="331304"/>
                </a:lnTo>
                <a:lnTo>
                  <a:pt x="588200" y="290055"/>
                </a:lnTo>
                <a:lnTo>
                  <a:pt x="620128" y="216369"/>
                </a:lnTo>
                <a:lnTo>
                  <a:pt x="670191" y="85496"/>
                </a:lnTo>
                <a:close/>
              </a:path>
            </a:pathLst>
          </a:custGeom>
          <a:solidFill>
            <a:srgbClr val="C49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2065210" y="1958416"/>
            <a:ext cx="320040" cy="278130"/>
            <a:chOff x="2065210" y="1958416"/>
            <a:chExt cx="320040" cy="278130"/>
          </a:xfrm>
        </p:grpSpPr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65210" y="2043912"/>
              <a:ext cx="179412" cy="19225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264283" y="1958416"/>
              <a:ext cx="120650" cy="273685"/>
            </a:xfrm>
            <a:custGeom>
              <a:avLst/>
              <a:gdLst/>
              <a:ahLst/>
              <a:cxnLst/>
              <a:rect l="l" t="t" r="r" b="b"/>
              <a:pathLst>
                <a:path w="120650" h="273685">
                  <a:moveTo>
                    <a:pt x="91427" y="0"/>
                  </a:moveTo>
                  <a:lnTo>
                    <a:pt x="47040" y="17068"/>
                  </a:lnTo>
                  <a:lnTo>
                    <a:pt x="26925" y="62272"/>
                  </a:lnTo>
                  <a:lnTo>
                    <a:pt x="25793" y="81051"/>
                  </a:lnTo>
                  <a:lnTo>
                    <a:pt x="25793" y="89750"/>
                  </a:lnTo>
                  <a:lnTo>
                    <a:pt x="0" y="89750"/>
                  </a:lnTo>
                  <a:lnTo>
                    <a:pt x="0" y="115163"/>
                  </a:lnTo>
                  <a:lnTo>
                    <a:pt x="25793" y="115163"/>
                  </a:lnTo>
                  <a:lnTo>
                    <a:pt x="25793" y="273494"/>
                  </a:lnTo>
                  <a:lnTo>
                    <a:pt x="58788" y="273494"/>
                  </a:lnTo>
                  <a:lnTo>
                    <a:pt x="58788" y="115163"/>
                  </a:lnTo>
                  <a:lnTo>
                    <a:pt x="103174" y="115163"/>
                  </a:lnTo>
                  <a:lnTo>
                    <a:pt x="103174" y="89750"/>
                  </a:lnTo>
                  <a:lnTo>
                    <a:pt x="58788" y="89750"/>
                  </a:lnTo>
                  <a:lnTo>
                    <a:pt x="58788" y="79908"/>
                  </a:lnTo>
                  <a:lnTo>
                    <a:pt x="60354" y="59656"/>
                  </a:lnTo>
                  <a:lnTo>
                    <a:pt x="65905" y="42778"/>
                  </a:lnTo>
                  <a:lnTo>
                    <a:pt x="76720" y="31221"/>
                  </a:lnTo>
                  <a:lnTo>
                    <a:pt x="94081" y="26936"/>
                  </a:lnTo>
                  <a:lnTo>
                    <a:pt x="103174" y="26936"/>
                  </a:lnTo>
                  <a:lnTo>
                    <a:pt x="109245" y="28816"/>
                  </a:lnTo>
                  <a:lnTo>
                    <a:pt x="114554" y="31102"/>
                  </a:lnTo>
                  <a:lnTo>
                    <a:pt x="120624" y="5689"/>
                  </a:lnTo>
                  <a:lnTo>
                    <a:pt x="115207" y="3520"/>
                  </a:lnTo>
                  <a:lnTo>
                    <a:pt x="108297" y="1706"/>
                  </a:lnTo>
                  <a:lnTo>
                    <a:pt x="100252" y="462"/>
                  </a:lnTo>
                  <a:lnTo>
                    <a:pt x="9142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881035" y="2669819"/>
            <a:ext cx="951230" cy="355600"/>
            <a:chOff x="881035" y="2669819"/>
            <a:chExt cx="951230" cy="355600"/>
          </a:xfrm>
        </p:grpSpPr>
        <p:sp>
          <p:nvSpPr>
            <p:cNvPr id="49" name="object 49"/>
            <p:cNvSpPr/>
            <p:nvPr/>
          </p:nvSpPr>
          <p:spPr>
            <a:xfrm>
              <a:off x="881035" y="2683548"/>
              <a:ext cx="154305" cy="262890"/>
            </a:xfrm>
            <a:custGeom>
              <a:avLst/>
              <a:gdLst/>
              <a:ahLst/>
              <a:cxnLst/>
              <a:rect l="l" t="t" r="r" b="b"/>
              <a:pathLst>
                <a:path w="154305" h="262889">
                  <a:moveTo>
                    <a:pt x="87896" y="0"/>
                  </a:moveTo>
                  <a:lnTo>
                    <a:pt x="54141" y="5211"/>
                  </a:lnTo>
                  <a:lnTo>
                    <a:pt x="28059" y="19624"/>
                  </a:lnTo>
                  <a:lnTo>
                    <a:pt x="11242" y="41405"/>
                  </a:lnTo>
                  <a:lnTo>
                    <a:pt x="5283" y="68719"/>
                  </a:lnTo>
                  <a:lnTo>
                    <a:pt x="9997" y="93116"/>
                  </a:lnTo>
                  <a:lnTo>
                    <a:pt x="23482" y="112872"/>
                  </a:lnTo>
                  <a:lnTo>
                    <a:pt x="44748" y="128593"/>
                  </a:lnTo>
                  <a:lnTo>
                    <a:pt x="72809" y="140881"/>
                  </a:lnTo>
                  <a:lnTo>
                    <a:pt x="94776" y="151021"/>
                  </a:lnTo>
                  <a:lnTo>
                    <a:pt x="109634" y="162225"/>
                  </a:lnTo>
                  <a:lnTo>
                    <a:pt x="118055" y="175412"/>
                  </a:lnTo>
                  <a:lnTo>
                    <a:pt x="120713" y="191503"/>
                  </a:lnTo>
                  <a:lnTo>
                    <a:pt x="117123" y="209128"/>
                  </a:lnTo>
                  <a:lnTo>
                    <a:pt x="106706" y="222854"/>
                  </a:lnTo>
                  <a:lnTo>
                    <a:pt x="89997" y="231763"/>
                  </a:lnTo>
                  <a:lnTo>
                    <a:pt x="67525" y="234937"/>
                  </a:lnTo>
                  <a:lnTo>
                    <a:pt x="50850" y="233670"/>
                  </a:lnTo>
                  <a:lnTo>
                    <a:pt x="35128" y="230174"/>
                  </a:lnTo>
                  <a:lnTo>
                    <a:pt x="20891" y="224907"/>
                  </a:lnTo>
                  <a:lnTo>
                    <a:pt x="8674" y="218325"/>
                  </a:lnTo>
                  <a:lnTo>
                    <a:pt x="0" y="245884"/>
                  </a:lnTo>
                  <a:lnTo>
                    <a:pt x="12476" y="252298"/>
                  </a:lnTo>
                  <a:lnTo>
                    <a:pt x="28525" y="257579"/>
                  </a:lnTo>
                  <a:lnTo>
                    <a:pt x="46625" y="261163"/>
                  </a:lnTo>
                  <a:lnTo>
                    <a:pt x="65252" y="262483"/>
                  </a:lnTo>
                  <a:lnTo>
                    <a:pt x="104410" y="256504"/>
                  </a:lnTo>
                  <a:lnTo>
                    <a:pt x="132075" y="240403"/>
                  </a:lnTo>
                  <a:lnTo>
                    <a:pt x="148493" y="216936"/>
                  </a:lnTo>
                  <a:lnTo>
                    <a:pt x="153911" y="188861"/>
                  </a:lnTo>
                  <a:lnTo>
                    <a:pt x="149877" y="163786"/>
                  </a:lnTo>
                  <a:lnTo>
                    <a:pt x="137779" y="143811"/>
                  </a:lnTo>
                  <a:lnTo>
                    <a:pt x="117617" y="127661"/>
                  </a:lnTo>
                  <a:lnTo>
                    <a:pt x="89395" y="114058"/>
                  </a:lnTo>
                  <a:lnTo>
                    <a:pt x="66699" y="103993"/>
                  </a:lnTo>
                  <a:lnTo>
                    <a:pt x="50968" y="93327"/>
                  </a:lnTo>
                  <a:lnTo>
                    <a:pt x="41814" y="80749"/>
                  </a:lnTo>
                  <a:lnTo>
                    <a:pt x="38849" y="64947"/>
                  </a:lnTo>
                  <a:lnTo>
                    <a:pt x="41455" y="51649"/>
                  </a:lnTo>
                  <a:lnTo>
                    <a:pt x="49790" y="39346"/>
                  </a:lnTo>
                  <a:lnTo>
                    <a:pt x="64631" y="30302"/>
                  </a:lnTo>
                  <a:lnTo>
                    <a:pt x="86753" y="26784"/>
                  </a:lnTo>
                  <a:lnTo>
                    <a:pt x="102845" y="28037"/>
                  </a:lnTo>
                  <a:lnTo>
                    <a:pt x="116420" y="31134"/>
                  </a:lnTo>
                  <a:lnTo>
                    <a:pt x="127233" y="35078"/>
                  </a:lnTo>
                  <a:lnTo>
                    <a:pt x="135039" y="38874"/>
                  </a:lnTo>
                  <a:lnTo>
                    <a:pt x="143725" y="12077"/>
                  </a:lnTo>
                  <a:lnTo>
                    <a:pt x="133991" y="7645"/>
                  </a:lnTo>
                  <a:lnTo>
                    <a:pt x="121326" y="3776"/>
                  </a:lnTo>
                  <a:lnTo>
                    <a:pt x="105903" y="1038"/>
                  </a:lnTo>
                  <a:lnTo>
                    <a:pt x="87896" y="0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5879" y="2754846"/>
              <a:ext cx="145237" cy="19118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239631" y="2669819"/>
              <a:ext cx="120014" cy="272415"/>
            </a:xfrm>
            <a:custGeom>
              <a:avLst/>
              <a:gdLst/>
              <a:ahLst/>
              <a:cxnLst/>
              <a:rect l="l" t="t" r="r" b="b"/>
              <a:pathLst>
                <a:path w="120015" h="272414">
                  <a:moveTo>
                    <a:pt x="90919" y="0"/>
                  </a:moveTo>
                  <a:lnTo>
                    <a:pt x="46774" y="16979"/>
                  </a:lnTo>
                  <a:lnTo>
                    <a:pt x="26780" y="61931"/>
                  </a:lnTo>
                  <a:lnTo>
                    <a:pt x="25653" y="80606"/>
                  </a:lnTo>
                  <a:lnTo>
                    <a:pt x="25653" y="89255"/>
                  </a:lnTo>
                  <a:lnTo>
                    <a:pt x="0" y="89255"/>
                  </a:lnTo>
                  <a:lnTo>
                    <a:pt x="0" y="114528"/>
                  </a:lnTo>
                  <a:lnTo>
                    <a:pt x="25653" y="114528"/>
                  </a:lnTo>
                  <a:lnTo>
                    <a:pt x="25653" y="271983"/>
                  </a:lnTo>
                  <a:lnTo>
                    <a:pt x="58470" y="271983"/>
                  </a:lnTo>
                  <a:lnTo>
                    <a:pt x="58470" y="114528"/>
                  </a:lnTo>
                  <a:lnTo>
                    <a:pt x="102615" y="114528"/>
                  </a:lnTo>
                  <a:lnTo>
                    <a:pt x="102615" y="89255"/>
                  </a:lnTo>
                  <a:lnTo>
                    <a:pt x="58470" y="89255"/>
                  </a:lnTo>
                  <a:lnTo>
                    <a:pt x="58470" y="79476"/>
                  </a:lnTo>
                  <a:lnTo>
                    <a:pt x="60028" y="59333"/>
                  </a:lnTo>
                  <a:lnTo>
                    <a:pt x="65547" y="42543"/>
                  </a:lnTo>
                  <a:lnTo>
                    <a:pt x="76301" y="31047"/>
                  </a:lnTo>
                  <a:lnTo>
                    <a:pt x="93560" y="26784"/>
                  </a:lnTo>
                  <a:lnTo>
                    <a:pt x="102615" y="26784"/>
                  </a:lnTo>
                  <a:lnTo>
                    <a:pt x="108648" y="28663"/>
                  </a:lnTo>
                  <a:lnTo>
                    <a:pt x="113918" y="30924"/>
                  </a:lnTo>
                  <a:lnTo>
                    <a:pt x="119964" y="5664"/>
                  </a:lnTo>
                  <a:lnTo>
                    <a:pt x="114572" y="3504"/>
                  </a:lnTo>
                  <a:lnTo>
                    <a:pt x="107699" y="1698"/>
                  </a:lnTo>
                  <a:lnTo>
                    <a:pt x="99697" y="459"/>
                  </a:lnTo>
                  <a:lnTo>
                    <a:pt x="90919" y="0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53947" y="2754846"/>
              <a:ext cx="161074" cy="19118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5087" y="2706636"/>
              <a:ext cx="108635" cy="23939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660347" y="2759075"/>
              <a:ext cx="172085" cy="266065"/>
            </a:xfrm>
            <a:custGeom>
              <a:avLst/>
              <a:gdLst/>
              <a:ahLst/>
              <a:cxnLst/>
              <a:rect l="l" t="t" r="r" b="b"/>
              <a:pathLst>
                <a:path w="172085" h="266064">
                  <a:moveTo>
                    <a:pt x="171640" y="0"/>
                  </a:moveTo>
                  <a:lnTo>
                    <a:pt x="136550" y="0"/>
                  </a:lnTo>
                  <a:lnTo>
                    <a:pt x="97080" y="117326"/>
                  </a:lnTo>
                  <a:lnTo>
                    <a:pt x="88646" y="145224"/>
                  </a:lnTo>
                  <a:lnTo>
                    <a:pt x="87896" y="145224"/>
                  </a:lnTo>
                  <a:lnTo>
                    <a:pt x="82476" y="126984"/>
                  </a:lnTo>
                  <a:lnTo>
                    <a:pt x="76200" y="107886"/>
                  </a:lnTo>
                  <a:lnTo>
                    <a:pt x="36207" y="0"/>
                  </a:lnTo>
                  <a:lnTo>
                    <a:pt x="0" y="0"/>
                  </a:lnTo>
                  <a:lnTo>
                    <a:pt x="67144" y="168617"/>
                  </a:lnTo>
                  <a:lnTo>
                    <a:pt x="69037" y="172389"/>
                  </a:lnTo>
                  <a:lnTo>
                    <a:pt x="69786" y="175031"/>
                  </a:lnTo>
                  <a:lnTo>
                    <a:pt x="69786" y="179184"/>
                  </a:lnTo>
                  <a:lnTo>
                    <a:pt x="67144" y="184835"/>
                  </a:lnTo>
                  <a:lnTo>
                    <a:pt x="39611" y="222186"/>
                  </a:lnTo>
                  <a:lnTo>
                    <a:pt x="10185" y="238036"/>
                  </a:lnTo>
                  <a:lnTo>
                    <a:pt x="18491" y="265950"/>
                  </a:lnTo>
                  <a:lnTo>
                    <a:pt x="59220" y="244436"/>
                  </a:lnTo>
                  <a:lnTo>
                    <a:pt x="90112" y="203419"/>
                  </a:lnTo>
                  <a:lnTo>
                    <a:pt x="121843" y="130149"/>
                  </a:lnTo>
                  <a:lnTo>
                    <a:pt x="171640" y="0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5" name="object 5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47938" y="2754845"/>
            <a:ext cx="145237" cy="191185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2142451" y="2674036"/>
            <a:ext cx="369570" cy="272415"/>
            <a:chOff x="2142451" y="2674036"/>
            <a:chExt cx="369570" cy="272415"/>
          </a:xfrm>
        </p:grpSpPr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42451" y="2754846"/>
              <a:ext cx="156552" cy="18695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339886" y="2674036"/>
              <a:ext cx="172085" cy="272415"/>
            </a:xfrm>
            <a:custGeom>
              <a:avLst/>
              <a:gdLst/>
              <a:ahLst/>
              <a:cxnLst/>
              <a:rect l="l" t="t" r="r" b="b"/>
              <a:pathLst>
                <a:path w="172085" h="272414">
                  <a:moveTo>
                    <a:pt x="81864" y="80810"/>
                  </a:moveTo>
                  <a:lnTo>
                    <a:pt x="50234" y="87599"/>
                  </a:lnTo>
                  <a:lnTo>
                    <a:pt x="24091" y="107100"/>
                  </a:lnTo>
                  <a:lnTo>
                    <a:pt x="6369" y="138015"/>
                  </a:lnTo>
                  <a:lnTo>
                    <a:pt x="0" y="179044"/>
                  </a:lnTo>
                  <a:lnTo>
                    <a:pt x="5999" y="217012"/>
                  </a:lnTo>
                  <a:lnTo>
                    <a:pt x="22537" y="246354"/>
                  </a:lnTo>
                  <a:lnTo>
                    <a:pt x="47421" y="265276"/>
                  </a:lnTo>
                  <a:lnTo>
                    <a:pt x="78460" y="271983"/>
                  </a:lnTo>
                  <a:lnTo>
                    <a:pt x="99102" y="269307"/>
                  </a:lnTo>
                  <a:lnTo>
                    <a:pt x="116559" y="261891"/>
                  </a:lnTo>
                  <a:lnTo>
                    <a:pt x="130336" y="250653"/>
                  </a:lnTo>
                  <a:lnTo>
                    <a:pt x="133774" y="245592"/>
                  </a:lnTo>
                  <a:lnTo>
                    <a:pt x="87515" y="245592"/>
                  </a:lnTo>
                  <a:lnTo>
                    <a:pt x="63966" y="240167"/>
                  </a:lnTo>
                  <a:lnTo>
                    <a:pt x="47101" y="225455"/>
                  </a:lnTo>
                  <a:lnTo>
                    <a:pt x="36955" y="203796"/>
                  </a:lnTo>
                  <a:lnTo>
                    <a:pt x="33566" y="177533"/>
                  </a:lnTo>
                  <a:lnTo>
                    <a:pt x="37285" y="149641"/>
                  </a:lnTo>
                  <a:lnTo>
                    <a:pt x="48042" y="127347"/>
                  </a:lnTo>
                  <a:lnTo>
                    <a:pt x="65236" y="112566"/>
                  </a:lnTo>
                  <a:lnTo>
                    <a:pt x="88265" y="107213"/>
                  </a:lnTo>
                  <a:lnTo>
                    <a:pt x="135761" y="107213"/>
                  </a:lnTo>
                  <a:lnTo>
                    <a:pt x="128746" y="98153"/>
                  </a:lnTo>
                  <a:lnTo>
                    <a:pt x="116746" y="89247"/>
                  </a:lnTo>
                  <a:lnTo>
                    <a:pt x="101071" y="83101"/>
                  </a:lnTo>
                  <a:lnTo>
                    <a:pt x="81864" y="80810"/>
                  </a:lnTo>
                  <a:close/>
                </a:path>
                <a:path w="172085" h="272414">
                  <a:moveTo>
                    <a:pt x="170716" y="236512"/>
                  </a:moveTo>
                  <a:lnTo>
                    <a:pt x="141084" y="236512"/>
                  </a:lnTo>
                  <a:lnTo>
                    <a:pt x="142582" y="267754"/>
                  </a:lnTo>
                  <a:lnTo>
                    <a:pt x="172008" y="267754"/>
                  </a:lnTo>
                  <a:lnTo>
                    <a:pt x="171456" y="257463"/>
                  </a:lnTo>
                  <a:lnTo>
                    <a:pt x="170996" y="246354"/>
                  </a:lnTo>
                  <a:lnTo>
                    <a:pt x="170716" y="236512"/>
                  </a:lnTo>
                  <a:close/>
                </a:path>
                <a:path w="172085" h="272414">
                  <a:moveTo>
                    <a:pt x="135761" y="107213"/>
                  </a:moveTo>
                  <a:lnTo>
                    <a:pt x="88265" y="107213"/>
                  </a:lnTo>
                  <a:lnTo>
                    <a:pt x="105567" y="110197"/>
                  </a:lnTo>
                  <a:lnTo>
                    <a:pt x="119718" y="118321"/>
                  </a:lnTo>
                  <a:lnTo>
                    <a:pt x="130118" y="130343"/>
                  </a:lnTo>
                  <a:lnTo>
                    <a:pt x="136169" y="145021"/>
                  </a:lnTo>
                  <a:lnTo>
                    <a:pt x="137299" y="149936"/>
                  </a:lnTo>
                  <a:lnTo>
                    <a:pt x="137680" y="155232"/>
                  </a:lnTo>
                  <a:lnTo>
                    <a:pt x="137680" y="196443"/>
                  </a:lnTo>
                  <a:lnTo>
                    <a:pt x="117781" y="234910"/>
                  </a:lnTo>
                  <a:lnTo>
                    <a:pt x="87515" y="245592"/>
                  </a:lnTo>
                  <a:lnTo>
                    <a:pt x="133774" y="245592"/>
                  </a:lnTo>
                  <a:lnTo>
                    <a:pt x="139941" y="236512"/>
                  </a:lnTo>
                  <a:lnTo>
                    <a:pt x="170716" y="236512"/>
                  </a:lnTo>
                  <a:lnTo>
                    <a:pt x="170628" y="233335"/>
                  </a:lnTo>
                  <a:lnTo>
                    <a:pt x="170512" y="222302"/>
                  </a:lnTo>
                  <a:lnTo>
                    <a:pt x="170497" y="108724"/>
                  </a:lnTo>
                  <a:lnTo>
                    <a:pt x="136931" y="108724"/>
                  </a:lnTo>
                  <a:lnTo>
                    <a:pt x="135761" y="107213"/>
                  </a:lnTo>
                  <a:close/>
                </a:path>
                <a:path w="172085" h="272414">
                  <a:moveTo>
                    <a:pt x="170497" y="0"/>
                  </a:moveTo>
                  <a:lnTo>
                    <a:pt x="137680" y="0"/>
                  </a:lnTo>
                  <a:lnTo>
                    <a:pt x="137680" y="108724"/>
                  </a:lnTo>
                  <a:lnTo>
                    <a:pt x="170497" y="108724"/>
                  </a:lnTo>
                  <a:lnTo>
                    <a:pt x="170497" y="0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2667012" y="2687243"/>
            <a:ext cx="210185" cy="254635"/>
          </a:xfrm>
          <a:custGeom>
            <a:avLst/>
            <a:gdLst/>
            <a:ahLst/>
            <a:cxnLst/>
            <a:rect l="l" t="t" r="r" b="b"/>
            <a:pathLst>
              <a:path w="210185" h="254635">
                <a:moveTo>
                  <a:pt x="136931" y="558"/>
                </a:moveTo>
                <a:lnTo>
                  <a:pt x="0" y="558"/>
                </a:lnTo>
                <a:lnTo>
                  <a:pt x="0" y="27228"/>
                </a:lnTo>
                <a:lnTo>
                  <a:pt x="0" y="112318"/>
                </a:lnTo>
                <a:lnTo>
                  <a:pt x="0" y="140258"/>
                </a:lnTo>
                <a:lnTo>
                  <a:pt x="0" y="254558"/>
                </a:lnTo>
                <a:lnTo>
                  <a:pt x="33197" y="254558"/>
                </a:lnTo>
                <a:lnTo>
                  <a:pt x="33197" y="140258"/>
                </a:lnTo>
                <a:lnTo>
                  <a:pt x="129387" y="140258"/>
                </a:lnTo>
                <a:lnTo>
                  <a:pt x="129387" y="112318"/>
                </a:lnTo>
                <a:lnTo>
                  <a:pt x="33197" y="112318"/>
                </a:lnTo>
                <a:lnTo>
                  <a:pt x="33197" y="27228"/>
                </a:lnTo>
                <a:lnTo>
                  <a:pt x="136931" y="27228"/>
                </a:lnTo>
                <a:lnTo>
                  <a:pt x="136931" y="558"/>
                </a:lnTo>
                <a:close/>
              </a:path>
              <a:path w="210185" h="254635">
                <a:moveTo>
                  <a:pt x="205562" y="71831"/>
                </a:moveTo>
                <a:lnTo>
                  <a:pt x="172745" y="71831"/>
                </a:lnTo>
                <a:lnTo>
                  <a:pt x="172745" y="254558"/>
                </a:lnTo>
                <a:lnTo>
                  <a:pt x="205562" y="254558"/>
                </a:lnTo>
                <a:lnTo>
                  <a:pt x="205562" y="71831"/>
                </a:lnTo>
                <a:close/>
              </a:path>
              <a:path w="210185" h="254635">
                <a:moveTo>
                  <a:pt x="209715" y="20751"/>
                </a:moveTo>
                <a:lnTo>
                  <a:pt x="208280" y="12585"/>
                </a:lnTo>
                <a:lnTo>
                  <a:pt x="204190" y="5994"/>
                </a:lnTo>
                <a:lnTo>
                  <a:pt x="197764" y="1600"/>
                </a:lnTo>
                <a:lnTo>
                  <a:pt x="189331" y="0"/>
                </a:lnTo>
                <a:lnTo>
                  <a:pt x="181000" y="1663"/>
                </a:lnTo>
                <a:lnTo>
                  <a:pt x="174434" y="6134"/>
                </a:lnTo>
                <a:lnTo>
                  <a:pt x="170129" y="12738"/>
                </a:lnTo>
                <a:lnTo>
                  <a:pt x="168592" y="20751"/>
                </a:lnTo>
                <a:lnTo>
                  <a:pt x="170014" y="28714"/>
                </a:lnTo>
                <a:lnTo>
                  <a:pt x="174053" y="35191"/>
                </a:lnTo>
                <a:lnTo>
                  <a:pt x="180365" y="39535"/>
                </a:lnTo>
                <a:lnTo>
                  <a:pt x="188582" y="41122"/>
                </a:lnTo>
                <a:lnTo>
                  <a:pt x="197497" y="39535"/>
                </a:lnTo>
                <a:lnTo>
                  <a:pt x="204228" y="35191"/>
                </a:lnTo>
                <a:lnTo>
                  <a:pt x="208419" y="28714"/>
                </a:lnTo>
                <a:lnTo>
                  <a:pt x="209715" y="20751"/>
                </a:lnTo>
                <a:close/>
              </a:path>
            </a:pathLst>
          </a:custGeom>
          <a:solidFill>
            <a:srgbClr val="8A9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926054" y="2754845"/>
            <a:ext cx="269328" cy="191185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3318814" y="2674048"/>
            <a:ext cx="467995" cy="272415"/>
            <a:chOff x="3318814" y="2674048"/>
            <a:chExt cx="467995" cy="272415"/>
          </a:xfrm>
        </p:grpSpPr>
        <p:sp>
          <p:nvSpPr>
            <p:cNvPr id="62" name="object 62"/>
            <p:cNvSpPr/>
            <p:nvPr/>
          </p:nvSpPr>
          <p:spPr>
            <a:xfrm>
              <a:off x="3318815" y="2674048"/>
              <a:ext cx="280670" cy="267970"/>
            </a:xfrm>
            <a:custGeom>
              <a:avLst/>
              <a:gdLst/>
              <a:ahLst/>
              <a:cxnLst/>
              <a:rect l="l" t="t" r="r" b="b"/>
              <a:pathLst>
                <a:path w="280670" h="267969">
                  <a:moveTo>
                    <a:pt x="212763" y="267754"/>
                  </a:moveTo>
                  <a:lnTo>
                    <a:pt x="185445" y="187782"/>
                  </a:lnTo>
                  <a:lnTo>
                    <a:pt x="176682" y="162128"/>
                  </a:lnTo>
                  <a:lnTo>
                    <a:pt x="143725" y="65646"/>
                  </a:lnTo>
                  <a:lnTo>
                    <a:pt x="143725" y="162128"/>
                  </a:lnTo>
                  <a:lnTo>
                    <a:pt x="67144" y="162128"/>
                  </a:lnTo>
                  <a:lnTo>
                    <a:pt x="92049" y="88709"/>
                  </a:lnTo>
                  <a:lnTo>
                    <a:pt x="95643" y="76936"/>
                  </a:lnTo>
                  <a:lnTo>
                    <a:pt x="98933" y="65239"/>
                  </a:lnTo>
                  <a:lnTo>
                    <a:pt x="101866" y="53886"/>
                  </a:lnTo>
                  <a:lnTo>
                    <a:pt x="104495" y="42773"/>
                  </a:lnTo>
                  <a:lnTo>
                    <a:pt x="105625" y="42773"/>
                  </a:lnTo>
                  <a:lnTo>
                    <a:pt x="118821" y="89090"/>
                  </a:lnTo>
                  <a:lnTo>
                    <a:pt x="143725" y="162128"/>
                  </a:lnTo>
                  <a:lnTo>
                    <a:pt x="143725" y="65646"/>
                  </a:lnTo>
                  <a:lnTo>
                    <a:pt x="135915" y="42773"/>
                  </a:lnTo>
                  <a:lnTo>
                    <a:pt x="125996" y="13728"/>
                  </a:lnTo>
                  <a:lnTo>
                    <a:pt x="86385" y="13728"/>
                  </a:lnTo>
                  <a:lnTo>
                    <a:pt x="0" y="267754"/>
                  </a:lnTo>
                  <a:lnTo>
                    <a:pt x="34328" y="267754"/>
                  </a:lnTo>
                  <a:lnTo>
                    <a:pt x="60363" y="187782"/>
                  </a:lnTo>
                  <a:lnTo>
                    <a:pt x="150507" y="187782"/>
                  </a:lnTo>
                  <a:lnTo>
                    <a:pt x="177673" y="267754"/>
                  </a:lnTo>
                  <a:lnTo>
                    <a:pt x="212763" y="267754"/>
                  </a:lnTo>
                  <a:close/>
                </a:path>
                <a:path w="280670" h="267969">
                  <a:moveTo>
                    <a:pt x="280657" y="0"/>
                  </a:moveTo>
                  <a:lnTo>
                    <a:pt x="247840" y="0"/>
                  </a:lnTo>
                  <a:lnTo>
                    <a:pt x="247840" y="267754"/>
                  </a:lnTo>
                  <a:lnTo>
                    <a:pt x="280657" y="267754"/>
                  </a:lnTo>
                  <a:lnTo>
                    <a:pt x="280657" y="0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41039" y="2754846"/>
              <a:ext cx="145237" cy="191185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3835158" y="2754845"/>
            <a:ext cx="387985" cy="187325"/>
            <a:chOff x="3835158" y="2754845"/>
            <a:chExt cx="387985" cy="187325"/>
          </a:xfrm>
        </p:grpSpPr>
        <p:pic>
          <p:nvPicPr>
            <p:cNvPr id="65" name="object 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35158" y="2754845"/>
              <a:ext cx="92036" cy="18695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960393" y="2754845"/>
              <a:ext cx="262255" cy="187325"/>
            </a:xfrm>
            <a:custGeom>
              <a:avLst/>
              <a:gdLst/>
              <a:ahLst/>
              <a:cxnLst/>
              <a:rect l="l" t="t" r="r" b="b"/>
              <a:pathLst>
                <a:path w="262254" h="187325">
                  <a:moveTo>
                    <a:pt x="202184" y="0"/>
                  </a:moveTo>
                  <a:lnTo>
                    <a:pt x="161823" y="12839"/>
                  </a:lnTo>
                  <a:lnTo>
                    <a:pt x="141452" y="36614"/>
                  </a:lnTo>
                  <a:lnTo>
                    <a:pt x="140703" y="36614"/>
                  </a:lnTo>
                  <a:lnTo>
                    <a:pt x="132786" y="21972"/>
                  </a:lnTo>
                  <a:lnTo>
                    <a:pt x="121227" y="10377"/>
                  </a:lnTo>
                  <a:lnTo>
                    <a:pt x="106488" y="2747"/>
                  </a:lnTo>
                  <a:lnTo>
                    <a:pt x="89027" y="0"/>
                  </a:lnTo>
                  <a:lnTo>
                    <a:pt x="68549" y="2807"/>
                  </a:lnTo>
                  <a:lnTo>
                    <a:pt x="52527" y="10285"/>
                  </a:lnTo>
                  <a:lnTo>
                    <a:pt x="40324" y="21018"/>
                  </a:lnTo>
                  <a:lnTo>
                    <a:pt x="31305" y="33591"/>
                  </a:lnTo>
                  <a:lnTo>
                    <a:pt x="30556" y="33591"/>
                  </a:lnTo>
                  <a:lnTo>
                    <a:pt x="29044" y="4229"/>
                  </a:lnTo>
                  <a:lnTo>
                    <a:pt x="0" y="4229"/>
                  </a:lnTo>
                  <a:lnTo>
                    <a:pt x="1036" y="27684"/>
                  </a:lnTo>
                  <a:lnTo>
                    <a:pt x="1511" y="53682"/>
                  </a:lnTo>
                  <a:lnTo>
                    <a:pt x="1511" y="186956"/>
                  </a:lnTo>
                  <a:lnTo>
                    <a:pt x="33947" y="186956"/>
                  </a:lnTo>
                  <a:lnTo>
                    <a:pt x="33947" y="71361"/>
                  </a:lnTo>
                  <a:lnTo>
                    <a:pt x="34696" y="65328"/>
                  </a:lnTo>
                  <a:lnTo>
                    <a:pt x="63268" y="30343"/>
                  </a:lnTo>
                  <a:lnTo>
                    <a:pt x="77711" y="27546"/>
                  </a:lnTo>
                  <a:lnTo>
                    <a:pt x="94165" y="31247"/>
                  </a:lnTo>
                  <a:lnTo>
                    <a:pt x="106095" y="41571"/>
                  </a:lnTo>
                  <a:lnTo>
                    <a:pt x="113358" y="57351"/>
                  </a:lnTo>
                  <a:lnTo>
                    <a:pt x="115811" y="77419"/>
                  </a:lnTo>
                  <a:lnTo>
                    <a:pt x="115811" y="186956"/>
                  </a:lnTo>
                  <a:lnTo>
                    <a:pt x="147878" y="186956"/>
                  </a:lnTo>
                  <a:lnTo>
                    <a:pt x="147878" y="67970"/>
                  </a:lnTo>
                  <a:lnTo>
                    <a:pt x="150888" y="57010"/>
                  </a:lnTo>
                  <a:lnTo>
                    <a:pt x="156755" y="45714"/>
                  </a:lnTo>
                  <a:lnTo>
                    <a:pt x="165555" y="36329"/>
                  </a:lnTo>
                  <a:lnTo>
                    <a:pt x="176829" y="29919"/>
                  </a:lnTo>
                  <a:lnTo>
                    <a:pt x="190119" y="27546"/>
                  </a:lnTo>
                  <a:lnTo>
                    <a:pt x="207607" y="31347"/>
                  </a:lnTo>
                  <a:lnTo>
                    <a:pt x="219968" y="42373"/>
                  </a:lnTo>
                  <a:lnTo>
                    <a:pt x="227307" y="60057"/>
                  </a:lnTo>
                  <a:lnTo>
                    <a:pt x="229730" y="83832"/>
                  </a:lnTo>
                  <a:lnTo>
                    <a:pt x="229730" y="186956"/>
                  </a:lnTo>
                  <a:lnTo>
                    <a:pt x="262166" y="186956"/>
                  </a:lnTo>
                  <a:lnTo>
                    <a:pt x="262166" y="79298"/>
                  </a:lnTo>
                  <a:lnTo>
                    <a:pt x="256190" y="40140"/>
                  </a:lnTo>
                  <a:lnTo>
                    <a:pt x="241233" y="15855"/>
                  </a:lnTo>
                  <a:lnTo>
                    <a:pt x="221746" y="3467"/>
                  </a:lnTo>
                  <a:lnTo>
                    <a:pt x="202184" y="0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944333" y="3038437"/>
            <a:ext cx="3223895" cy="16510"/>
          </a:xfrm>
          <a:custGeom>
            <a:avLst/>
            <a:gdLst/>
            <a:ahLst/>
            <a:cxnLst/>
            <a:rect l="l" t="t" r="r" b="b"/>
            <a:pathLst>
              <a:path w="3223895" h="16510">
                <a:moveTo>
                  <a:pt x="3223437" y="0"/>
                </a:moveTo>
                <a:lnTo>
                  <a:pt x="0" y="0"/>
                </a:lnTo>
                <a:lnTo>
                  <a:pt x="0" y="16497"/>
                </a:lnTo>
                <a:lnTo>
                  <a:pt x="3223437" y="16497"/>
                </a:lnTo>
                <a:lnTo>
                  <a:pt x="3223437" y="0"/>
                </a:lnTo>
                <a:close/>
              </a:path>
            </a:pathLst>
          </a:custGeom>
          <a:solidFill>
            <a:srgbClr val="C49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6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85137" y="4428858"/>
            <a:ext cx="1228205" cy="182773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84180" y="3887711"/>
            <a:ext cx="183951" cy="159321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1123863" y="3941902"/>
            <a:ext cx="664845" cy="130810"/>
            <a:chOff x="1123863" y="3941902"/>
            <a:chExt cx="664845" cy="130810"/>
          </a:xfrm>
        </p:grpSpPr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23863" y="3941902"/>
              <a:ext cx="344332" cy="13023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99539" y="3943451"/>
              <a:ext cx="289052" cy="99720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5899124" y="698093"/>
            <a:ext cx="1353185" cy="2080260"/>
            <a:chOff x="5899124" y="698093"/>
            <a:chExt cx="1353185" cy="2080260"/>
          </a:xfrm>
        </p:grpSpPr>
        <p:sp>
          <p:nvSpPr>
            <p:cNvPr id="74" name="object 74"/>
            <p:cNvSpPr/>
            <p:nvPr/>
          </p:nvSpPr>
          <p:spPr>
            <a:xfrm>
              <a:off x="5964643" y="754799"/>
              <a:ext cx="1287145" cy="2023745"/>
            </a:xfrm>
            <a:custGeom>
              <a:avLst/>
              <a:gdLst/>
              <a:ahLst/>
              <a:cxnLst/>
              <a:rect l="l" t="t" r="r" b="b"/>
              <a:pathLst>
                <a:path w="1287145" h="2023745">
                  <a:moveTo>
                    <a:pt x="797661" y="0"/>
                  </a:moveTo>
                  <a:lnTo>
                    <a:pt x="489470" y="0"/>
                  </a:lnTo>
                  <a:lnTo>
                    <a:pt x="442330" y="2240"/>
                  </a:lnTo>
                  <a:lnTo>
                    <a:pt x="396458" y="8825"/>
                  </a:lnTo>
                  <a:lnTo>
                    <a:pt x="352059" y="19550"/>
                  </a:lnTo>
                  <a:lnTo>
                    <a:pt x="309338" y="34208"/>
                  </a:lnTo>
                  <a:lnTo>
                    <a:pt x="268500" y="52596"/>
                  </a:lnTo>
                  <a:lnTo>
                    <a:pt x="229751" y="74508"/>
                  </a:lnTo>
                  <a:lnTo>
                    <a:pt x="193295" y="99739"/>
                  </a:lnTo>
                  <a:lnTo>
                    <a:pt x="159338" y="128084"/>
                  </a:lnTo>
                  <a:lnTo>
                    <a:pt x="128084" y="159338"/>
                  </a:lnTo>
                  <a:lnTo>
                    <a:pt x="99739" y="193295"/>
                  </a:lnTo>
                  <a:lnTo>
                    <a:pt x="74508" y="229751"/>
                  </a:lnTo>
                  <a:lnTo>
                    <a:pt x="52596" y="268500"/>
                  </a:lnTo>
                  <a:lnTo>
                    <a:pt x="34208" y="309338"/>
                  </a:lnTo>
                  <a:lnTo>
                    <a:pt x="19550" y="352059"/>
                  </a:lnTo>
                  <a:lnTo>
                    <a:pt x="8825" y="396458"/>
                  </a:lnTo>
                  <a:lnTo>
                    <a:pt x="2240" y="442330"/>
                  </a:lnTo>
                  <a:lnTo>
                    <a:pt x="0" y="489470"/>
                  </a:lnTo>
                  <a:lnTo>
                    <a:pt x="0" y="2023363"/>
                  </a:lnTo>
                  <a:lnTo>
                    <a:pt x="1287132" y="2023363"/>
                  </a:lnTo>
                  <a:lnTo>
                    <a:pt x="1287132" y="489470"/>
                  </a:lnTo>
                  <a:lnTo>
                    <a:pt x="1284891" y="442330"/>
                  </a:lnTo>
                  <a:lnTo>
                    <a:pt x="1278306" y="396458"/>
                  </a:lnTo>
                  <a:lnTo>
                    <a:pt x="1267582" y="352059"/>
                  </a:lnTo>
                  <a:lnTo>
                    <a:pt x="1252923" y="309338"/>
                  </a:lnTo>
                  <a:lnTo>
                    <a:pt x="1234535" y="268500"/>
                  </a:lnTo>
                  <a:lnTo>
                    <a:pt x="1212623" y="229751"/>
                  </a:lnTo>
                  <a:lnTo>
                    <a:pt x="1187392" y="193295"/>
                  </a:lnTo>
                  <a:lnTo>
                    <a:pt x="1159047" y="159338"/>
                  </a:lnTo>
                  <a:lnTo>
                    <a:pt x="1127793" y="128084"/>
                  </a:lnTo>
                  <a:lnTo>
                    <a:pt x="1093836" y="99739"/>
                  </a:lnTo>
                  <a:lnTo>
                    <a:pt x="1057380" y="74508"/>
                  </a:lnTo>
                  <a:lnTo>
                    <a:pt x="1018631" y="52596"/>
                  </a:lnTo>
                  <a:lnTo>
                    <a:pt x="977793" y="34208"/>
                  </a:lnTo>
                  <a:lnTo>
                    <a:pt x="935072" y="19550"/>
                  </a:lnTo>
                  <a:lnTo>
                    <a:pt x="890673" y="8825"/>
                  </a:lnTo>
                  <a:lnTo>
                    <a:pt x="844801" y="2240"/>
                  </a:lnTo>
                  <a:lnTo>
                    <a:pt x="797661" y="0"/>
                  </a:lnTo>
                  <a:close/>
                </a:path>
              </a:pathLst>
            </a:custGeom>
            <a:solidFill>
              <a:srgbClr val="969696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911824" y="710793"/>
              <a:ext cx="1287145" cy="2023745"/>
            </a:xfrm>
            <a:custGeom>
              <a:avLst/>
              <a:gdLst/>
              <a:ahLst/>
              <a:cxnLst/>
              <a:rect l="l" t="t" r="r" b="b"/>
              <a:pathLst>
                <a:path w="1287145" h="2023745">
                  <a:moveTo>
                    <a:pt x="797661" y="0"/>
                  </a:moveTo>
                  <a:lnTo>
                    <a:pt x="489470" y="0"/>
                  </a:lnTo>
                  <a:lnTo>
                    <a:pt x="442330" y="2240"/>
                  </a:lnTo>
                  <a:lnTo>
                    <a:pt x="396458" y="8825"/>
                  </a:lnTo>
                  <a:lnTo>
                    <a:pt x="352059" y="19550"/>
                  </a:lnTo>
                  <a:lnTo>
                    <a:pt x="309338" y="34208"/>
                  </a:lnTo>
                  <a:lnTo>
                    <a:pt x="268500" y="52596"/>
                  </a:lnTo>
                  <a:lnTo>
                    <a:pt x="229751" y="74508"/>
                  </a:lnTo>
                  <a:lnTo>
                    <a:pt x="193295" y="99739"/>
                  </a:lnTo>
                  <a:lnTo>
                    <a:pt x="159338" y="128084"/>
                  </a:lnTo>
                  <a:lnTo>
                    <a:pt x="128084" y="159338"/>
                  </a:lnTo>
                  <a:lnTo>
                    <a:pt x="99739" y="193295"/>
                  </a:lnTo>
                  <a:lnTo>
                    <a:pt x="74508" y="229751"/>
                  </a:lnTo>
                  <a:lnTo>
                    <a:pt x="52596" y="268500"/>
                  </a:lnTo>
                  <a:lnTo>
                    <a:pt x="34208" y="309338"/>
                  </a:lnTo>
                  <a:lnTo>
                    <a:pt x="19550" y="352059"/>
                  </a:lnTo>
                  <a:lnTo>
                    <a:pt x="8825" y="396458"/>
                  </a:lnTo>
                  <a:lnTo>
                    <a:pt x="2240" y="442330"/>
                  </a:lnTo>
                  <a:lnTo>
                    <a:pt x="0" y="489470"/>
                  </a:lnTo>
                  <a:lnTo>
                    <a:pt x="0" y="2023364"/>
                  </a:lnTo>
                  <a:lnTo>
                    <a:pt x="1287132" y="2023364"/>
                  </a:lnTo>
                  <a:lnTo>
                    <a:pt x="1287132" y="489470"/>
                  </a:lnTo>
                  <a:lnTo>
                    <a:pt x="1284891" y="442330"/>
                  </a:lnTo>
                  <a:lnTo>
                    <a:pt x="1278306" y="396458"/>
                  </a:lnTo>
                  <a:lnTo>
                    <a:pt x="1267582" y="352059"/>
                  </a:lnTo>
                  <a:lnTo>
                    <a:pt x="1252923" y="309338"/>
                  </a:lnTo>
                  <a:lnTo>
                    <a:pt x="1234535" y="268500"/>
                  </a:lnTo>
                  <a:lnTo>
                    <a:pt x="1212623" y="229751"/>
                  </a:lnTo>
                  <a:lnTo>
                    <a:pt x="1187392" y="193295"/>
                  </a:lnTo>
                  <a:lnTo>
                    <a:pt x="1159047" y="159338"/>
                  </a:lnTo>
                  <a:lnTo>
                    <a:pt x="1127793" y="128084"/>
                  </a:lnTo>
                  <a:lnTo>
                    <a:pt x="1093836" y="99739"/>
                  </a:lnTo>
                  <a:lnTo>
                    <a:pt x="1057380" y="74508"/>
                  </a:lnTo>
                  <a:lnTo>
                    <a:pt x="1018631" y="52596"/>
                  </a:lnTo>
                  <a:lnTo>
                    <a:pt x="977793" y="34208"/>
                  </a:lnTo>
                  <a:lnTo>
                    <a:pt x="935072" y="19550"/>
                  </a:lnTo>
                  <a:lnTo>
                    <a:pt x="890673" y="8825"/>
                  </a:lnTo>
                  <a:lnTo>
                    <a:pt x="844801" y="2240"/>
                  </a:lnTo>
                  <a:lnTo>
                    <a:pt x="797661" y="0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911824" y="710793"/>
              <a:ext cx="1287145" cy="2023745"/>
            </a:xfrm>
            <a:custGeom>
              <a:avLst/>
              <a:gdLst/>
              <a:ahLst/>
              <a:cxnLst/>
              <a:rect l="l" t="t" r="r" b="b"/>
              <a:pathLst>
                <a:path w="1287145" h="2023745">
                  <a:moveTo>
                    <a:pt x="1287132" y="2023364"/>
                  </a:moveTo>
                  <a:lnTo>
                    <a:pt x="0" y="2023364"/>
                  </a:lnTo>
                  <a:lnTo>
                    <a:pt x="0" y="489470"/>
                  </a:lnTo>
                  <a:lnTo>
                    <a:pt x="2240" y="442330"/>
                  </a:lnTo>
                  <a:lnTo>
                    <a:pt x="8825" y="396458"/>
                  </a:lnTo>
                  <a:lnTo>
                    <a:pt x="19550" y="352059"/>
                  </a:lnTo>
                  <a:lnTo>
                    <a:pt x="34208" y="309338"/>
                  </a:lnTo>
                  <a:lnTo>
                    <a:pt x="52596" y="268500"/>
                  </a:lnTo>
                  <a:lnTo>
                    <a:pt x="74508" y="229751"/>
                  </a:lnTo>
                  <a:lnTo>
                    <a:pt x="99739" y="193295"/>
                  </a:lnTo>
                  <a:lnTo>
                    <a:pt x="128084" y="159338"/>
                  </a:lnTo>
                  <a:lnTo>
                    <a:pt x="159338" y="128084"/>
                  </a:lnTo>
                  <a:lnTo>
                    <a:pt x="193295" y="99739"/>
                  </a:lnTo>
                  <a:lnTo>
                    <a:pt x="229751" y="74508"/>
                  </a:lnTo>
                  <a:lnTo>
                    <a:pt x="268500" y="52596"/>
                  </a:lnTo>
                  <a:lnTo>
                    <a:pt x="309338" y="34208"/>
                  </a:lnTo>
                  <a:lnTo>
                    <a:pt x="352059" y="19550"/>
                  </a:lnTo>
                  <a:lnTo>
                    <a:pt x="396458" y="8825"/>
                  </a:lnTo>
                  <a:lnTo>
                    <a:pt x="442330" y="2240"/>
                  </a:lnTo>
                  <a:lnTo>
                    <a:pt x="489470" y="0"/>
                  </a:lnTo>
                  <a:lnTo>
                    <a:pt x="797661" y="0"/>
                  </a:lnTo>
                  <a:lnTo>
                    <a:pt x="844801" y="2240"/>
                  </a:lnTo>
                  <a:lnTo>
                    <a:pt x="890673" y="8825"/>
                  </a:lnTo>
                  <a:lnTo>
                    <a:pt x="935072" y="19550"/>
                  </a:lnTo>
                  <a:lnTo>
                    <a:pt x="977793" y="34208"/>
                  </a:lnTo>
                  <a:lnTo>
                    <a:pt x="1018631" y="52596"/>
                  </a:lnTo>
                  <a:lnTo>
                    <a:pt x="1057380" y="74508"/>
                  </a:lnTo>
                  <a:lnTo>
                    <a:pt x="1093836" y="99739"/>
                  </a:lnTo>
                  <a:lnTo>
                    <a:pt x="1127793" y="128084"/>
                  </a:lnTo>
                  <a:lnTo>
                    <a:pt x="1159047" y="159338"/>
                  </a:lnTo>
                  <a:lnTo>
                    <a:pt x="1187392" y="193295"/>
                  </a:lnTo>
                  <a:lnTo>
                    <a:pt x="1212623" y="229751"/>
                  </a:lnTo>
                  <a:lnTo>
                    <a:pt x="1234535" y="268500"/>
                  </a:lnTo>
                  <a:lnTo>
                    <a:pt x="1252923" y="309338"/>
                  </a:lnTo>
                  <a:lnTo>
                    <a:pt x="1267582" y="352059"/>
                  </a:lnTo>
                  <a:lnTo>
                    <a:pt x="1278306" y="396458"/>
                  </a:lnTo>
                  <a:lnTo>
                    <a:pt x="1284891" y="442330"/>
                  </a:lnTo>
                  <a:lnTo>
                    <a:pt x="1287132" y="489470"/>
                  </a:lnTo>
                  <a:lnTo>
                    <a:pt x="1287132" y="202336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/>
          <p:nvPr/>
        </p:nvSpPr>
        <p:spPr>
          <a:xfrm>
            <a:off x="6879590" y="475183"/>
            <a:ext cx="29845" cy="125730"/>
          </a:xfrm>
          <a:custGeom>
            <a:avLst/>
            <a:gdLst/>
            <a:ahLst/>
            <a:cxnLst/>
            <a:rect l="l" t="t" r="r" b="b"/>
            <a:pathLst>
              <a:path w="29845" h="125729">
                <a:moveTo>
                  <a:pt x="29692" y="0"/>
                </a:moveTo>
                <a:lnTo>
                  <a:pt x="0" y="0"/>
                </a:lnTo>
                <a:lnTo>
                  <a:pt x="0" y="125336"/>
                </a:lnTo>
                <a:lnTo>
                  <a:pt x="29692" y="125336"/>
                </a:lnTo>
                <a:lnTo>
                  <a:pt x="29692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07656" y="475183"/>
            <a:ext cx="29845" cy="125730"/>
          </a:xfrm>
          <a:custGeom>
            <a:avLst/>
            <a:gdLst/>
            <a:ahLst/>
            <a:cxnLst/>
            <a:rect l="l" t="t" r="r" b="b"/>
            <a:pathLst>
              <a:path w="29845" h="125729">
                <a:moveTo>
                  <a:pt x="29692" y="0"/>
                </a:moveTo>
                <a:lnTo>
                  <a:pt x="0" y="0"/>
                </a:lnTo>
                <a:lnTo>
                  <a:pt x="0" y="125336"/>
                </a:lnTo>
                <a:lnTo>
                  <a:pt x="29692" y="125336"/>
                </a:lnTo>
                <a:lnTo>
                  <a:pt x="29692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35736" y="475183"/>
            <a:ext cx="29845" cy="125730"/>
          </a:xfrm>
          <a:custGeom>
            <a:avLst/>
            <a:gdLst/>
            <a:ahLst/>
            <a:cxnLst/>
            <a:rect l="l" t="t" r="r" b="b"/>
            <a:pathLst>
              <a:path w="29845" h="125729">
                <a:moveTo>
                  <a:pt x="29692" y="0"/>
                </a:moveTo>
                <a:lnTo>
                  <a:pt x="0" y="0"/>
                </a:lnTo>
                <a:lnTo>
                  <a:pt x="0" y="125336"/>
                </a:lnTo>
                <a:lnTo>
                  <a:pt x="29692" y="125336"/>
                </a:lnTo>
                <a:lnTo>
                  <a:pt x="29692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59142" y="362698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59142" y="349562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359142" y="336425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01369" y="3301657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70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57884" y="321104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37285" y="314101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59142" y="3035046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357884" y="294077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33284" y="282726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5"/>
                </a:lnTo>
                <a:lnTo>
                  <a:pt x="72947" y="19822"/>
                </a:lnTo>
                <a:lnTo>
                  <a:pt x="74410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57884" y="273640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37285" y="266637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43241" y="2578608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357884" y="2477351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401369" y="240925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57998" y="2311311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10" y="35617"/>
                </a:lnTo>
                <a:lnTo>
                  <a:pt x="17621" y="41607"/>
                </a:lnTo>
                <a:lnTo>
                  <a:pt x="29413" y="43713"/>
                </a:lnTo>
                <a:lnTo>
                  <a:pt x="40970" y="41753"/>
                </a:lnTo>
                <a:lnTo>
                  <a:pt x="49890" y="36188"/>
                </a:lnTo>
                <a:lnTo>
                  <a:pt x="55636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57884" y="220455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22" y="43941"/>
                </a:lnTo>
                <a:lnTo>
                  <a:pt x="29070" y="43941"/>
                </a:lnTo>
                <a:lnTo>
                  <a:pt x="21267" y="42950"/>
                </a:lnTo>
                <a:lnTo>
                  <a:pt x="14365" y="39876"/>
                </a:lnTo>
                <a:lnTo>
                  <a:pt x="9437" y="34571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6"/>
                </a:lnTo>
                <a:lnTo>
                  <a:pt x="44254" y="39219"/>
                </a:lnTo>
                <a:lnTo>
                  <a:pt x="37510" y="42696"/>
                </a:lnTo>
                <a:lnTo>
                  <a:pt x="29070" y="43941"/>
                </a:lnTo>
                <a:lnTo>
                  <a:pt x="51922" y="43941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357884" y="206701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27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83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object 9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365313" y="0"/>
            <a:ext cx="482688" cy="1805622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0" y="5186273"/>
            <a:ext cx="1362151" cy="447725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953533" y="4308785"/>
            <a:ext cx="1040777" cy="871223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734293" y="3473602"/>
            <a:ext cx="739622" cy="771575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698693" y="3107486"/>
            <a:ext cx="800976" cy="1038631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175307" y="4362462"/>
            <a:ext cx="1087088" cy="914532"/>
          </a:xfrm>
          <a:prstGeom prst="rect">
            <a:avLst/>
          </a:prstGeom>
        </p:spPr>
      </p:pic>
      <p:grpSp>
        <p:nvGrpSpPr>
          <p:cNvPr id="103" name="object 103"/>
          <p:cNvGrpSpPr/>
          <p:nvPr/>
        </p:nvGrpSpPr>
        <p:grpSpPr>
          <a:xfrm>
            <a:off x="4203496" y="670763"/>
            <a:ext cx="3012440" cy="3581400"/>
            <a:chOff x="4203496" y="670763"/>
            <a:chExt cx="3012440" cy="3581400"/>
          </a:xfrm>
        </p:grpSpPr>
        <p:pic>
          <p:nvPicPr>
            <p:cNvPr id="104" name="object 10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73113" y="2722118"/>
              <a:ext cx="642628" cy="152962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49797" y="670763"/>
              <a:ext cx="1116824" cy="210342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5198529" y="992238"/>
              <a:ext cx="1276350" cy="2150110"/>
            </a:xfrm>
            <a:custGeom>
              <a:avLst/>
              <a:gdLst/>
              <a:ahLst/>
              <a:cxnLst/>
              <a:rect l="l" t="t" r="r" b="b"/>
              <a:pathLst>
                <a:path w="1276350" h="2150110">
                  <a:moveTo>
                    <a:pt x="638073" y="0"/>
                  </a:moveTo>
                  <a:lnTo>
                    <a:pt x="590453" y="1750"/>
                  </a:lnTo>
                  <a:lnTo>
                    <a:pt x="543783" y="6918"/>
                  </a:lnTo>
                  <a:lnTo>
                    <a:pt x="498187" y="15381"/>
                  </a:lnTo>
                  <a:lnTo>
                    <a:pt x="453788" y="27015"/>
                  </a:lnTo>
                  <a:lnTo>
                    <a:pt x="410710" y="41697"/>
                  </a:lnTo>
                  <a:lnTo>
                    <a:pt x="369077" y="59303"/>
                  </a:lnTo>
                  <a:lnTo>
                    <a:pt x="329010" y="79711"/>
                  </a:lnTo>
                  <a:lnTo>
                    <a:pt x="290635" y="102797"/>
                  </a:lnTo>
                  <a:lnTo>
                    <a:pt x="254073" y="128437"/>
                  </a:lnTo>
                  <a:lnTo>
                    <a:pt x="219449" y="156508"/>
                  </a:lnTo>
                  <a:lnTo>
                    <a:pt x="186886" y="186886"/>
                  </a:lnTo>
                  <a:lnTo>
                    <a:pt x="156508" y="219449"/>
                  </a:lnTo>
                  <a:lnTo>
                    <a:pt x="128437" y="254073"/>
                  </a:lnTo>
                  <a:lnTo>
                    <a:pt x="102797" y="290635"/>
                  </a:lnTo>
                  <a:lnTo>
                    <a:pt x="79711" y="329010"/>
                  </a:lnTo>
                  <a:lnTo>
                    <a:pt x="59303" y="369077"/>
                  </a:lnTo>
                  <a:lnTo>
                    <a:pt x="41697" y="410710"/>
                  </a:lnTo>
                  <a:lnTo>
                    <a:pt x="27015" y="453788"/>
                  </a:lnTo>
                  <a:lnTo>
                    <a:pt x="15381" y="498187"/>
                  </a:lnTo>
                  <a:lnTo>
                    <a:pt x="6918" y="543783"/>
                  </a:lnTo>
                  <a:lnTo>
                    <a:pt x="1750" y="590453"/>
                  </a:lnTo>
                  <a:lnTo>
                    <a:pt x="0" y="638073"/>
                  </a:lnTo>
                  <a:lnTo>
                    <a:pt x="0" y="2150097"/>
                  </a:lnTo>
                  <a:lnTo>
                    <a:pt x="1276146" y="2150097"/>
                  </a:lnTo>
                  <a:lnTo>
                    <a:pt x="1276146" y="638073"/>
                  </a:lnTo>
                  <a:lnTo>
                    <a:pt x="1274396" y="590453"/>
                  </a:lnTo>
                  <a:lnTo>
                    <a:pt x="1269228" y="543783"/>
                  </a:lnTo>
                  <a:lnTo>
                    <a:pt x="1260765" y="498187"/>
                  </a:lnTo>
                  <a:lnTo>
                    <a:pt x="1249131" y="453788"/>
                  </a:lnTo>
                  <a:lnTo>
                    <a:pt x="1234449" y="410710"/>
                  </a:lnTo>
                  <a:lnTo>
                    <a:pt x="1216842" y="369077"/>
                  </a:lnTo>
                  <a:lnTo>
                    <a:pt x="1196435" y="329010"/>
                  </a:lnTo>
                  <a:lnTo>
                    <a:pt x="1173349" y="290635"/>
                  </a:lnTo>
                  <a:lnTo>
                    <a:pt x="1147709" y="254073"/>
                  </a:lnTo>
                  <a:lnTo>
                    <a:pt x="1119638" y="219449"/>
                  </a:lnTo>
                  <a:lnTo>
                    <a:pt x="1089259" y="186886"/>
                  </a:lnTo>
                  <a:lnTo>
                    <a:pt x="1056696" y="156508"/>
                  </a:lnTo>
                  <a:lnTo>
                    <a:pt x="1022073" y="128437"/>
                  </a:lnTo>
                  <a:lnTo>
                    <a:pt x="985511" y="102797"/>
                  </a:lnTo>
                  <a:lnTo>
                    <a:pt x="947136" y="79711"/>
                  </a:lnTo>
                  <a:lnTo>
                    <a:pt x="907069" y="59303"/>
                  </a:lnTo>
                  <a:lnTo>
                    <a:pt x="865435" y="41697"/>
                  </a:lnTo>
                  <a:lnTo>
                    <a:pt x="822357" y="27015"/>
                  </a:lnTo>
                  <a:lnTo>
                    <a:pt x="777959" y="15381"/>
                  </a:lnTo>
                  <a:lnTo>
                    <a:pt x="732363" y="6918"/>
                  </a:lnTo>
                  <a:lnTo>
                    <a:pt x="685693" y="1750"/>
                  </a:lnTo>
                  <a:lnTo>
                    <a:pt x="638073" y="0"/>
                  </a:lnTo>
                  <a:close/>
                </a:path>
              </a:pathLst>
            </a:custGeom>
            <a:solidFill>
              <a:srgbClr val="969696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146167" y="945477"/>
              <a:ext cx="1276350" cy="2150110"/>
            </a:xfrm>
            <a:custGeom>
              <a:avLst/>
              <a:gdLst/>
              <a:ahLst/>
              <a:cxnLst/>
              <a:rect l="l" t="t" r="r" b="b"/>
              <a:pathLst>
                <a:path w="1276350" h="2150110">
                  <a:moveTo>
                    <a:pt x="638073" y="0"/>
                  </a:moveTo>
                  <a:lnTo>
                    <a:pt x="590453" y="1750"/>
                  </a:lnTo>
                  <a:lnTo>
                    <a:pt x="543783" y="6918"/>
                  </a:lnTo>
                  <a:lnTo>
                    <a:pt x="498187" y="15381"/>
                  </a:lnTo>
                  <a:lnTo>
                    <a:pt x="453788" y="27015"/>
                  </a:lnTo>
                  <a:lnTo>
                    <a:pt x="410710" y="41697"/>
                  </a:lnTo>
                  <a:lnTo>
                    <a:pt x="369077" y="59303"/>
                  </a:lnTo>
                  <a:lnTo>
                    <a:pt x="329010" y="79711"/>
                  </a:lnTo>
                  <a:lnTo>
                    <a:pt x="290635" y="102797"/>
                  </a:lnTo>
                  <a:lnTo>
                    <a:pt x="254073" y="128437"/>
                  </a:lnTo>
                  <a:lnTo>
                    <a:pt x="219449" y="156508"/>
                  </a:lnTo>
                  <a:lnTo>
                    <a:pt x="186886" y="186886"/>
                  </a:lnTo>
                  <a:lnTo>
                    <a:pt x="156508" y="219449"/>
                  </a:lnTo>
                  <a:lnTo>
                    <a:pt x="128437" y="254073"/>
                  </a:lnTo>
                  <a:lnTo>
                    <a:pt x="102797" y="290635"/>
                  </a:lnTo>
                  <a:lnTo>
                    <a:pt x="79711" y="329010"/>
                  </a:lnTo>
                  <a:lnTo>
                    <a:pt x="59303" y="369077"/>
                  </a:lnTo>
                  <a:lnTo>
                    <a:pt x="41697" y="410710"/>
                  </a:lnTo>
                  <a:lnTo>
                    <a:pt x="27015" y="453788"/>
                  </a:lnTo>
                  <a:lnTo>
                    <a:pt x="15381" y="498187"/>
                  </a:lnTo>
                  <a:lnTo>
                    <a:pt x="6918" y="543783"/>
                  </a:lnTo>
                  <a:lnTo>
                    <a:pt x="1750" y="590453"/>
                  </a:lnTo>
                  <a:lnTo>
                    <a:pt x="0" y="638073"/>
                  </a:lnTo>
                  <a:lnTo>
                    <a:pt x="0" y="2150097"/>
                  </a:lnTo>
                  <a:lnTo>
                    <a:pt x="1276146" y="2150097"/>
                  </a:lnTo>
                  <a:lnTo>
                    <a:pt x="1276146" y="638073"/>
                  </a:lnTo>
                  <a:lnTo>
                    <a:pt x="1274396" y="590453"/>
                  </a:lnTo>
                  <a:lnTo>
                    <a:pt x="1269228" y="543783"/>
                  </a:lnTo>
                  <a:lnTo>
                    <a:pt x="1260765" y="498187"/>
                  </a:lnTo>
                  <a:lnTo>
                    <a:pt x="1249131" y="453788"/>
                  </a:lnTo>
                  <a:lnTo>
                    <a:pt x="1234449" y="410710"/>
                  </a:lnTo>
                  <a:lnTo>
                    <a:pt x="1216842" y="369077"/>
                  </a:lnTo>
                  <a:lnTo>
                    <a:pt x="1196435" y="329010"/>
                  </a:lnTo>
                  <a:lnTo>
                    <a:pt x="1173349" y="290635"/>
                  </a:lnTo>
                  <a:lnTo>
                    <a:pt x="1147709" y="254073"/>
                  </a:lnTo>
                  <a:lnTo>
                    <a:pt x="1119638" y="219449"/>
                  </a:lnTo>
                  <a:lnTo>
                    <a:pt x="1089259" y="186886"/>
                  </a:lnTo>
                  <a:lnTo>
                    <a:pt x="1056696" y="156508"/>
                  </a:lnTo>
                  <a:lnTo>
                    <a:pt x="1022073" y="128437"/>
                  </a:lnTo>
                  <a:lnTo>
                    <a:pt x="985511" y="102797"/>
                  </a:lnTo>
                  <a:lnTo>
                    <a:pt x="947136" y="79711"/>
                  </a:lnTo>
                  <a:lnTo>
                    <a:pt x="907069" y="59303"/>
                  </a:lnTo>
                  <a:lnTo>
                    <a:pt x="865435" y="41697"/>
                  </a:lnTo>
                  <a:lnTo>
                    <a:pt x="822357" y="27015"/>
                  </a:lnTo>
                  <a:lnTo>
                    <a:pt x="777959" y="15381"/>
                  </a:lnTo>
                  <a:lnTo>
                    <a:pt x="732363" y="6918"/>
                  </a:lnTo>
                  <a:lnTo>
                    <a:pt x="685693" y="1750"/>
                  </a:lnTo>
                  <a:lnTo>
                    <a:pt x="638073" y="0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146167" y="945477"/>
              <a:ext cx="1276350" cy="2150110"/>
            </a:xfrm>
            <a:custGeom>
              <a:avLst/>
              <a:gdLst/>
              <a:ahLst/>
              <a:cxnLst/>
              <a:rect l="l" t="t" r="r" b="b"/>
              <a:pathLst>
                <a:path w="1276350" h="2150110">
                  <a:moveTo>
                    <a:pt x="1276146" y="2150097"/>
                  </a:moveTo>
                  <a:lnTo>
                    <a:pt x="0" y="2150097"/>
                  </a:lnTo>
                  <a:lnTo>
                    <a:pt x="0" y="638073"/>
                  </a:lnTo>
                  <a:lnTo>
                    <a:pt x="1750" y="590453"/>
                  </a:lnTo>
                  <a:lnTo>
                    <a:pt x="6918" y="543783"/>
                  </a:lnTo>
                  <a:lnTo>
                    <a:pt x="15381" y="498187"/>
                  </a:lnTo>
                  <a:lnTo>
                    <a:pt x="27015" y="453788"/>
                  </a:lnTo>
                  <a:lnTo>
                    <a:pt x="41697" y="410710"/>
                  </a:lnTo>
                  <a:lnTo>
                    <a:pt x="59303" y="369077"/>
                  </a:lnTo>
                  <a:lnTo>
                    <a:pt x="79711" y="329010"/>
                  </a:lnTo>
                  <a:lnTo>
                    <a:pt x="102797" y="290635"/>
                  </a:lnTo>
                  <a:lnTo>
                    <a:pt x="128437" y="254073"/>
                  </a:lnTo>
                  <a:lnTo>
                    <a:pt x="156508" y="219449"/>
                  </a:lnTo>
                  <a:lnTo>
                    <a:pt x="186886" y="186886"/>
                  </a:lnTo>
                  <a:lnTo>
                    <a:pt x="219449" y="156508"/>
                  </a:lnTo>
                  <a:lnTo>
                    <a:pt x="254073" y="128437"/>
                  </a:lnTo>
                  <a:lnTo>
                    <a:pt x="290635" y="102797"/>
                  </a:lnTo>
                  <a:lnTo>
                    <a:pt x="329010" y="79711"/>
                  </a:lnTo>
                  <a:lnTo>
                    <a:pt x="369077" y="59303"/>
                  </a:lnTo>
                  <a:lnTo>
                    <a:pt x="410710" y="41697"/>
                  </a:lnTo>
                  <a:lnTo>
                    <a:pt x="453788" y="27015"/>
                  </a:lnTo>
                  <a:lnTo>
                    <a:pt x="498187" y="15381"/>
                  </a:lnTo>
                  <a:lnTo>
                    <a:pt x="543783" y="6918"/>
                  </a:lnTo>
                  <a:lnTo>
                    <a:pt x="590453" y="1750"/>
                  </a:lnTo>
                  <a:lnTo>
                    <a:pt x="638073" y="0"/>
                  </a:lnTo>
                  <a:lnTo>
                    <a:pt x="685693" y="1750"/>
                  </a:lnTo>
                  <a:lnTo>
                    <a:pt x="732363" y="6918"/>
                  </a:lnTo>
                  <a:lnTo>
                    <a:pt x="777959" y="15381"/>
                  </a:lnTo>
                  <a:lnTo>
                    <a:pt x="822357" y="27015"/>
                  </a:lnTo>
                  <a:lnTo>
                    <a:pt x="865435" y="41697"/>
                  </a:lnTo>
                  <a:lnTo>
                    <a:pt x="907069" y="59303"/>
                  </a:lnTo>
                  <a:lnTo>
                    <a:pt x="947136" y="79711"/>
                  </a:lnTo>
                  <a:lnTo>
                    <a:pt x="985511" y="102797"/>
                  </a:lnTo>
                  <a:lnTo>
                    <a:pt x="1022073" y="128437"/>
                  </a:lnTo>
                  <a:lnTo>
                    <a:pt x="1056696" y="156508"/>
                  </a:lnTo>
                  <a:lnTo>
                    <a:pt x="1089259" y="186886"/>
                  </a:lnTo>
                  <a:lnTo>
                    <a:pt x="1119638" y="219449"/>
                  </a:lnTo>
                  <a:lnTo>
                    <a:pt x="1147709" y="254073"/>
                  </a:lnTo>
                  <a:lnTo>
                    <a:pt x="1173349" y="290635"/>
                  </a:lnTo>
                  <a:lnTo>
                    <a:pt x="1196435" y="329010"/>
                  </a:lnTo>
                  <a:lnTo>
                    <a:pt x="1216842" y="369077"/>
                  </a:lnTo>
                  <a:lnTo>
                    <a:pt x="1234449" y="410710"/>
                  </a:lnTo>
                  <a:lnTo>
                    <a:pt x="1249131" y="453788"/>
                  </a:lnTo>
                  <a:lnTo>
                    <a:pt x="1260765" y="498187"/>
                  </a:lnTo>
                  <a:lnTo>
                    <a:pt x="1269228" y="543783"/>
                  </a:lnTo>
                  <a:lnTo>
                    <a:pt x="1274396" y="590453"/>
                  </a:lnTo>
                  <a:lnTo>
                    <a:pt x="1276146" y="638073"/>
                  </a:lnTo>
                  <a:lnTo>
                    <a:pt x="1276146" y="215009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181079" y="970584"/>
              <a:ext cx="1114626" cy="216301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255897" y="1229906"/>
              <a:ext cx="1287145" cy="2023745"/>
            </a:xfrm>
            <a:custGeom>
              <a:avLst/>
              <a:gdLst/>
              <a:ahLst/>
              <a:cxnLst/>
              <a:rect l="l" t="t" r="r" b="b"/>
              <a:pathLst>
                <a:path w="1287145" h="2023745">
                  <a:moveTo>
                    <a:pt x="797661" y="0"/>
                  </a:moveTo>
                  <a:lnTo>
                    <a:pt x="489470" y="0"/>
                  </a:lnTo>
                  <a:lnTo>
                    <a:pt x="442330" y="2240"/>
                  </a:lnTo>
                  <a:lnTo>
                    <a:pt x="396458" y="8825"/>
                  </a:lnTo>
                  <a:lnTo>
                    <a:pt x="352059" y="19550"/>
                  </a:lnTo>
                  <a:lnTo>
                    <a:pt x="309338" y="34208"/>
                  </a:lnTo>
                  <a:lnTo>
                    <a:pt x="268500" y="52596"/>
                  </a:lnTo>
                  <a:lnTo>
                    <a:pt x="229751" y="74508"/>
                  </a:lnTo>
                  <a:lnTo>
                    <a:pt x="193295" y="99739"/>
                  </a:lnTo>
                  <a:lnTo>
                    <a:pt x="159338" y="128084"/>
                  </a:lnTo>
                  <a:lnTo>
                    <a:pt x="128084" y="159338"/>
                  </a:lnTo>
                  <a:lnTo>
                    <a:pt x="99739" y="193295"/>
                  </a:lnTo>
                  <a:lnTo>
                    <a:pt x="74508" y="229751"/>
                  </a:lnTo>
                  <a:lnTo>
                    <a:pt x="52596" y="268500"/>
                  </a:lnTo>
                  <a:lnTo>
                    <a:pt x="34208" y="309338"/>
                  </a:lnTo>
                  <a:lnTo>
                    <a:pt x="19550" y="352059"/>
                  </a:lnTo>
                  <a:lnTo>
                    <a:pt x="8825" y="396458"/>
                  </a:lnTo>
                  <a:lnTo>
                    <a:pt x="2240" y="442330"/>
                  </a:lnTo>
                  <a:lnTo>
                    <a:pt x="0" y="489470"/>
                  </a:lnTo>
                  <a:lnTo>
                    <a:pt x="0" y="2023364"/>
                  </a:lnTo>
                  <a:lnTo>
                    <a:pt x="1287132" y="2023364"/>
                  </a:lnTo>
                  <a:lnTo>
                    <a:pt x="1287132" y="489470"/>
                  </a:lnTo>
                  <a:lnTo>
                    <a:pt x="1284891" y="442330"/>
                  </a:lnTo>
                  <a:lnTo>
                    <a:pt x="1278306" y="396458"/>
                  </a:lnTo>
                  <a:lnTo>
                    <a:pt x="1267582" y="352059"/>
                  </a:lnTo>
                  <a:lnTo>
                    <a:pt x="1252923" y="309338"/>
                  </a:lnTo>
                  <a:lnTo>
                    <a:pt x="1234535" y="268500"/>
                  </a:lnTo>
                  <a:lnTo>
                    <a:pt x="1212623" y="229751"/>
                  </a:lnTo>
                  <a:lnTo>
                    <a:pt x="1187392" y="193295"/>
                  </a:lnTo>
                  <a:lnTo>
                    <a:pt x="1159047" y="159338"/>
                  </a:lnTo>
                  <a:lnTo>
                    <a:pt x="1127793" y="128084"/>
                  </a:lnTo>
                  <a:lnTo>
                    <a:pt x="1093836" y="99739"/>
                  </a:lnTo>
                  <a:lnTo>
                    <a:pt x="1057380" y="74508"/>
                  </a:lnTo>
                  <a:lnTo>
                    <a:pt x="1018631" y="52596"/>
                  </a:lnTo>
                  <a:lnTo>
                    <a:pt x="977793" y="34208"/>
                  </a:lnTo>
                  <a:lnTo>
                    <a:pt x="935072" y="19550"/>
                  </a:lnTo>
                  <a:lnTo>
                    <a:pt x="890673" y="8825"/>
                  </a:lnTo>
                  <a:lnTo>
                    <a:pt x="844801" y="2240"/>
                  </a:lnTo>
                  <a:lnTo>
                    <a:pt x="797661" y="0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55897" y="1229906"/>
              <a:ext cx="1287145" cy="2023745"/>
            </a:xfrm>
            <a:custGeom>
              <a:avLst/>
              <a:gdLst/>
              <a:ahLst/>
              <a:cxnLst/>
              <a:rect l="l" t="t" r="r" b="b"/>
              <a:pathLst>
                <a:path w="1287145" h="2023745">
                  <a:moveTo>
                    <a:pt x="1287132" y="2023364"/>
                  </a:moveTo>
                  <a:lnTo>
                    <a:pt x="0" y="2023364"/>
                  </a:lnTo>
                  <a:lnTo>
                    <a:pt x="0" y="489470"/>
                  </a:lnTo>
                  <a:lnTo>
                    <a:pt x="2240" y="442330"/>
                  </a:lnTo>
                  <a:lnTo>
                    <a:pt x="8825" y="396458"/>
                  </a:lnTo>
                  <a:lnTo>
                    <a:pt x="19550" y="352059"/>
                  </a:lnTo>
                  <a:lnTo>
                    <a:pt x="34208" y="309338"/>
                  </a:lnTo>
                  <a:lnTo>
                    <a:pt x="52596" y="268500"/>
                  </a:lnTo>
                  <a:lnTo>
                    <a:pt x="74508" y="229751"/>
                  </a:lnTo>
                  <a:lnTo>
                    <a:pt x="99739" y="193295"/>
                  </a:lnTo>
                  <a:lnTo>
                    <a:pt x="128084" y="159338"/>
                  </a:lnTo>
                  <a:lnTo>
                    <a:pt x="159338" y="128084"/>
                  </a:lnTo>
                  <a:lnTo>
                    <a:pt x="193295" y="99739"/>
                  </a:lnTo>
                  <a:lnTo>
                    <a:pt x="229751" y="74508"/>
                  </a:lnTo>
                  <a:lnTo>
                    <a:pt x="268500" y="52596"/>
                  </a:lnTo>
                  <a:lnTo>
                    <a:pt x="309338" y="34208"/>
                  </a:lnTo>
                  <a:lnTo>
                    <a:pt x="352059" y="19550"/>
                  </a:lnTo>
                  <a:lnTo>
                    <a:pt x="396458" y="8825"/>
                  </a:lnTo>
                  <a:lnTo>
                    <a:pt x="442330" y="2240"/>
                  </a:lnTo>
                  <a:lnTo>
                    <a:pt x="489470" y="0"/>
                  </a:lnTo>
                  <a:lnTo>
                    <a:pt x="797661" y="0"/>
                  </a:lnTo>
                  <a:lnTo>
                    <a:pt x="844801" y="2240"/>
                  </a:lnTo>
                  <a:lnTo>
                    <a:pt x="890673" y="8825"/>
                  </a:lnTo>
                  <a:lnTo>
                    <a:pt x="935072" y="19550"/>
                  </a:lnTo>
                  <a:lnTo>
                    <a:pt x="977793" y="34208"/>
                  </a:lnTo>
                  <a:lnTo>
                    <a:pt x="1018631" y="52596"/>
                  </a:lnTo>
                  <a:lnTo>
                    <a:pt x="1057380" y="74508"/>
                  </a:lnTo>
                  <a:lnTo>
                    <a:pt x="1093836" y="99739"/>
                  </a:lnTo>
                  <a:lnTo>
                    <a:pt x="1127793" y="128084"/>
                  </a:lnTo>
                  <a:lnTo>
                    <a:pt x="1159047" y="159338"/>
                  </a:lnTo>
                  <a:lnTo>
                    <a:pt x="1187392" y="193295"/>
                  </a:lnTo>
                  <a:lnTo>
                    <a:pt x="1212623" y="229751"/>
                  </a:lnTo>
                  <a:lnTo>
                    <a:pt x="1234535" y="268500"/>
                  </a:lnTo>
                  <a:lnTo>
                    <a:pt x="1252923" y="309338"/>
                  </a:lnTo>
                  <a:lnTo>
                    <a:pt x="1267582" y="352059"/>
                  </a:lnTo>
                  <a:lnTo>
                    <a:pt x="1278306" y="396458"/>
                  </a:lnTo>
                  <a:lnTo>
                    <a:pt x="1284891" y="442330"/>
                  </a:lnTo>
                  <a:lnTo>
                    <a:pt x="1287132" y="489470"/>
                  </a:lnTo>
                  <a:lnTo>
                    <a:pt x="1287132" y="202336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203496" y="1264094"/>
              <a:ext cx="1287145" cy="2023745"/>
            </a:xfrm>
            <a:custGeom>
              <a:avLst/>
              <a:gdLst/>
              <a:ahLst/>
              <a:cxnLst/>
              <a:rect l="l" t="t" r="r" b="b"/>
              <a:pathLst>
                <a:path w="1287145" h="2023745">
                  <a:moveTo>
                    <a:pt x="797661" y="0"/>
                  </a:moveTo>
                  <a:lnTo>
                    <a:pt x="489470" y="0"/>
                  </a:lnTo>
                  <a:lnTo>
                    <a:pt x="442330" y="2240"/>
                  </a:lnTo>
                  <a:lnTo>
                    <a:pt x="396458" y="8825"/>
                  </a:lnTo>
                  <a:lnTo>
                    <a:pt x="352059" y="19550"/>
                  </a:lnTo>
                  <a:lnTo>
                    <a:pt x="309338" y="34208"/>
                  </a:lnTo>
                  <a:lnTo>
                    <a:pt x="268500" y="52596"/>
                  </a:lnTo>
                  <a:lnTo>
                    <a:pt x="229751" y="74508"/>
                  </a:lnTo>
                  <a:lnTo>
                    <a:pt x="193295" y="99739"/>
                  </a:lnTo>
                  <a:lnTo>
                    <a:pt x="159338" y="128084"/>
                  </a:lnTo>
                  <a:lnTo>
                    <a:pt x="128084" y="159338"/>
                  </a:lnTo>
                  <a:lnTo>
                    <a:pt x="99739" y="193295"/>
                  </a:lnTo>
                  <a:lnTo>
                    <a:pt x="74508" y="229751"/>
                  </a:lnTo>
                  <a:lnTo>
                    <a:pt x="52596" y="268500"/>
                  </a:lnTo>
                  <a:lnTo>
                    <a:pt x="34208" y="309338"/>
                  </a:lnTo>
                  <a:lnTo>
                    <a:pt x="19550" y="352059"/>
                  </a:lnTo>
                  <a:lnTo>
                    <a:pt x="8825" y="396458"/>
                  </a:lnTo>
                  <a:lnTo>
                    <a:pt x="2240" y="442330"/>
                  </a:lnTo>
                  <a:lnTo>
                    <a:pt x="0" y="489470"/>
                  </a:lnTo>
                  <a:lnTo>
                    <a:pt x="0" y="2023364"/>
                  </a:lnTo>
                  <a:lnTo>
                    <a:pt x="1287132" y="2023364"/>
                  </a:lnTo>
                  <a:lnTo>
                    <a:pt x="1287132" y="489470"/>
                  </a:lnTo>
                  <a:lnTo>
                    <a:pt x="1284891" y="442330"/>
                  </a:lnTo>
                  <a:lnTo>
                    <a:pt x="1278306" y="396458"/>
                  </a:lnTo>
                  <a:lnTo>
                    <a:pt x="1267582" y="352059"/>
                  </a:lnTo>
                  <a:lnTo>
                    <a:pt x="1252923" y="309338"/>
                  </a:lnTo>
                  <a:lnTo>
                    <a:pt x="1234535" y="268500"/>
                  </a:lnTo>
                  <a:lnTo>
                    <a:pt x="1212623" y="229751"/>
                  </a:lnTo>
                  <a:lnTo>
                    <a:pt x="1187392" y="193295"/>
                  </a:lnTo>
                  <a:lnTo>
                    <a:pt x="1159047" y="159338"/>
                  </a:lnTo>
                  <a:lnTo>
                    <a:pt x="1127793" y="128084"/>
                  </a:lnTo>
                  <a:lnTo>
                    <a:pt x="1093836" y="99739"/>
                  </a:lnTo>
                  <a:lnTo>
                    <a:pt x="1057380" y="74508"/>
                  </a:lnTo>
                  <a:lnTo>
                    <a:pt x="1018631" y="52596"/>
                  </a:lnTo>
                  <a:lnTo>
                    <a:pt x="977793" y="34208"/>
                  </a:lnTo>
                  <a:lnTo>
                    <a:pt x="935072" y="19550"/>
                  </a:lnTo>
                  <a:lnTo>
                    <a:pt x="890673" y="8825"/>
                  </a:lnTo>
                  <a:lnTo>
                    <a:pt x="844801" y="2240"/>
                  </a:lnTo>
                  <a:lnTo>
                    <a:pt x="797661" y="0"/>
                  </a:lnTo>
                  <a:close/>
                </a:path>
              </a:pathLst>
            </a:custGeom>
            <a:solidFill>
              <a:srgbClr val="969696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37748" y="1245311"/>
              <a:ext cx="1163974" cy="20863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28" name="object 2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2516543" y="688276"/>
            <a:ext cx="461009" cy="143510"/>
            <a:chOff x="2516543" y="688276"/>
            <a:chExt cx="461009" cy="143510"/>
          </a:xfrm>
        </p:grpSpPr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6543" y="694385"/>
              <a:ext cx="84645" cy="13604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3032" y="730834"/>
              <a:ext cx="133743" cy="10071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82722" y="730847"/>
              <a:ext cx="82461" cy="984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86735" y="688276"/>
              <a:ext cx="90601" cy="143268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59048" y="695515"/>
            <a:ext cx="100749" cy="133807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3181845" y="694398"/>
            <a:ext cx="853440" cy="137160"/>
            <a:chOff x="3181845" y="694398"/>
            <a:chExt cx="853440" cy="137160"/>
          </a:xfrm>
        </p:grpSpPr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4296" y="730847"/>
              <a:ext cx="138099" cy="9847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81845" y="730834"/>
              <a:ext cx="76504" cy="10071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43947" y="730834"/>
              <a:ext cx="84848" cy="10071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554272" y="736600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07917" y="694398"/>
              <a:ext cx="169100" cy="13714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2964" y="705447"/>
              <a:ext cx="232181" cy="126098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02150" y="693280"/>
            <a:ext cx="113652" cy="138264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4276890" y="688276"/>
            <a:ext cx="376555" cy="143510"/>
            <a:chOff x="4276890" y="688276"/>
            <a:chExt cx="376555" cy="143510"/>
          </a:xfrm>
        </p:grpSpPr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76890" y="693280"/>
              <a:ext cx="81076" cy="13825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80814" y="688276"/>
              <a:ext cx="81661" cy="14104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488789" y="695223"/>
              <a:ext cx="22225" cy="134620"/>
            </a:xfrm>
            <a:custGeom>
              <a:avLst/>
              <a:gdLst/>
              <a:ahLst/>
              <a:cxnLst/>
              <a:rect l="l" t="t" r="r" b="b"/>
              <a:pathLst>
                <a:path w="22225" h="134619">
                  <a:moveTo>
                    <a:pt x="19469" y="37833"/>
                  </a:moveTo>
                  <a:lnTo>
                    <a:pt x="2184" y="37833"/>
                  </a:lnTo>
                  <a:lnTo>
                    <a:pt x="2184" y="134086"/>
                  </a:lnTo>
                  <a:lnTo>
                    <a:pt x="19469" y="134086"/>
                  </a:lnTo>
                  <a:lnTo>
                    <a:pt x="19469" y="37833"/>
                  </a:lnTo>
                  <a:close/>
                </a:path>
                <a:path w="22225" h="134619">
                  <a:moveTo>
                    <a:pt x="17487" y="0"/>
                  </a:moveTo>
                  <a:lnTo>
                    <a:pt x="4572" y="0"/>
                  </a:lnTo>
                  <a:lnTo>
                    <a:pt x="0" y="4978"/>
                  </a:lnTo>
                  <a:lnTo>
                    <a:pt x="0" y="16890"/>
                  </a:lnTo>
                  <a:lnTo>
                    <a:pt x="4178" y="21666"/>
                  </a:lnTo>
                  <a:lnTo>
                    <a:pt x="17487" y="21666"/>
                  </a:lnTo>
                  <a:lnTo>
                    <a:pt x="21856" y="16890"/>
                  </a:lnTo>
                  <a:lnTo>
                    <a:pt x="21653" y="10934"/>
                  </a:lnTo>
                  <a:lnTo>
                    <a:pt x="21653" y="4775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36427" y="705447"/>
              <a:ext cx="116852" cy="126098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4726076" y="693280"/>
            <a:ext cx="601345" cy="138430"/>
            <a:chOff x="4726076" y="693280"/>
            <a:chExt cx="601345" cy="138430"/>
          </a:xfrm>
        </p:grpSpPr>
        <p:sp>
          <p:nvSpPr>
            <p:cNvPr id="63" name="object 63"/>
            <p:cNvSpPr/>
            <p:nvPr/>
          </p:nvSpPr>
          <p:spPr>
            <a:xfrm>
              <a:off x="4726076" y="695502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73650" y="695515"/>
              <a:ext cx="100749" cy="13380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04396" y="694385"/>
              <a:ext cx="110083" cy="13604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036819" y="695502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76634" y="693280"/>
              <a:ext cx="250659" cy="138264"/>
            </a:xfrm>
            <a:prstGeom prst="rect">
              <a:avLst/>
            </a:prstGeom>
          </p:spPr>
        </p:pic>
      </p:grpSp>
      <p:pic>
        <p:nvPicPr>
          <p:cNvPr id="68" name="object 6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94947" y="1262418"/>
            <a:ext cx="1291813" cy="3169757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1444510" y="1096327"/>
            <a:ext cx="3766185" cy="4080510"/>
            <a:chOff x="1444510" y="1096327"/>
            <a:chExt cx="3766185" cy="4080510"/>
          </a:xfrm>
        </p:grpSpPr>
        <p:sp>
          <p:nvSpPr>
            <p:cNvPr id="70" name="object 70"/>
            <p:cNvSpPr/>
            <p:nvPr/>
          </p:nvSpPr>
          <p:spPr>
            <a:xfrm>
              <a:off x="4164190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97718" y="3943121"/>
              <a:ext cx="1212545" cy="1233665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201490" y="41456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01033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358375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90747" y="3943121"/>
              <a:ext cx="1212557" cy="123366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394722" y="41456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395218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54858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88019" y="3943121"/>
              <a:ext cx="1212545" cy="123366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591993" y="41456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591701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50199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83156" y="3943121"/>
              <a:ext cx="1212557" cy="123366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86572" y="4145697"/>
              <a:ext cx="681951" cy="70384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26207" y="4256392"/>
              <a:ext cx="191808" cy="6432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68917" y="4693592"/>
              <a:ext cx="122923" cy="8301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22447" y="4693589"/>
              <a:ext cx="151422" cy="6433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58743" y="4256392"/>
              <a:ext cx="329882" cy="6433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49586" y="4404423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00" y="3009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39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514166" y="4644415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63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56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58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387" y="33578"/>
                  </a:moveTo>
                  <a:lnTo>
                    <a:pt x="108178" y="33578"/>
                  </a:lnTo>
                  <a:lnTo>
                    <a:pt x="108178" y="39293"/>
                  </a:lnTo>
                  <a:lnTo>
                    <a:pt x="129387" y="39293"/>
                  </a:lnTo>
                  <a:lnTo>
                    <a:pt x="129387" y="33578"/>
                  </a:lnTo>
                  <a:close/>
                </a:path>
                <a:path w="445770" h="154939">
                  <a:moveTo>
                    <a:pt x="129552" y="147231"/>
                  </a:moveTo>
                  <a:lnTo>
                    <a:pt x="104521" y="147231"/>
                  </a:lnTo>
                  <a:lnTo>
                    <a:pt x="104521" y="94386"/>
                  </a:lnTo>
                  <a:lnTo>
                    <a:pt x="96875" y="94386"/>
                  </a:lnTo>
                  <a:lnTo>
                    <a:pt x="96875" y="153657"/>
                  </a:lnTo>
                  <a:lnTo>
                    <a:pt x="129552" y="153657"/>
                  </a:lnTo>
                  <a:lnTo>
                    <a:pt x="129552" y="147231"/>
                  </a:lnTo>
                  <a:close/>
                </a:path>
                <a:path w="445770" h="154939">
                  <a:moveTo>
                    <a:pt x="151460" y="126987"/>
                  </a:moveTo>
                  <a:lnTo>
                    <a:pt x="130251" y="126987"/>
                  </a:lnTo>
                  <a:lnTo>
                    <a:pt x="130251" y="132702"/>
                  </a:lnTo>
                  <a:lnTo>
                    <a:pt x="151460" y="132702"/>
                  </a:lnTo>
                  <a:lnTo>
                    <a:pt x="151460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48"/>
                  </a:moveTo>
                  <a:lnTo>
                    <a:pt x="193167" y="977"/>
                  </a:lnTo>
                  <a:lnTo>
                    <a:pt x="183527" y="977"/>
                  </a:lnTo>
                  <a:lnTo>
                    <a:pt x="170395" y="37109"/>
                  </a:lnTo>
                  <a:lnTo>
                    <a:pt x="168313" y="44043"/>
                  </a:lnTo>
                  <a:lnTo>
                    <a:pt x="166916" y="50025"/>
                  </a:lnTo>
                  <a:lnTo>
                    <a:pt x="166573" y="50025"/>
                  </a:lnTo>
                  <a:lnTo>
                    <a:pt x="165100" y="43865"/>
                  </a:lnTo>
                  <a:lnTo>
                    <a:pt x="163182" y="36931"/>
                  </a:lnTo>
                  <a:lnTo>
                    <a:pt x="160756" y="29718"/>
                  </a:lnTo>
                  <a:lnTo>
                    <a:pt x="150749" y="977"/>
                  </a:lnTo>
                  <a:lnTo>
                    <a:pt x="141109" y="977"/>
                  </a:lnTo>
                  <a:lnTo>
                    <a:pt x="137020" y="60248"/>
                  </a:lnTo>
                  <a:lnTo>
                    <a:pt x="144233" y="60248"/>
                  </a:lnTo>
                  <a:lnTo>
                    <a:pt x="146151" y="28003"/>
                  </a:lnTo>
                  <a:lnTo>
                    <a:pt x="146926" y="8724"/>
                  </a:lnTo>
                  <a:lnTo>
                    <a:pt x="147104" y="8724"/>
                  </a:lnTo>
                  <a:lnTo>
                    <a:pt x="148755" y="15671"/>
                  </a:lnTo>
                  <a:lnTo>
                    <a:pt x="151015" y="23317"/>
                  </a:lnTo>
                  <a:lnTo>
                    <a:pt x="153885" y="31673"/>
                  </a:lnTo>
                  <a:lnTo>
                    <a:pt x="163182" y="59880"/>
                  </a:lnTo>
                  <a:lnTo>
                    <a:pt x="169176" y="59880"/>
                  </a:lnTo>
                  <a:lnTo>
                    <a:pt x="182130" y="23571"/>
                  </a:lnTo>
                  <a:lnTo>
                    <a:pt x="184823" y="15582"/>
                  </a:lnTo>
                  <a:lnTo>
                    <a:pt x="186829" y="8724"/>
                  </a:lnTo>
                  <a:lnTo>
                    <a:pt x="187083" y="8724"/>
                  </a:lnTo>
                  <a:lnTo>
                    <a:pt x="187121" y="14630"/>
                  </a:lnTo>
                  <a:lnTo>
                    <a:pt x="187655" y="27800"/>
                  </a:lnTo>
                  <a:lnTo>
                    <a:pt x="189344" y="60248"/>
                  </a:lnTo>
                  <a:lnTo>
                    <a:pt x="196824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49" y="153657"/>
                  </a:moveTo>
                  <a:lnTo>
                    <a:pt x="227799" y="123228"/>
                  </a:lnTo>
                  <a:lnTo>
                    <a:pt x="245618" y="94386"/>
                  </a:lnTo>
                  <a:lnTo>
                    <a:pt x="236918" y="94386"/>
                  </a:lnTo>
                  <a:lnTo>
                    <a:pt x="225272" y="114782"/>
                  </a:lnTo>
                  <a:lnTo>
                    <a:pt x="223621" y="118389"/>
                  </a:lnTo>
                  <a:lnTo>
                    <a:pt x="223443" y="118389"/>
                  </a:lnTo>
                  <a:lnTo>
                    <a:pt x="220141" y="112153"/>
                  </a:lnTo>
                  <a:lnTo>
                    <a:pt x="210146" y="94386"/>
                  </a:lnTo>
                  <a:lnTo>
                    <a:pt x="201460" y="94386"/>
                  </a:lnTo>
                  <a:lnTo>
                    <a:pt x="218668" y="123672"/>
                  </a:lnTo>
                  <a:lnTo>
                    <a:pt x="200761" y="153657"/>
                  </a:lnTo>
                  <a:lnTo>
                    <a:pt x="209461" y="153657"/>
                  </a:lnTo>
                  <a:lnTo>
                    <a:pt x="216496" y="140639"/>
                  </a:lnTo>
                  <a:lnTo>
                    <a:pt x="219544" y="135458"/>
                  </a:lnTo>
                  <a:lnTo>
                    <a:pt x="221183" y="132372"/>
                  </a:lnTo>
                  <a:lnTo>
                    <a:pt x="222846" y="128854"/>
                  </a:lnTo>
                  <a:lnTo>
                    <a:pt x="223012" y="128854"/>
                  </a:lnTo>
                  <a:lnTo>
                    <a:pt x="226669" y="135623"/>
                  </a:lnTo>
                  <a:lnTo>
                    <a:pt x="229793" y="140639"/>
                  </a:lnTo>
                  <a:lnTo>
                    <a:pt x="237274" y="153657"/>
                  </a:lnTo>
                  <a:lnTo>
                    <a:pt x="246049" y="153657"/>
                  </a:lnTo>
                  <a:close/>
                </a:path>
                <a:path w="445770" h="154939">
                  <a:moveTo>
                    <a:pt x="267906" y="53822"/>
                  </a:moveTo>
                  <a:lnTo>
                    <a:pt x="242874" y="53822"/>
                  </a:lnTo>
                  <a:lnTo>
                    <a:pt x="242874" y="977"/>
                  </a:lnTo>
                  <a:lnTo>
                    <a:pt x="235229" y="977"/>
                  </a:lnTo>
                  <a:lnTo>
                    <a:pt x="235229" y="60248"/>
                  </a:lnTo>
                  <a:lnTo>
                    <a:pt x="267906" y="60248"/>
                  </a:lnTo>
                  <a:lnTo>
                    <a:pt x="267906" y="53822"/>
                  </a:lnTo>
                  <a:close/>
                </a:path>
                <a:path w="445770" h="154939">
                  <a:moveTo>
                    <a:pt x="287439" y="147231"/>
                  </a:moveTo>
                  <a:lnTo>
                    <a:pt x="262407" y="147231"/>
                  </a:lnTo>
                  <a:lnTo>
                    <a:pt x="262407" y="94386"/>
                  </a:lnTo>
                  <a:lnTo>
                    <a:pt x="254762" y="94386"/>
                  </a:lnTo>
                  <a:lnTo>
                    <a:pt x="254762" y="153657"/>
                  </a:lnTo>
                  <a:lnTo>
                    <a:pt x="287439" y="153657"/>
                  </a:lnTo>
                  <a:lnTo>
                    <a:pt x="287439" y="147231"/>
                  </a:lnTo>
                  <a:close/>
                </a:path>
                <a:path w="445770" h="154939">
                  <a:moveTo>
                    <a:pt x="289814" y="33578"/>
                  </a:moveTo>
                  <a:lnTo>
                    <a:pt x="268605" y="33578"/>
                  </a:lnTo>
                  <a:lnTo>
                    <a:pt x="268605" y="39293"/>
                  </a:lnTo>
                  <a:lnTo>
                    <a:pt x="289814" y="39293"/>
                  </a:lnTo>
                  <a:lnTo>
                    <a:pt x="289814" y="33578"/>
                  </a:lnTo>
                  <a:close/>
                </a:path>
                <a:path w="445770" h="154939">
                  <a:moveTo>
                    <a:pt x="309346" y="126987"/>
                  </a:moveTo>
                  <a:lnTo>
                    <a:pt x="288137" y="126987"/>
                  </a:lnTo>
                  <a:lnTo>
                    <a:pt x="288137" y="132702"/>
                  </a:lnTo>
                  <a:lnTo>
                    <a:pt x="309346" y="132702"/>
                  </a:lnTo>
                  <a:lnTo>
                    <a:pt x="309346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67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69"/>
                  </a:lnTo>
                  <a:lnTo>
                    <a:pt x="339763" y="96469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69"/>
                  </a:lnTo>
                  <a:lnTo>
                    <a:pt x="338455" y="96469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36" y="153657"/>
                  </a:moveTo>
                  <a:lnTo>
                    <a:pt x="385686" y="123228"/>
                  </a:lnTo>
                  <a:lnTo>
                    <a:pt x="403504" y="94386"/>
                  </a:lnTo>
                  <a:lnTo>
                    <a:pt x="394804" y="94386"/>
                  </a:lnTo>
                  <a:lnTo>
                    <a:pt x="383159" y="114782"/>
                  </a:lnTo>
                  <a:lnTo>
                    <a:pt x="381508" y="118389"/>
                  </a:lnTo>
                  <a:lnTo>
                    <a:pt x="381330" y="118389"/>
                  </a:lnTo>
                  <a:lnTo>
                    <a:pt x="378028" y="112153"/>
                  </a:lnTo>
                  <a:lnTo>
                    <a:pt x="368033" y="94386"/>
                  </a:lnTo>
                  <a:lnTo>
                    <a:pt x="359346" y="94386"/>
                  </a:lnTo>
                  <a:lnTo>
                    <a:pt x="376555" y="123672"/>
                  </a:lnTo>
                  <a:lnTo>
                    <a:pt x="358648" y="153657"/>
                  </a:lnTo>
                  <a:lnTo>
                    <a:pt x="367347" y="153657"/>
                  </a:lnTo>
                  <a:lnTo>
                    <a:pt x="374383" y="140639"/>
                  </a:lnTo>
                  <a:lnTo>
                    <a:pt x="377431" y="135458"/>
                  </a:lnTo>
                  <a:lnTo>
                    <a:pt x="379069" y="132372"/>
                  </a:lnTo>
                  <a:lnTo>
                    <a:pt x="380733" y="128854"/>
                  </a:lnTo>
                  <a:lnTo>
                    <a:pt x="380898" y="128854"/>
                  </a:lnTo>
                  <a:lnTo>
                    <a:pt x="384556" y="135623"/>
                  </a:lnTo>
                  <a:lnTo>
                    <a:pt x="387680" y="140639"/>
                  </a:lnTo>
                  <a:lnTo>
                    <a:pt x="395160" y="153657"/>
                  </a:lnTo>
                  <a:lnTo>
                    <a:pt x="403936" y="153657"/>
                  </a:lnTo>
                  <a:close/>
                </a:path>
                <a:path w="445770" h="154939">
                  <a:moveTo>
                    <a:pt x="445325" y="147231"/>
                  </a:moveTo>
                  <a:lnTo>
                    <a:pt x="420293" y="147231"/>
                  </a:lnTo>
                  <a:lnTo>
                    <a:pt x="420293" y="94386"/>
                  </a:lnTo>
                  <a:lnTo>
                    <a:pt x="412648" y="94386"/>
                  </a:lnTo>
                  <a:lnTo>
                    <a:pt x="412648" y="153657"/>
                  </a:lnTo>
                  <a:lnTo>
                    <a:pt x="445325" y="153657"/>
                  </a:lnTo>
                  <a:lnTo>
                    <a:pt x="445325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40085" y="4256392"/>
              <a:ext cx="211543" cy="6433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73752" y="4259643"/>
              <a:ext cx="172986" cy="7976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428617" y="4696841"/>
              <a:ext cx="224790" cy="60325"/>
            </a:xfrm>
            <a:custGeom>
              <a:avLst/>
              <a:gdLst/>
              <a:ahLst/>
              <a:cxnLst/>
              <a:rect l="l" t="t" r="r" b="b"/>
              <a:pathLst>
                <a:path w="224789" h="60325">
                  <a:moveTo>
                    <a:pt x="43967" y="12"/>
                  </a:moveTo>
                  <a:lnTo>
                    <a:pt x="0" y="12"/>
                  </a:lnTo>
                  <a:lnTo>
                    <a:pt x="0" y="6616"/>
                  </a:lnTo>
                  <a:lnTo>
                    <a:pt x="18059" y="6616"/>
                  </a:lnTo>
                  <a:lnTo>
                    <a:pt x="18059" y="60096"/>
                  </a:lnTo>
                  <a:lnTo>
                    <a:pt x="25819" y="60096"/>
                  </a:lnTo>
                  <a:lnTo>
                    <a:pt x="25819" y="6616"/>
                  </a:lnTo>
                  <a:lnTo>
                    <a:pt x="43967" y="6616"/>
                  </a:lnTo>
                  <a:lnTo>
                    <a:pt x="43967" y="12"/>
                  </a:lnTo>
                  <a:close/>
                </a:path>
                <a:path w="224789" h="60325">
                  <a:moveTo>
                    <a:pt x="121259" y="12"/>
                  </a:moveTo>
                  <a:lnTo>
                    <a:pt x="113322" y="12"/>
                  </a:lnTo>
                  <a:lnTo>
                    <a:pt x="102044" y="44488"/>
                  </a:lnTo>
                  <a:lnTo>
                    <a:pt x="100812" y="51079"/>
                  </a:lnTo>
                  <a:lnTo>
                    <a:pt x="100634" y="51079"/>
                  </a:lnTo>
                  <a:lnTo>
                    <a:pt x="99758" y="44843"/>
                  </a:lnTo>
                  <a:lnTo>
                    <a:pt x="96494" y="30492"/>
                  </a:lnTo>
                  <a:lnTo>
                    <a:pt x="89268" y="12"/>
                  </a:lnTo>
                  <a:lnTo>
                    <a:pt x="81254" y="12"/>
                  </a:lnTo>
                  <a:lnTo>
                    <a:pt x="69443" y="45288"/>
                  </a:lnTo>
                  <a:lnTo>
                    <a:pt x="68478" y="51181"/>
                  </a:lnTo>
                  <a:lnTo>
                    <a:pt x="68300" y="51181"/>
                  </a:lnTo>
                  <a:lnTo>
                    <a:pt x="65659" y="37985"/>
                  </a:lnTo>
                  <a:lnTo>
                    <a:pt x="56845" y="12"/>
                  </a:lnTo>
                  <a:lnTo>
                    <a:pt x="48641" y="12"/>
                  </a:lnTo>
                  <a:lnTo>
                    <a:pt x="63715" y="60096"/>
                  </a:lnTo>
                  <a:lnTo>
                    <a:pt x="71907" y="60096"/>
                  </a:lnTo>
                  <a:lnTo>
                    <a:pt x="82397" y="21056"/>
                  </a:lnTo>
                  <a:lnTo>
                    <a:pt x="83807" y="15176"/>
                  </a:lnTo>
                  <a:lnTo>
                    <a:pt x="84772" y="9207"/>
                  </a:lnTo>
                  <a:lnTo>
                    <a:pt x="84950" y="9207"/>
                  </a:lnTo>
                  <a:lnTo>
                    <a:pt x="85826" y="15265"/>
                  </a:lnTo>
                  <a:lnTo>
                    <a:pt x="87071" y="21145"/>
                  </a:lnTo>
                  <a:lnTo>
                    <a:pt x="96316" y="60096"/>
                  </a:lnTo>
                  <a:lnTo>
                    <a:pt x="104419" y="60096"/>
                  </a:lnTo>
                  <a:lnTo>
                    <a:pt x="121259" y="12"/>
                  </a:lnTo>
                  <a:close/>
                </a:path>
                <a:path w="224789" h="60325">
                  <a:moveTo>
                    <a:pt x="136283" y="0"/>
                  </a:moveTo>
                  <a:lnTo>
                    <a:pt x="128524" y="0"/>
                  </a:lnTo>
                  <a:lnTo>
                    <a:pt x="128524" y="60083"/>
                  </a:lnTo>
                  <a:lnTo>
                    <a:pt x="136283" y="60083"/>
                  </a:lnTo>
                  <a:lnTo>
                    <a:pt x="136283" y="0"/>
                  </a:lnTo>
                  <a:close/>
                </a:path>
                <a:path w="224789" h="60325">
                  <a:moveTo>
                    <a:pt x="182753" y="53581"/>
                  </a:moveTo>
                  <a:lnTo>
                    <a:pt x="157378" y="53581"/>
                  </a:lnTo>
                  <a:lnTo>
                    <a:pt x="157378" y="12"/>
                  </a:lnTo>
                  <a:lnTo>
                    <a:pt x="149618" y="12"/>
                  </a:lnTo>
                  <a:lnTo>
                    <a:pt x="149618" y="60096"/>
                  </a:lnTo>
                  <a:lnTo>
                    <a:pt x="182753" y="60096"/>
                  </a:lnTo>
                  <a:lnTo>
                    <a:pt x="182753" y="53581"/>
                  </a:lnTo>
                  <a:close/>
                </a:path>
                <a:path w="224789" h="60325">
                  <a:moveTo>
                    <a:pt x="224332" y="53581"/>
                  </a:moveTo>
                  <a:lnTo>
                    <a:pt x="198958" y="53581"/>
                  </a:lnTo>
                  <a:lnTo>
                    <a:pt x="198958" y="12"/>
                  </a:lnTo>
                  <a:lnTo>
                    <a:pt x="191198" y="12"/>
                  </a:lnTo>
                  <a:lnTo>
                    <a:pt x="191198" y="60096"/>
                  </a:lnTo>
                  <a:lnTo>
                    <a:pt x="224332" y="60096"/>
                  </a:lnTo>
                  <a:lnTo>
                    <a:pt x="224332" y="5358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44510" y="1096327"/>
              <a:ext cx="3060522" cy="292710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641313" y="2523337"/>
              <a:ext cx="478882" cy="521876"/>
            </a:xfrm>
            <a:prstGeom prst="rect">
              <a:avLst/>
            </a:prstGeom>
          </p:spPr>
        </p:pic>
      </p:grpSp>
      <p:sp>
        <p:nvSpPr>
          <p:cNvPr id="96" name="object 96"/>
          <p:cNvSpPr/>
          <p:nvPr/>
        </p:nvSpPr>
        <p:spPr>
          <a:xfrm>
            <a:off x="6936168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36168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6168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770192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770192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70192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04203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04203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04203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6165" y="1085190"/>
            <a:ext cx="1689597" cy="3649115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29" name="object 29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29132" y="412890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29132" y="429488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29132" y="446086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63156" y="412890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63156" y="429488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63156" y="446086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97180" y="412890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97180" y="429488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97180" y="446086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2709113" y="709460"/>
            <a:ext cx="461009" cy="143510"/>
            <a:chOff x="2709113" y="709460"/>
            <a:chExt cx="461009" cy="143510"/>
          </a:xfrm>
        </p:grpSpPr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9113" y="715581"/>
              <a:ext cx="84645" cy="13604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5602" y="752030"/>
              <a:ext cx="133743" cy="10071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75292" y="752030"/>
              <a:ext cx="82461" cy="9847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79305" y="709460"/>
              <a:ext cx="90601" cy="143268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3251618" y="709460"/>
            <a:ext cx="1186180" cy="143510"/>
            <a:chOff x="3251618" y="709460"/>
            <a:chExt cx="1186180" cy="143510"/>
          </a:xfrm>
        </p:grpSpPr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51618" y="716699"/>
              <a:ext cx="100749" cy="13380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74415" y="752030"/>
              <a:ext cx="76504" cy="10071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76866" y="752030"/>
              <a:ext cx="138099" cy="9847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36517" y="752017"/>
              <a:ext cx="84848" cy="10071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746842" y="757783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92740" y="714464"/>
              <a:ext cx="399402" cy="13826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12843" y="752030"/>
              <a:ext cx="133743" cy="10071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373333" y="709459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5">
                  <a:moveTo>
                    <a:pt x="64008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08" y="141046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4520057" y="714463"/>
            <a:ext cx="601345" cy="138430"/>
            <a:chOff x="4520057" y="714463"/>
            <a:chExt cx="601345" cy="138430"/>
          </a:xfrm>
        </p:grpSpPr>
        <p:sp>
          <p:nvSpPr>
            <p:cNvPr id="68" name="object 68"/>
            <p:cNvSpPr/>
            <p:nvPr/>
          </p:nvSpPr>
          <p:spPr>
            <a:xfrm>
              <a:off x="4520057" y="716699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67631" y="716699"/>
              <a:ext cx="100749" cy="13380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98377" y="715581"/>
              <a:ext cx="110083" cy="13604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830800" y="716699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70615" y="714463"/>
              <a:ext cx="250647" cy="138264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1575104" y="1274521"/>
            <a:ext cx="3644265" cy="3924300"/>
            <a:chOff x="1575104" y="1274521"/>
            <a:chExt cx="3644265" cy="3924300"/>
          </a:xfrm>
        </p:grpSpPr>
        <p:sp>
          <p:nvSpPr>
            <p:cNvPr id="74" name="object 74"/>
            <p:cNvSpPr/>
            <p:nvPr/>
          </p:nvSpPr>
          <p:spPr>
            <a:xfrm>
              <a:off x="4157154" y="412886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91076" y="3962577"/>
              <a:ext cx="1212557" cy="123578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194454" y="4166884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193997" y="4202645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351339" y="412886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84817" y="3964335"/>
              <a:ext cx="1210437" cy="123368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387687" y="4166884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88182" y="4202645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47823" y="412886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82075" y="3964335"/>
              <a:ext cx="1210448" cy="123368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584958" y="4166884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84666" y="4202645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743163" y="412886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75104" y="3964335"/>
              <a:ext cx="1212557" cy="123368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79536" y="4166884"/>
              <a:ext cx="681964" cy="70384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19171" y="4277576"/>
              <a:ext cx="191808" cy="6432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36138" y="4718028"/>
              <a:ext cx="177457" cy="79767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44215" y="4714773"/>
              <a:ext cx="151409" cy="6434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51707" y="4277576"/>
              <a:ext cx="329882" cy="6433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642550" y="4425607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57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19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00" y="3009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45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45"/>
                  </a:lnTo>
                  <a:lnTo>
                    <a:pt x="129273" y="18935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39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07130" y="4665599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63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56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58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387" y="33578"/>
                  </a:moveTo>
                  <a:lnTo>
                    <a:pt x="108178" y="33578"/>
                  </a:lnTo>
                  <a:lnTo>
                    <a:pt x="108178" y="39293"/>
                  </a:lnTo>
                  <a:lnTo>
                    <a:pt x="129387" y="39293"/>
                  </a:lnTo>
                  <a:lnTo>
                    <a:pt x="129387" y="33578"/>
                  </a:lnTo>
                  <a:close/>
                </a:path>
                <a:path w="445770" h="154939">
                  <a:moveTo>
                    <a:pt x="129552" y="147231"/>
                  </a:moveTo>
                  <a:lnTo>
                    <a:pt x="104521" y="147231"/>
                  </a:lnTo>
                  <a:lnTo>
                    <a:pt x="104521" y="94386"/>
                  </a:lnTo>
                  <a:lnTo>
                    <a:pt x="96875" y="94386"/>
                  </a:lnTo>
                  <a:lnTo>
                    <a:pt x="96875" y="153657"/>
                  </a:lnTo>
                  <a:lnTo>
                    <a:pt x="129552" y="153657"/>
                  </a:lnTo>
                  <a:lnTo>
                    <a:pt x="129552" y="147231"/>
                  </a:lnTo>
                  <a:close/>
                </a:path>
                <a:path w="445770" h="154939">
                  <a:moveTo>
                    <a:pt x="151460" y="126987"/>
                  </a:moveTo>
                  <a:lnTo>
                    <a:pt x="130251" y="126987"/>
                  </a:lnTo>
                  <a:lnTo>
                    <a:pt x="130251" y="132702"/>
                  </a:lnTo>
                  <a:lnTo>
                    <a:pt x="151460" y="132702"/>
                  </a:lnTo>
                  <a:lnTo>
                    <a:pt x="151460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04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48"/>
                  </a:moveTo>
                  <a:lnTo>
                    <a:pt x="193167" y="977"/>
                  </a:lnTo>
                  <a:lnTo>
                    <a:pt x="183527" y="977"/>
                  </a:lnTo>
                  <a:lnTo>
                    <a:pt x="170395" y="37109"/>
                  </a:lnTo>
                  <a:lnTo>
                    <a:pt x="168313" y="44043"/>
                  </a:lnTo>
                  <a:lnTo>
                    <a:pt x="166916" y="50025"/>
                  </a:lnTo>
                  <a:lnTo>
                    <a:pt x="166573" y="50025"/>
                  </a:lnTo>
                  <a:lnTo>
                    <a:pt x="165100" y="43865"/>
                  </a:lnTo>
                  <a:lnTo>
                    <a:pt x="163182" y="36931"/>
                  </a:lnTo>
                  <a:lnTo>
                    <a:pt x="150749" y="977"/>
                  </a:lnTo>
                  <a:lnTo>
                    <a:pt x="141109" y="977"/>
                  </a:lnTo>
                  <a:lnTo>
                    <a:pt x="137020" y="60248"/>
                  </a:lnTo>
                  <a:lnTo>
                    <a:pt x="144233" y="60248"/>
                  </a:lnTo>
                  <a:lnTo>
                    <a:pt x="146151" y="28003"/>
                  </a:lnTo>
                  <a:lnTo>
                    <a:pt x="146926" y="8724"/>
                  </a:lnTo>
                  <a:lnTo>
                    <a:pt x="147104" y="8724"/>
                  </a:lnTo>
                  <a:lnTo>
                    <a:pt x="148755" y="15671"/>
                  </a:lnTo>
                  <a:lnTo>
                    <a:pt x="151015" y="23317"/>
                  </a:lnTo>
                  <a:lnTo>
                    <a:pt x="153885" y="31673"/>
                  </a:lnTo>
                  <a:lnTo>
                    <a:pt x="163182" y="59880"/>
                  </a:lnTo>
                  <a:lnTo>
                    <a:pt x="169176" y="59880"/>
                  </a:lnTo>
                  <a:lnTo>
                    <a:pt x="182130" y="23571"/>
                  </a:lnTo>
                  <a:lnTo>
                    <a:pt x="184823" y="15582"/>
                  </a:lnTo>
                  <a:lnTo>
                    <a:pt x="186829" y="8724"/>
                  </a:lnTo>
                  <a:lnTo>
                    <a:pt x="187083" y="8724"/>
                  </a:lnTo>
                  <a:lnTo>
                    <a:pt x="187121" y="14630"/>
                  </a:lnTo>
                  <a:lnTo>
                    <a:pt x="187655" y="27800"/>
                  </a:lnTo>
                  <a:lnTo>
                    <a:pt x="189344" y="60248"/>
                  </a:lnTo>
                  <a:lnTo>
                    <a:pt x="196824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49" y="153657"/>
                  </a:moveTo>
                  <a:lnTo>
                    <a:pt x="227799" y="123228"/>
                  </a:lnTo>
                  <a:lnTo>
                    <a:pt x="245618" y="94386"/>
                  </a:lnTo>
                  <a:lnTo>
                    <a:pt x="236918" y="94386"/>
                  </a:lnTo>
                  <a:lnTo>
                    <a:pt x="225272" y="114782"/>
                  </a:lnTo>
                  <a:lnTo>
                    <a:pt x="223621" y="118389"/>
                  </a:lnTo>
                  <a:lnTo>
                    <a:pt x="223443" y="118389"/>
                  </a:lnTo>
                  <a:lnTo>
                    <a:pt x="220141" y="112153"/>
                  </a:lnTo>
                  <a:lnTo>
                    <a:pt x="210146" y="94386"/>
                  </a:lnTo>
                  <a:lnTo>
                    <a:pt x="201460" y="94386"/>
                  </a:lnTo>
                  <a:lnTo>
                    <a:pt x="218668" y="123672"/>
                  </a:lnTo>
                  <a:lnTo>
                    <a:pt x="200761" y="153657"/>
                  </a:lnTo>
                  <a:lnTo>
                    <a:pt x="209461" y="153657"/>
                  </a:lnTo>
                  <a:lnTo>
                    <a:pt x="216496" y="140639"/>
                  </a:lnTo>
                  <a:lnTo>
                    <a:pt x="219544" y="135458"/>
                  </a:lnTo>
                  <a:lnTo>
                    <a:pt x="221183" y="132372"/>
                  </a:lnTo>
                  <a:lnTo>
                    <a:pt x="222846" y="128854"/>
                  </a:lnTo>
                  <a:lnTo>
                    <a:pt x="223012" y="128854"/>
                  </a:lnTo>
                  <a:lnTo>
                    <a:pt x="226669" y="135623"/>
                  </a:lnTo>
                  <a:lnTo>
                    <a:pt x="229793" y="140639"/>
                  </a:lnTo>
                  <a:lnTo>
                    <a:pt x="237274" y="153657"/>
                  </a:lnTo>
                  <a:lnTo>
                    <a:pt x="246049" y="153657"/>
                  </a:lnTo>
                  <a:close/>
                </a:path>
                <a:path w="445770" h="154939">
                  <a:moveTo>
                    <a:pt x="267906" y="53822"/>
                  </a:moveTo>
                  <a:lnTo>
                    <a:pt x="242874" y="53822"/>
                  </a:lnTo>
                  <a:lnTo>
                    <a:pt x="242874" y="977"/>
                  </a:lnTo>
                  <a:lnTo>
                    <a:pt x="235229" y="977"/>
                  </a:lnTo>
                  <a:lnTo>
                    <a:pt x="235229" y="60248"/>
                  </a:lnTo>
                  <a:lnTo>
                    <a:pt x="267906" y="60248"/>
                  </a:lnTo>
                  <a:lnTo>
                    <a:pt x="267906" y="53822"/>
                  </a:lnTo>
                  <a:close/>
                </a:path>
                <a:path w="445770" h="154939">
                  <a:moveTo>
                    <a:pt x="287439" y="147231"/>
                  </a:moveTo>
                  <a:lnTo>
                    <a:pt x="262407" y="147231"/>
                  </a:lnTo>
                  <a:lnTo>
                    <a:pt x="262407" y="94386"/>
                  </a:lnTo>
                  <a:lnTo>
                    <a:pt x="254762" y="94386"/>
                  </a:lnTo>
                  <a:lnTo>
                    <a:pt x="254762" y="153657"/>
                  </a:lnTo>
                  <a:lnTo>
                    <a:pt x="287439" y="153657"/>
                  </a:lnTo>
                  <a:lnTo>
                    <a:pt x="287439" y="147231"/>
                  </a:lnTo>
                  <a:close/>
                </a:path>
                <a:path w="445770" h="154939">
                  <a:moveTo>
                    <a:pt x="289814" y="33578"/>
                  </a:moveTo>
                  <a:lnTo>
                    <a:pt x="268605" y="33578"/>
                  </a:lnTo>
                  <a:lnTo>
                    <a:pt x="268605" y="39293"/>
                  </a:lnTo>
                  <a:lnTo>
                    <a:pt x="289814" y="39293"/>
                  </a:lnTo>
                  <a:lnTo>
                    <a:pt x="289814" y="33578"/>
                  </a:lnTo>
                  <a:close/>
                </a:path>
                <a:path w="445770" h="154939">
                  <a:moveTo>
                    <a:pt x="309346" y="126987"/>
                  </a:moveTo>
                  <a:lnTo>
                    <a:pt x="288137" y="126987"/>
                  </a:lnTo>
                  <a:lnTo>
                    <a:pt x="288137" y="132702"/>
                  </a:lnTo>
                  <a:lnTo>
                    <a:pt x="309346" y="132702"/>
                  </a:lnTo>
                  <a:lnTo>
                    <a:pt x="309346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67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69"/>
                  </a:lnTo>
                  <a:lnTo>
                    <a:pt x="339763" y="96469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69"/>
                  </a:lnTo>
                  <a:lnTo>
                    <a:pt x="338455" y="96469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36" y="153657"/>
                  </a:moveTo>
                  <a:lnTo>
                    <a:pt x="385686" y="123228"/>
                  </a:lnTo>
                  <a:lnTo>
                    <a:pt x="403504" y="94386"/>
                  </a:lnTo>
                  <a:lnTo>
                    <a:pt x="394804" y="94386"/>
                  </a:lnTo>
                  <a:lnTo>
                    <a:pt x="383159" y="114782"/>
                  </a:lnTo>
                  <a:lnTo>
                    <a:pt x="381508" y="118389"/>
                  </a:lnTo>
                  <a:lnTo>
                    <a:pt x="381330" y="118389"/>
                  </a:lnTo>
                  <a:lnTo>
                    <a:pt x="378028" y="112153"/>
                  </a:lnTo>
                  <a:lnTo>
                    <a:pt x="368033" y="94386"/>
                  </a:lnTo>
                  <a:lnTo>
                    <a:pt x="359346" y="94386"/>
                  </a:lnTo>
                  <a:lnTo>
                    <a:pt x="376555" y="123672"/>
                  </a:lnTo>
                  <a:lnTo>
                    <a:pt x="358648" y="153657"/>
                  </a:lnTo>
                  <a:lnTo>
                    <a:pt x="367347" y="153657"/>
                  </a:lnTo>
                  <a:lnTo>
                    <a:pt x="374383" y="140639"/>
                  </a:lnTo>
                  <a:lnTo>
                    <a:pt x="377418" y="135458"/>
                  </a:lnTo>
                  <a:lnTo>
                    <a:pt x="379069" y="132372"/>
                  </a:lnTo>
                  <a:lnTo>
                    <a:pt x="380733" y="128854"/>
                  </a:lnTo>
                  <a:lnTo>
                    <a:pt x="380898" y="128854"/>
                  </a:lnTo>
                  <a:lnTo>
                    <a:pt x="384556" y="135623"/>
                  </a:lnTo>
                  <a:lnTo>
                    <a:pt x="387680" y="140639"/>
                  </a:lnTo>
                  <a:lnTo>
                    <a:pt x="395160" y="153657"/>
                  </a:lnTo>
                  <a:lnTo>
                    <a:pt x="403936" y="153657"/>
                  </a:lnTo>
                  <a:close/>
                </a:path>
                <a:path w="445770" h="154939">
                  <a:moveTo>
                    <a:pt x="445325" y="147231"/>
                  </a:moveTo>
                  <a:lnTo>
                    <a:pt x="420293" y="147231"/>
                  </a:lnTo>
                  <a:lnTo>
                    <a:pt x="420293" y="94386"/>
                  </a:lnTo>
                  <a:lnTo>
                    <a:pt x="412648" y="94386"/>
                  </a:lnTo>
                  <a:lnTo>
                    <a:pt x="412648" y="153657"/>
                  </a:lnTo>
                  <a:lnTo>
                    <a:pt x="445325" y="153657"/>
                  </a:lnTo>
                  <a:lnTo>
                    <a:pt x="445325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33049" y="4277576"/>
              <a:ext cx="211543" cy="6433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66716" y="4280827"/>
              <a:ext cx="172986" cy="79768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421581" y="4718024"/>
              <a:ext cx="224790" cy="60325"/>
            </a:xfrm>
            <a:custGeom>
              <a:avLst/>
              <a:gdLst/>
              <a:ahLst/>
              <a:cxnLst/>
              <a:rect l="l" t="t" r="r" b="b"/>
              <a:pathLst>
                <a:path w="224789" h="60325">
                  <a:moveTo>
                    <a:pt x="43967" y="12"/>
                  </a:moveTo>
                  <a:lnTo>
                    <a:pt x="0" y="12"/>
                  </a:lnTo>
                  <a:lnTo>
                    <a:pt x="0" y="6616"/>
                  </a:lnTo>
                  <a:lnTo>
                    <a:pt x="18059" y="6616"/>
                  </a:lnTo>
                  <a:lnTo>
                    <a:pt x="18059" y="60096"/>
                  </a:lnTo>
                  <a:lnTo>
                    <a:pt x="25819" y="60096"/>
                  </a:lnTo>
                  <a:lnTo>
                    <a:pt x="25819" y="6616"/>
                  </a:lnTo>
                  <a:lnTo>
                    <a:pt x="43967" y="6616"/>
                  </a:lnTo>
                  <a:lnTo>
                    <a:pt x="43967" y="12"/>
                  </a:lnTo>
                  <a:close/>
                </a:path>
                <a:path w="224789" h="60325">
                  <a:moveTo>
                    <a:pt x="121259" y="12"/>
                  </a:moveTo>
                  <a:lnTo>
                    <a:pt x="113322" y="12"/>
                  </a:lnTo>
                  <a:lnTo>
                    <a:pt x="102044" y="44488"/>
                  </a:lnTo>
                  <a:lnTo>
                    <a:pt x="100812" y="51079"/>
                  </a:lnTo>
                  <a:lnTo>
                    <a:pt x="100634" y="51079"/>
                  </a:lnTo>
                  <a:lnTo>
                    <a:pt x="99758" y="44843"/>
                  </a:lnTo>
                  <a:lnTo>
                    <a:pt x="96494" y="30492"/>
                  </a:lnTo>
                  <a:lnTo>
                    <a:pt x="89268" y="12"/>
                  </a:lnTo>
                  <a:lnTo>
                    <a:pt x="81254" y="12"/>
                  </a:lnTo>
                  <a:lnTo>
                    <a:pt x="69443" y="45288"/>
                  </a:lnTo>
                  <a:lnTo>
                    <a:pt x="68478" y="51181"/>
                  </a:lnTo>
                  <a:lnTo>
                    <a:pt x="68300" y="51181"/>
                  </a:lnTo>
                  <a:lnTo>
                    <a:pt x="65659" y="37985"/>
                  </a:lnTo>
                  <a:lnTo>
                    <a:pt x="56845" y="12"/>
                  </a:lnTo>
                  <a:lnTo>
                    <a:pt x="48641" y="12"/>
                  </a:lnTo>
                  <a:lnTo>
                    <a:pt x="63715" y="60096"/>
                  </a:lnTo>
                  <a:lnTo>
                    <a:pt x="71907" y="60096"/>
                  </a:lnTo>
                  <a:lnTo>
                    <a:pt x="82397" y="21056"/>
                  </a:lnTo>
                  <a:lnTo>
                    <a:pt x="83807" y="15176"/>
                  </a:lnTo>
                  <a:lnTo>
                    <a:pt x="84772" y="9207"/>
                  </a:lnTo>
                  <a:lnTo>
                    <a:pt x="84950" y="9207"/>
                  </a:lnTo>
                  <a:lnTo>
                    <a:pt x="85826" y="15265"/>
                  </a:lnTo>
                  <a:lnTo>
                    <a:pt x="87071" y="21145"/>
                  </a:lnTo>
                  <a:lnTo>
                    <a:pt x="96316" y="60096"/>
                  </a:lnTo>
                  <a:lnTo>
                    <a:pt x="104419" y="60096"/>
                  </a:lnTo>
                  <a:lnTo>
                    <a:pt x="121259" y="12"/>
                  </a:lnTo>
                  <a:close/>
                </a:path>
                <a:path w="224789" h="60325">
                  <a:moveTo>
                    <a:pt x="136283" y="0"/>
                  </a:moveTo>
                  <a:lnTo>
                    <a:pt x="128524" y="0"/>
                  </a:lnTo>
                  <a:lnTo>
                    <a:pt x="128524" y="60083"/>
                  </a:lnTo>
                  <a:lnTo>
                    <a:pt x="136283" y="60083"/>
                  </a:lnTo>
                  <a:lnTo>
                    <a:pt x="136283" y="0"/>
                  </a:lnTo>
                  <a:close/>
                </a:path>
                <a:path w="224789" h="60325">
                  <a:moveTo>
                    <a:pt x="182753" y="53581"/>
                  </a:moveTo>
                  <a:lnTo>
                    <a:pt x="157378" y="53581"/>
                  </a:lnTo>
                  <a:lnTo>
                    <a:pt x="157378" y="12"/>
                  </a:lnTo>
                  <a:lnTo>
                    <a:pt x="149618" y="12"/>
                  </a:lnTo>
                  <a:lnTo>
                    <a:pt x="149618" y="60096"/>
                  </a:lnTo>
                  <a:lnTo>
                    <a:pt x="182753" y="60096"/>
                  </a:lnTo>
                  <a:lnTo>
                    <a:pt x="182753" y="53581"/>
                  </a:lnTo>
                  <a:close/>
                </a:path>
                <a:path w="224789" h="60325">
                  <a:moveTo>
                    <a:pt x="224332" y="53581"/>
                  </a:moveTo>
                  <a:lnTo>
                    <a:pt x="198958" y="53581"/>
                  </a:lnTo>
                  <a:lnTo>
                    <a:pt x="198958" y="12"/>
                  </a:lnTo>
                  <a:lnTo>
                    <a:pt x="191198" y="12"/>
                  </a:lnTo>
                  <a:lnTo>
                    <a:pt x="191198" y="60096"/>
                  </a:lnTo>
                  <a:lnTo>
                    <a:pt x="224332" y="60096"/>
                  </a:lnTo>
                  <a:lnTo>
                    <a:pt x="224332" y="5358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71002" y="1274521"/>
              <a:ext cx="3068866" cy="282115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39878" y="2545156"/>
              <a:ext cx="478882" cy="521876"/>
            </a:xfrm>
            <a:prstGeom prst="rect">
              <a:avLst/>
            </a:prstGeom>
          </p:spPr>
        </p:pic>
      </p:grpSp>
      <p:sp>
        <p:nvSpPr>
          <p:cNvPr id="100" name="object 10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28" name="object 2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34631" y="412890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34631" y="429488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34631" y="446086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68655" y="412890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68655" y="429488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68655" y="446086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02679" y="412890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02679" y="429488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02679" y="446086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2515019" y="709460"/>
            <a:ext cx="461009" cy="143510"/>
            <a:chOff x="2515019" y="709460"/>
            <a:chExt cx="461009" cy="143510"/>
          </a:xfrm>
        </p:grpSpPr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5019" y="715581"/>
              <a:ext cx="84645" cy="13604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1508" y="752030"/>
              <a:ext cx="133731" cy="10071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81185" y="752030"/>
              <a:ext cx="82461" cy="984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85198" y="709460"/>
              <a:ext cx="90601" cy="143268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3057512" y="715581"/>
            <a:ext cx="976630" cy="137160"/>
            <a:chOff x="3057512" y="715581"/>
            <a:chExt cx="976630" cy="137160"/>
          </a:xfrm>
        </p:grpSpPr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57512" y="716699"/>
              <a:ext cx="100749" cy="13380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80308" y="752030"/>
              <a:ext cx="76504" cy="10071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82772" y="752030"/>
              <a:ext cx="138099" cy="9847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42411" y="752017"/>
              <a:ext cx="84848" cy="10071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552736" y="757783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06380" y="715581"/>
              <a:ext cx="169100" cy="13716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1427" y="726630"/>
              <a:ext cx="232181" cy="126098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00614" y="714463"/>
            <a:ext cx="113652" cy="138264"/>
          </a:xfrm>
          <a:prstGeom prst="rect">
            <a:avLst/>
          </a:prstGeom>
        </p:spPr>
      </p:pic>
      <p:grpSp>
        <p:nvGrpSpPr>
          <p:cNvPr id="66" name="object 66"/>
          <p:cNvGrpSpPr/>
          <p:nvPr/>
        </p:nvGrpSpPr>
        <p:grpSpPr>
          <a:xfrm>
            <a:off x="4275353" y="709460"/>
            <a:ext cx="376555" cy="143510"/>
            <a:chOff x="4275353" y="709460"/>
            <a:chExt cx="376555" cy="143510"/>
          </a:xfrm>
        </p:grpSpPr>
        <p:pic>
          <p:nvPicPr>
            <p:cNvPr id="67" name="object 6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75353" y="714476"/>
              <a:ext cx="81076" cy="13825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79277" y="709460"/>
              <a:ext cx="81661" cy="14104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487252" y="716419"/>
              <a:ext cx="22225" cy="134620"/>
            </a:xfrm>
            <a:custGeom>
              <a:avLst/>
              <a:gdLst/>
              <a:ahLst/>
              <a:cxnLst/>
              <a:rect l="l" t="t" r="r" b="b"/>
              <a:pathLst>
                <a:path w="22225" h="134619">
                  <a:moveTo>
                    <a:pt x="19469" y="37833"/>
                  </a:moveTo>
                  <a:lnTo>
                    <a:pt x="2184" y="37833"/>
                  </a:lnTo>
                  <a:lnTo>
                    <a:pt x="2184" y="134086"/>
                  </a:lnTo>
                  <a:lnTo>
                    <a:pt x="19469" y="134086"/>
                  </a:lnTo>
                  <a:lnTo>
                    <a:pt x="19469" y="37833"/>
                  </a:lnTo>
                  <a:close/>
                </a:path>
                <a:path w="22225" h="134619">
                  <a:moveTo>
                    <a:pt x="17487" y="0"/>
                  </a:moveTo>
                  <a:lnTo>
                    <a:pt x="4572" y="0"/>
                  </a:lnTo>
                  <a:lnTo>
                    <a:pt x="0" y="4965"/>
                  </a:lnTo>
                  <a:lnTo>
                    <a:pt x="0" y="16891"/>
                  </a:lnTo>
                  <a:lnTo>
                    <a:pt x="4178" y="21653"/>
                  </a:lnTo>
                  <a:lnTo>
                    <a:pt x="17487" y="21653"/>
                  </a:lnTo>
                  <a:lnTo>
                    <a:pt x="21856" y="16891"/>
                  </a:lnTo>
                  <a:lnTo>
                    <a:pt x="21666" y="10934"/>
                  </a:lnTo>
                  <a:lnTo>
                    <a:pt x="21666" y="4775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34903" y="726630"/>
              <a:ext cx="116839" cy="126098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4724552" y="714463"/>
            <a:ext cx="601345" cy="138430"/>
            <a:chOff x="4724552" y="714463"/>
            <a:chExt cx="601345" cy="138430"/>
          </a:xfrm>
        </p:grpSpPr>
        <p:sp>
          <p:nvSpPr>
            <p:cNvPr id="72" name="object 72"/>
            <p:cNvSpPr/>
            <p:nvPr/>
          </p:nvSpPr>
          <p:spPr>
            <a:xfrm>
              <a:off x="4724552" y="716699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72113" y="716699"/>
              <a:ext cx="100749" cy="13380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02860" y="715581"/>
              <a:ext cx="110083" cy="13604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035283" y="716699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75097" y="714463"/>
              <a:ext cx="250659" cy="138264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1442974" y="1117511"/>
            <a:ext cx="5116195" cy="4080510"/>
            <a:chOff x="1442974" y="1117511"/>
            <a:chExt cx="5116195" cy="4080510"/>
          </a:xfrm>
        </p:grpSpPr>
        <p:sp>
          <p:nvSpPr>
            <p:cNvPr id="78" name="object 78"/>
            <p:cNvSpPr/>
            <p:nvPr/>
          </p:nvSpPr>
          <p:spPr>
            <a:xfrm>
              <a:off x="4162653" y="412886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96270" y="3964335"/>
              <a:ext cx="1212557" cy="123368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199953" y="4166884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199496" y="4202645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356838" y="412886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89312" y="3964335"/>
              <a:ext cx="1212545" cy="123368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393186" y="4166884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93681" y="4202645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53322" y="412886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86571" y="3964335"/>
              <a:ext cx="1212557" cy="123368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590457" y="4166884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90165" y="4202645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48663" y="412886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81721" y="3964335"/>
              <a:ext cx="1212545" cy="123368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85035" y="4166884"/>
              <a:ext cx="681951" cy="70384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24683" y="4277576"/>
              <a:ext cx="191808" cy="6432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41650" y="4718028"/>
              <a:ext cx="177444" cy="7976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49714" y="4714773"/>
              <a:ext cx="151409" cy="6434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57206" y="4277576"/>
              <a:ext cx="329882" cy="64338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3648062" y="4425606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57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00" y="3009"/>
                  </a:lnTo>
                  <a:lnTo>
                    <a:pt x="52946" y="863"/>
                  </a:lnTo>
                  <a:lnTo>
                    <a:pt x="47218" y="863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40" y="10591"/>
                  </a:lnTo>
                  <a:lnTo>
                    <a:pt x="52946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45" y="54838"/>
                  </a:moveTo>
                  <a:lnTo>
                    <a:pt x="71602" y="54838"/>
                  </a:lnTo>
                  <a:lnTo>
                    <a:pt x="71602" y="54660"/>
                  </a:lnTo>
                  <a:lnTo>
                    <a:pt x="73545" y="52514"/>
                  </a:lnTo>
                  <a:lnTo>
                    <a:pt x="77063" y="47967"/>
                  </a:lnTo>
                  <a:lnTo>
                    <a:pt x="96100" y="22771"/>
                  </a:lnTo>
                  <a:lnTo>
                    <a:pt x="96189" y="17868"/>
                  </a:lnTo>
                  <a:lnTo>
                    <a:pt x="63677" y="17868"/>
                  </a:lnTo>
                  <a:lnTo>
                    <a:pt x="63677" y="24206"/>
                  </a:lnTo>
                  <a:lnTo>
                    <a:pt x="86766" y="24206"/>
                  </a:lnTo>
                  <a:lnTo>
                    <a:pt x="86766" y="24384"/>
                  </a:lnTo>
                  <a:lnTo>
                    <a:pt x="83058" y="28752"/>
                  </a:lnTo>
                  <a:lnTo>
                    <a:pt x="81216" y="31076"/>
                  </a:lnTo>
                  <a:lnTo>
                    <a:pt x="61912" y="56540"/>
                  </a:lnTo>
                  <a:lnTo>
                    <a:pt x="61912" y="61087"/>
                  </a:lnTo>
                  <a:lnTo>
                    <a:pt x="96545" y="61087"/>
                  </a:lnTo>
                  <a:lnTo>
                    <a:pt x="96545" y="54838"/>
                  </a:lnTo>
                  <a:close/>
                </a:path>
                <a:path w="173354" h="62229">
                  <a:moveTo>
                    <a:pt x="138214" y="37185"/>
                  </a:moveTo>
                  <a:lnTo>
                    <a:pt x="137972" y="35229"/>
                  </a:lnTo>
                  <a:lnTo>
                    <a:pt x="137414" y="30670"/>
                  </a:lnTo>
                  <a:lnTo>
                    <a:pt x="134632" y="24053"/>
                  </a:lnTo>
                  <a:lnTo>
                    <a:pt x="133083" y="22567"/>
                  </a:lnTo>
                  <a:lnTo>
                    <a:pt x="130733" y="20345"/>
                  </a:lnTo>
                  <a:lnTo>
                    <a:pt x="130733" y="35229"/>
                  </a:lnTo>
                  <a:lnTo>
                    <a:pt x="108089" y="35229"/>
                  </a:lnTo>
                  <a:lnTo>
                    <a:pt x="108699" y="29794"/>
                  </a:lnTo>
                  <a:lnTo>
                    <a:pt x="112141" y="22567"/>
                  </a:lnTo>
                  <a:lnTo>
                    <a:pt x="128701" y="22567"/>
                  </a:lnTo>
                  <a:lnTo>
                    <a:pt x="130670" y="29794"/>
                  </a:lnTo>
                  <a:lnTo>
                    <a:pt x="130733" y="35229"/>
                  </a:lnTo>
                  <a:lnTo>
                    <a:pt x="130733" y="20345"/>
                  </a:lnTo>
                  <a:lnTo>
                    <a:pt x="129260" y="18935"/>
                  </a:lnTo>
                  <a:lnTo>
                    <a:pt x="120688" y="16865"/>
                  </a:lnTo>
                  <a:lnTo>
                    <a:pt x="112268" y="18681"/>
                  </a:lnTo>
                  <a:lnTo>
                    <a:pt x="105943" y="23634"/>
                  </a:lnTo>
                  <a:lnTo>
                    <a:pt x="101968" y="31051"/>
                  </a:lnTo>
                  <a:lnTo>
                    <a:pt x="100787" y="38887"/>
                  </a:lnTo>
                  <a:lnTo>
                    <a:pt x="100685" y="40843"/>
                  </a:lnTo>
                  <a:lnTo>
                    <a:pt x="102019" y="49123"/>
                  </a:lnTo>
                  <a:lnTo>
                    <a:pt x="106146" y="56032"/>
                  </a:lnTo>
                  <a:lnTo>
                    <a:pt x="112737" y="60490"/>
                  </a:lnTo>
                  <a:lnTo>
                    <a:pt x="121564" y="62077"/>
                  </a:lnTo>
                  <a:lnTo>
                    <a:pt x="128270" y="62077"/>
                  </a:lnTo>
                  <a:lnTo>
                    <a:pt x="133108" y="60566"/>
                  </a:lnTo>
                  <a:lnTo>
                    <a:pt x="135750" y="59309"/>
                  </a:lnTo>
                  <a:lnTo>
                    <a:pt x="134950" y="55918"/>
                  </a:lnTo>
                  <a:lnTo>
                    <a:pt x="134429" y="53682"/>
                  </a:lnTo>
                  <a:lnTo>
                    <a:pt x="131521" y="54940"/>
                  </a:lnTo>
                  <a:lnTo>
                    <a:pt x="128181" y="55918"/>
                  </a:lnTo>
                  <a:lnTo>
                    <a:pt x="114782" y="55918"/>
                  </a:lnTo>
                  <a:lnTo>
                    <a:pt x="108178" y="51523"/>
                  </a:lnTo>
                  <a:lnTo>
                    <a:pt x="108000" y="40843"/>
                  </a:lnTo>
                  <a:lnTo>
                    <a:pt x="137871" y="40843"/>
                  </a:lnTo>
                  <a:lnTo>
                    <a:pt x="138137" y="39954"/>
                  </a:lnTo>
                  <a:lnTo>
                    <a:pt x="138214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39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512629" y="4665598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63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56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58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400" y="33578"/>
                  </a:moveTo>
                  <a:lnTo>
                    <a:pt x="108191" y="33578"/>
                  </a:lnTo>
                  <a:lnTo>
                    <a:pt x="108191" y="39293"/>
                  </a:lnTo>
                  <a:lnTo>
                    <a:pt x="129400" y="39293"/>
                  </a:lnTo>
                  <a:lnTo>
                    <a:pt x="129400" y="33578"/>
                  </a:lnTo>
                  <a:close/>
                </a:path>
                <a:path w="445770" h="154939">
                  <a:moveTo>
                    <a:pt x="129565" y="147231"/>
                  </a:moveTo>
                  <a:lnTo>
                    <a:pt x="104533" y="147231"/>
                  </a:lnTo>
                  <a:lnTo>
                    <a:pt x="104533" y="94386"/>
                  </a:lnTo>
                  <a:lnTo>
                    <a:pt x="96888" y="94386"/>
                  </a:lnTo>
                  <a:lnTo>
                    <a:pt x="96888" y="153657"/>
                  </a:lnTo>
                  <a:lnTo>
                    <a:pt x="129565" y="153657"/>
                  </a:lnTo>
                  <a:lnTo>
                    <a:pt x="129565" y="147231"/>
                  </a:lnTo>
                  <a:close/>
                </a:path>
                <a:path w="445770" h="154939">
                  <a:moveTo>
                    <a:pt x="151472" y="126987"/>
                  </a:moveTo>
                  <a:lnTo>
                    <a:pt x="130263" y="126987"/>
                  </a:lnTo>
                  <a:lnTo>
                    <a:pt x="130263" y="132702"/>
                  </a:lnTo>
                  <a:lnTo>
                    <a:pt x="151472" y="132702"/>
                  </a:lnTo>
                  <a:lnTo>
                    <a:pt x="151472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04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37" y="60248"/>
                  </a:moveTo>
                  <a:lnTo>
                    <a:pt x="193179" y="977"/>
                  </a:lnTo>
                  <a:lnTo>
                    <a:pt x="183540" y="977"/>
                  </a:lnTo>
                  <a:lnTo>
                    <a:pt x="170408" y="37109"/>
                  </a:lnTo>
                  <a:lnTo>
                    <a:pt x="168325" y="44043"/>
                  </a:lnTo>
                  <a:lnTo>
                    <a:pt x="166928" y="50025"/>
                  </a:lnTo>
                  <a:lnTo>
                    <a:pt x="166585" y="50025"/>
                  </a:lnTo>
                  <a:lnTo>
                    <a:pt x="165112" y="43865"/>
                  </a:lnTo>
                  <a:lnTo>
                    <a:pt x="163195" y="36931"/>
                  </a:lnTo>
                  <a:lnTo>
                    <a:pt x="160769" y="29718"/>
                  </a:lnTo>
                  <a:lnTo>
                    <a:pt x="150761" y="977"/>
                  </a:lnTo>
                  <a:lnTo>
                    <a:pt x="141122" y="977"/>
                  </a:lnTo>
                  <a:lnTo>
                    <a:pt x="137033" y="60248"/>
                  </a:lnTo>
                  <a:lnTo>
                    <a:pt x="144246" y="60248"/>
                  </a:lnTo>
                  <a:lnTo>
                    <a:pt x="146164" y="28003"/>
                  </a:lnTo>
                  <a:lnTo>
                    <a:pt x="146939" y="8724"/>
                  </a:lnTo>
                  <a:lnTo>
                    <a:pt x="147116" y="8724"/>
                  </a:lnTo>
                  <a:lnTo>
                    <a:pt x="148767" y="15671"/>
                  </a:lnTo>
                  <a:lnTo>
                    <a:pt x="151028" y="23317"/>
                  </a:lnTo>
                  <a:lnTo>
                    <a:pt x="153898" y="31673"/>
                  </a:lnTo>
                  <a:lnTo>
                    <a:pt x="163195" y="59880"/>
                  </a:lnTo>
                  <a:lnTo>
                    <a:pt x="169189" y="59880"/>
                  </a:lnTo>
                  <a:lnTo>
                    <a:pt x="182143" y="23571"/>
                  </a:lnTo>
                  <a:lnTo>
                    <a:pt x="184835" y="15582"/>
                  </a:lnTo>
                  <a:lnTo>
                    <a:pt x="186842" y="8724"/>
                  </a:lnTo>
                  <a:lnTo>
                    <a:pt x="187096" y="8724"/>
                  </a:lnTo>
                  <a:lnTo>
                    <a:pt x="187134" y="14630"/>
                  </a:lnTo>
                  <a:lnTo>
                    <a:pt x="187667" y="27800"/>
                  </a:lnTo>
                  <a:lnTo>
                    <a:pt x="189357" y="60248"/>
                  </a:lnTo>
                  <a:lnTo>
                    <a:pt x="196837" y="60248"/>
                  </a:lnTo>
                  <a:close/>
                </a:path>
                <a:path w="445770" h="154939">
                  <a:moveTo>
                    <a:pt x="226136" y="33578"/>
                  </a:moveTo>
                  <a:lnTo>
                    <a:pt x="204927" y="33578"/>
                  </a:lnTo>
                  <a:lnTo>
                    <a:pt x="204927" y="39293"/>
                  </a:lnTo>
                  <a:lnTo>
                    <a:pt x="226136" y="39293"/>
                  </a:lnTo>
                  <a:lnTo>
                    <a:pt x="226136" y="33578"/>
                  </a:lnTo>
                  <a:close/>
                </a:path>
                <a:path w="445770" h="154939">
                  <a:moveTo>
                    <a:pt x="246062" y="153657"/>
                  </a:moveTo>
                  <a:lnTo>
                    <a:pt x="227812" y="123228"/>
                  </a:lnTo>
                  <a:lnTo>
                    <a:pt x="245630" y="94386"/>
                  </a:lnTo>
                  <a:lnTo>
                    <a:pt x="236931" y="94386"/>
                  </a:lnTo>
                  <a:lnTo>
                    <a:pt x="225285" y="114782"/>
                  </a:lnTo>
                  <a:lnTo>
                    <a:pt x="223634" y="118389"/>
                  </a:lnTo>
                  <a:lnTo>
                    <a:pt x="223456" y="118389"/>
                  </a:lnTo>
                  <a:lnTo>
                    <a:pt x="220154" y="112153"/>
                  </a:lnTo>
                  <a:lnTo>
                    <a:pt x="210159" y="94386"/>
                  </a:lnTo>
                  <a:lnTo>
                    <a:pt x="201472" y="94386"/>
                  </a:lnTo>
                  <a:lnTo>
                    <a:pt x="218681" y="123672"/>
                  </a:lnTo>
                  <a:lnTo>
                    <a:pt x="200774" y="153657"/>
                  </a:lnTo>
                  <a:lnTo>
                    <a:pt x="209473" y="153657"/>
                  </a:lnTo>
                  <a:lnTo>
                    <a:pt x="216509" y="140639"/>
                  </a:lnTo>
                  <a:lnTo>
                    <a:pt x="219557" y="135458"/>
                  </a:lnTo>
                  <a:lnTo>
                    <a:pt x="221195" y="132372"/>
                  </a:lnTo>
                  <a:lnTo>
                    <a:pt x="222859" y="128854"/>
                  </a:lnTo>
                  <a:lnTo>
                    <a:pt x="223024" y="128854"/>
                  </a:lnTo>
                  <a:lnTo>
                    <a:pt x="226682" y="135623"/>
                  </a:lnTo>
                  <a:lnTo>
                    <a:pt x="229806" y="140639"/>
                  </a:lnTo>
                  <a:lnTo>
                    <a:pt x="237286" y="153657"/>
                  </a:lnTo>
                  <a:lnTo>
                    <a:pt x="246062" y="153657"/>
                  </a:lnTo>
                  <a:close/>
                </a:path>
                <a:path w="445770" h="154939">
                  <a:moveTo>
                    <a:pt x="267919" y="53822"/>
                  </a:moveTo>
                  <a:lnTo>
                    <a:pt x="242887" y="53822"/>
                  </a:lnTo>
                  <a:lnTo>
                    <a:pt x="242887" y="977"/>
                  </a:lnTo>
                  <a:lnTo>
                    <a:pt x="235242" y="977"/>
                  </a:lnTo>
                  <a:lnTo>
                    <a:pt x="235242" y="60248"/>
                  </a:lnTo>
                  <a:lnTo>
                    <a:pt x="267919" y="60248"/>
                  </a:lnTo>
                  <a:lnTo>
                    <a:pt x="267919" y="53822"/>
                  </a:lnTo>
                  <a:close/>
                </a:path>
                <a:path w="445770" h="154939">
                  <a:moveTo>
                    <a:pt x="287451" y="147231"/>
                  </a:moveTo>
                  <a:lnTo>
                    <a:pt x="262420" y="147231"/>
                  </a:lnTo>
                  <a:lnTo>
                    <a:pt x="262420" y="94386"/>
                  </a:lnTo>
                  <a:lnTo>
                    <a:pt x="254774" y="94386"/>
                  </a:lnTo>
                  <a:lnTo>
                    <a:pt x="254774" y="153657"/>
                  </a:lnTo>
                  <a:lnTo>
                    <a:pt x="287451" y="153657"/>
                  </a:lnTo>
                  <a:lnTo>
                    <a:pt x="287451" y="147231"/>
                  </a:lnTo>
                  <a:close/>
                </a:path>
                <a:path w="445770" h="154939">
                  <a:moveTo>
                    <a:pt x="289826" y="33578"/>
                  </a:moveTo>
                  <a:lnTo>
                    <a:pt x="268617" y="33578"/>
                  </a:lnTo>
                  <a:lnTo>
                    <a:pt x="268617" y="39293"/>
                  </a:lnTo>
                  <a:lnTo>
                    <a:pt x="289826" y="39293"/>
                  </a:lnTo>
                  <a:lnTo>
                    <a:pt x="289826" y="33578"/>
                  </a:lnTo>
                  <a:close/>
                </a:path>
                <a:path w="445770" h="154939">
                  <a:moveTo>
                    <a:pt x="309359" y="126987"/>
                  </a:moveTo>
                  <a:lnTo>
                    <a:pt x="288150" y="126987"/>
                  </a:lnTo>
                  <a:lnTo>
                    <a:pt x="288150" y="132702"/>
                  </a:lnTo>
                  <a:lnTo>
                    <a:pt x="309359" y="132702"/>
                  </a:lnTo>
                  <a:lnTo>
                    <a:pt x="309359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54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69"/>
                  </a:lnTo>
                  <a:lnTo>
                    <a:pt x="339763" y="96469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69"/>
                  </a:lnTo>
                  <a:lnTo>
                    <a:pt x="338455" y="96469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48" y="153657"/>
                  </a:moveTo>
                  <a:lnTo>
                    <a:pt x="385699" y="123228"/>
                  </a:lnTo>
                  <a:lnTo>
                    <a:pt x="403517" y="94386"/>
                  </a:lnTo>
                  <a:lnTo>
                    <a:pt x="394817" y="94386"/>
                  </a:lnTo>
                  <a:lnTo>
                    <a:pt x="383171" y="114782"/>
                  </a:lnTo>
                  <a:lnTo>
                    <a:pt x="381520" y="118389"/>
                  </a:lnTo>
                  <a:lnTo>
                    <a:pt x="381342" y="118389"/>
                  </a:lnTo>
                  <a:lnTo>
                    <a:pt x="378040" y="112153"/>
                  </a:lnTo>
                  <a:lnTo>
                    <a:pt x="368046" y="94386"/>
                  </a:lnTo>
                  <a:lnTo>
                    <a:pt x="359359" y="94386"/>
                  </a:lnTo>
                  <a:lnTo>
                    <a:pt x="376567" y="123672"/>
                  </a:lnTo>
                  <a:lnTo>
                    <a:pt x="358660" y="153657"/>
                  </a:lnTo>
                  <a:lnTo>
                    <a:pt x="367360" y="153657"/>
                  </a:lnTo>
                  <a:lnTo>
                    <a:pt x="374396" y="140639"/>
                  </a:lnTo>
                  <a:lnTo>
                    <a:pt x="377444" y="135458"/>
                  </a:lnTo>
                  <a:lnTo>
                    <a:pt x="379082" y="132372"/>
                  </a:lnTo>
                  <a:lnTo>
                    <a:pt x="380746" y="128854"/>
                  </a:lnTo>
                  <a:lnTo>
                    <a:pt x="380911" y="128854"/>
                  </a:lnTo>
                  <a:lnTo>
                    <a:pt x="384568" y="135623"/>
                  </a:lnTo>
                  <a:lnTo>
                    <a:pt x="387692" y="140639"/>
                  </a:lnTo>
                  <a:lnTo>
                    <a:pt x="395173" y="153657"/>
                  </a:lnTo>
                  <a:lnTo>
                    <a:pt x="403948" y="153657"/>
                  </a:lnTo>
                  <a:close/>
                </a:path>
                <a:path w="445770" h="154939">
                  <a:moveTo>
                    <a:pt x="445338" y="147231"/>
                  </a:moveTo>
                  <a:lnTo>
                    <a:pt x="420306" y="147231"/>
                  </a:lnTo>
                  <a:lnTo>
                    <a:pt x="420306" y="94386"/>
                  </a:lnTo>
                  <a:lnTo>
                    <a:pt x="412661" y="94386"/>
                  </a:lnTo>
                  <a:lnTo>
                    <a:pt x="412661" y="153657"/>
                  </a:lnTo>
                  <a:lnTo>
                    <a:pt x="445338" y="153657"/>
                  </a:lnTo>
                  <a:lnTo>
                    <a:pt x="445338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38548" y="4277576"/>
              <a:ext cx="211556" cy="6433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72228" y="4280827"/>
              <a:ext cx="172974" cy="7976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427093" y="4718024"/>
              <a:ext cx="224790" cy="60325"/>
            </a:xfrm>
            <a:custGeom>
              <a:avLst/>
              <a:gdLst/>
              <a:ahLst/>
              <a:cxnLst/>
              <a:rect l="l" t="t" r="r" b="b"/>
              <a:pathLst>
                <a:path w="224789" h="60325">
                  <a:moveTo>
                    <a:pt x="43967" y="12"/>
                  </a:moveTo>
                  <a:lnTo>
                    <a:pt x="0" y="12"/>
                  </a:lnTo>
                  <a:lnTo>
                    <a:pt x="0" y="6616"/>
                  </a:lnTo>
                  <a:lnTo>
                    <a:pt x="18059" y="6616"/>
                  </a:lnTo>
                  <a:lnTo>
                    <a:pt x="18059" y="60096"/>
                  </a:lnTo>
                  <a:lnTo>
                    <a:pt x="25819" y="60096"/>
                  </a:lnTo>
                  <a:lnTo>
                    <a:pt x="25819" y="6616"/>
                  </a:lnTo>
                  <a:lnTo>
                    <a:pt x="43967" y="6616"/>
                  </a:lnTo>
                  <a:lnTo>
                    <a:pt x="43967" y="12"/>
                  </a:lnTo>
                  <a:close/>
                </a:path>
                <a:path w="224789" h="60325">
                  <a:moveTo>
                    <a:pt x="121246" y="12"/>
                  </a:moveTo>
                  <a:lnTo>
                    <a:pt x="113309" y="12"/>
                  </a:lnTo>
                  <a:lnTo>
                    <a:pt x="102031" y="44488"/>
                  </a:lnTo>
                  <a:lnTo>
                    <a:pt x="100799" y="51079"/>
                  </a:lnTo>
                  <a:lnTo>
                    <a:pt x="100622" y="51079"/>
                  </a:lnTo>
                  <a:lnTo>
                    <a:pt x="99745" y="44843"/>
                  </a:lnTo>
                  <a:lnTo>
                    <a:pt x="96481" y="30492"/>
                  </a:lnTo>
                  <a:lnTo>
                    <a:pt x="89255" y="12"/>
                  </a:lnTo>
                  <a:lnTo>
                    <a:pt x="81241" y="12"/>
                  </a:lnTo>
                  <a:lnTo>
                    <a:pt x="69430" y="45288"/>
                  </a:lnTo>
                  <a:lnTo>
                    <a:pt x="68465" y="51181"/>
                  </a:lnTo>
                  <a:lnTo>
                    <a:pt x="68287" y="51181"/>
                  </a:lnTo>
                  <a:lnTo>
                    <a:pt x="65646" y="37985"/>
                  </a:lnTo>
                  <a:lnTo>
                    <a:pt x="56832" y="12"/>
                  </a:lnTo>
                  <a:lnTo>
                    <a:pt x="48628" y="12"/>
                  </a:lnTo>
                  <a:lnTo>
                    <a:pt x="63703" y="60096"/>
                  </a:lnTo>
                  <a:lnTo>
                    <a:pt x="71894" y="60096"/>
                  </a:lnTo>
                  <a:lnTo>
                    <a:pt x="82384" y="21056"/>
                  </a:lnTo>
                  <a:lnTo>
                    <a:pt x="83794" y="15176"/>
                  </a:lnTo>
                  <a:lnTo>
                    <a:pt x="84759" y="9207"/>
                  </a:lnTo>
                  <a:lnTo>
                    <a:pt x="84937" y="9207"/>
                  </a:lnTo>
                  <a:lnTo>
                    <a:pt x="85813" y="15265"/>
                  </a:lnTo>
                  <a:lnTo>
                    <a:pt x="87058" y="21145"/>
                  </a:lnTo>
                  <a:lnTo>
                    <a:pt x="96304" y="60096"/>
                  </a:lnTo>
                  <a:lnTo>
                    <a:pt x="104406" y="60096"/>
                  </a:lnTo>
                  <a:lnTo>
                    <a:pt x="121246" y="12"/>
                  </a:lnTo>
                  <a:close/>
                </a:path>
                <a:path w="224789" h="60325">
                  <a:moveTo>
                    <a:pt x="136271" y="0"/>
                  </a:moveTo>
                  <a:lnTo>
                    <a:pt x="128524" y="0"/>
                  </a:lnTo>
                  <a:lnTo>
                    <a:pt x="128524" y="60083"/>
                  </a:lnTo>
                  <a:lnTo>
                    <a:pt x="136271" y="60083"/>
                  </a:lnTo>
                  <a:lnTo>
                    <a:pt x="136271" y="0"/>
                  </a:lnTo>
                  <a:close/>
                </a:path>
                <a:path w="224789" h="60325">
                  <a:moveTo>
                    <a:pt x="182753" y="53581"/>
                  </a:moveTo>
                  <a:lnTo>
                    <a:pt x="157378" y="53581"/>
                  </a:lnTo>
                  <a:lnTo>
                    <a:pt x="157378" y="12"/>
                  </a:lnTo>
                  <a:lnTo>
                    <a:pt x="149618" y="12"/>
                  </a:lnTo>
                  <a:lnTo>
                    <a:pt x="149618" y="60096"/>
                  </a:lnTo>
                  <a:lnTo>
                    <a:pt x="182753" y="60096"/>
                  </a:lnTo>
                  <a:lnTo>
                    <a:pt x="182753" y="53581"/>
                  </a:lnTo>
                  <a:close/>
                </a:path>
                <a:path w="224789" h="60325">
                  <a:moveTo>
                    <a:pt x="224320" y="53581"/>
                  </a:moveTo>
                  <a:lnTo>
                    <a:pt x="198945" y="53581"/>
                  </a:lnTo>
                  <a:lnTo>
                    <a:pt x="198945" y="12"/>
                  </a:lnTo>
                  <a:lnTo>
                    <a:pt x="191185" y="12"/>
                  </a:lnTo>
                  <a:lnTo>
                    <a:pt x="191185" y="60096"/>
                  </a:lnTo>
                  <a:lnTo>
                    <a:pt x="224320" y="60096"/>
                  </a:lnTo>
                  <a:lnTo>
                    <a:pt x="224320" y="5358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42974" y="1117511"/>
              <a:ext cx="3060534" cy="2927108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999253" y="1174593"/>
              <a:ext cx="1559382" cy="3448282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681001" y="2619413"/>
              <a:ext cx="478869" cy="521876"/>
            </a:xfrm>
            <a:prstGeom prst="rect">
              <a:avLst/>
            </a:prstGeom>
          </p:spPr>
        </p:pic>
      </p:grpSp>
      <p:sp>
        <p:nvSpPr>
          <p:cNvPr id="105" name="object 1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5053" y="1153457"/>
            <a:ext cx="1609233" cy="35087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923658" y="41070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23658" y="427297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23658" y="443896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57682" y="41070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7682" y="427297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57682" y="443896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91693" y="41070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91693" y="427297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91693" y="443896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703652" y="687552"/>
            <a:ext cx="461009" cy="143510"/>
            <a:chOff x="2703652" y="687552"/>
            <a:chExt cx="461009" cy="14351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3652" y="693661"/>
              <a:ext cx="84645" cy="13604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0129" y="730110"/>
              <a:ext cx="133743" cy="1007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69818" y="730123"/>
              <a:ext cx="82461" cy="984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3831" y="687552"/>
              <a:ext cx="90601" cy="143268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46145" y="694791"/>
            <a:ext cx="100749" cy="133807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3368941" y="687552"/>
            <a:ext cx="1062990" cy="143510"/>
            <a:chOff x="3368941" y="687552"/>
            <a:chExt cx="1062990" cy="14351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71392" y="730123"/>
              <a:ext cx="138099" cy="984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68941" y="730110"/>
              <a:ext cx="76504" cy="10071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31044" y="730110"/>
              <a:ext cx="84848" cy="10071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741369" y="735876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87266" y="692556"/>
              <a:ext cx="399414" cy="1382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07370" y="730110"/>
              <a:ext cx="133743" cy="10071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367860" y="687552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514583" y="692556"/>
            <a:ext cx="601345" cy="138430"/>
            <a:chOff x="4514583" y="692556"/>
            <a:chExt cx="601345" cy="138430"/>
          </a:xfrm>
        </p:grpSpPr>
        <p:sp>
          <p:nvSpPr>
            <p:cNvPr id="32" name="object 32"/>
            <p:cNvSpPr/>
            <p:nvPr/>
          </p:nvSpPr>
          <p:spPr>
            <a:xfrm>
              <a:off x="4514583" y="694791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62157" y="694791"/>
              <a:ext cx="100749" cy="13380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92904" y="693661"/>
              <a:ext cx="110083" cy="13604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25326" y="694791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65141" y="692556"/>
              <a:ext cx="250647" cy="138264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570647" y="1252601"/>
            <a:ext cx="3627120" cy="3924300"/>
            <a:chOff x="1570647" y="1252601"/>
            <a:chExt cx="3627120" cy="3924300"/>
          </a:xfrm>
        </p:grpSpPr>
        <p:sp>
          <p:nvSpPr>
            <p:cNvPr id="38" name="object 38"/>
            <p:cNvSpPr/>
            <p:nvPr/>
          </p:nvSpPr>
          <p:spPr>
            <a:xfrm>
              <a:off x="4151680" y="410696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85196" y="3940746"/>
              <a:ext cx="1212557" cy="123579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188980" y="414497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88523" y="418073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76"/>
                  </a:lnTo>
                  <a:lnTo>
                    <a:pt x="657339" y="457568"/>
                  </a:lnTo>
                  <a:lnTo>
                    <a:pt x="650468" y="470420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45865" y="410696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78238" y="3940746"/>
              <a:ext cx="1212545" cy="123579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382213" y="414497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82708" y="418073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76"/>
                  </a:lnTo>
                  <a:lnTo>
                    <a:pt x="657339" y="457568"/>
                  </a:lnTo>
                  <a:lnTo>
                    <a:pt x="650468" y="470420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42349" y="410696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75496" y="3940746"/>
              <a:ext cx="1212557" cy="123579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579484" y="414497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79192" y="418073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37690" y="410696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70647" y="3940746"/>
              <a:ext cx="1212547" cy="123579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4062" y="4144977"/>
              <a:ext cx="681951" cy="70384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13710" y="4255668"/>
              <a:ext cx="191795" cy="6432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26537" y="4695497"/>
              <a:ext cx="166890" cy="8039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46233" y="4255668"/>
              <a:ext cx="329882" cy="6433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637076" y="4403699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20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77" y="17856"/>
                  </a:lnTo>
                  <a:lnTo>
                    <a:pt x="46177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13" y="3009"/>
                  </a:lnTo>
                  <a:lnTo>
                    <a:pt x="52959" y="876"/>
                  </a:lnTo>
                  <a:lnTo>
                    <a:pt x="47231" y="876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45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45"/>
                  </a:lnTo>
                  <a:lnTo>
                    <a:pt x="129273" y="18935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27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501656" y="4643691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76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68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58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387" y="33578"/>
                  </a:moveTo>
                  <a:lnTo>
                    <a:pt x="108178" y="33578"/>
                  </a:lnTo>
                  <a:lnTo>
                    <a:pt x="108178" y="39293"/>
                  </a:lnTo>
                  <a:lnTo>
                    <a:pt x="129387" y="39293"/>
                  </a:lnTo>
                  <a:lnTo>
                    <a:pt x="129387" y="33578"/>
                  </a:lnTo>
                  <a:close/>
                </a:path>
                <a:path w="445770" h="154939">
                  <a:moveTo>
                    <a:pt x="129565" y="147231"/>
                  </a:moveTo>
                  <a:lnTo>
                    <a:pt x="104533" y="147231"/>
                  </a:lnTo>
                  <a:lnTo>
                    <a:pt x="104533" y="94386"/>
                  </a:lnTo>
                  <a:lnTo>
                    <a:pt x="96888" y="94386"/>
                  </a:lnTo>
                  <a:lnTo>
                    <a:pt x="96888" y="153657"/>
                  </a:lnTo>
                  <a:lnTo>
                    <a:pt x="129565" y="153657"/>
                  </a:lnTo>
                  <a:lnTo>
                    <a:pt x="129565" y="147231"/>
                  </a:lnTo>
                  <a:close/>
                </a:path>
                <a:path w="445770" h="154939">
                  <a:moveTo>
                    <a:pt x="151472" y="126987"/>
                  </a:moveTo>
                  <a:lnTo>
                    <a:pt x="130263" y="126987"/>
                  </a:lnTo>
                  <a:lnTo>
                    <a:pt x="130263" y="132702"/>
                  </a:lnTo>
                  <a:lnTo>
                    <a:pt x="151472" y="132702"/>
                  </a:lnTo>
                  <a:lnTo>
                    <a:pt x="151472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48"/>
                  </a:moveTo>
                  <a:lnTo>
                    <a:pt x="193167" y="977"/>
                  </a:lnTo>
                  <a:lnTo>
                    <a:pt x="183527" y="977"/>
                  </a:lnTo>
                  <a:lnTo>
                    <a:pt x="170395" y="37109"/>
                  </a:lnTo>
                  <a:lnTo>
                    <a:pt x="168313" y="44043"/>
                  </a:lnTo>
                  <a:lnTo>
                    <a:pt x="166916" y="50025"/>
                  </a:lnTo>
                  <a:lnTo>
                    <a:pt x="166573" y="50025"/>
                  </a:lnTo>
                  <a:lnTo>
                    <a:pt x="165100" y="43865"/>
                  </a:lnTo>
                  <a:lnTo>
                    <a:pt x="163182" y="36931"/>
                  </a:lnTo>
                  <a:lnTo>
                    <a:pt x="160756" y="29718"/>
                  </a:lnTo>
                  <a:lnTo>
                    <a:pt x="150749" y="977"/>
                  </a:lnTo>
                  <a:lnTo>
                    <a:pt x="141109" y="977"/>
                  </a:lnTo>
                  <a:lnTo>
                    <a:pt x="137020" y="60248"/>
                  </a:lnTo>
                  <a:lnTo>
                    <a:pt x="144233" y="60248"/>
                  </a:lnTo>
                  <a:lnTo>
                    <a:pt x="146151" y="28003"/>
                  </a:lnTo>
                  <a:lnTo>
                    <a:pt x="146926" y="8724"/>
                  </a:lnTo>
                  <a:lnTo>
                    <a:pt x="147104" y="8724"/>
                  </a:lnTo>
                  <a:lnTo>
                    <a:pt x="148755" y="15671"/>
                  </a:lnTo>
                  <a:lnTo>
                    <a:pt x="151015" y="23317"/>
                  </a:lnTo>
                  <a:lnTo>
                    <a:pt x="153885" y="31673"/>
                  </a:lnTo>
                  <a:lnTo>
                    <a:pt x="163182" y="59880"/>
                  </a:lnTo>
                  <a:lnTo>
                    <a:pt x="169176" y="59880"/>
                  </a:lnTo>
                  <a:lnTo>
                    <a:pt x="182130" y="23571"/>
                  </a:lnTo>
                  <a:lnTo>
                    <a:pt x="184823" y="15582"/>
                  </a:lnTo>
                  <a:lnTo>
                    <a:pt x="186829" y="8724"/>
                  </a:lnTo>
                  <a:lnTo>
                    <a:pt x="187083" y="8724"/>
                  </a:lnTo>
                  <a:lnTo>
                    <a:pt x="187121" y="14630"/>
                  </a:lnTo>
                  <a:lnTo>
                    <a:pt x="187655" y="27800"/>
                  </a:lnTo>
                  <a:lnTo>
                    <a:pt x="189344" y="60248"/>
                  </a:lnTo>
                  <a:lnTo>
                    <a:pt x="196824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62" y="153657"/>
                  </a:moveTo>
                  <a:lnTo>
                    <a:pt x="227812" y="123228"/>
                  </a:lnTo>
                  <a:lnTo>
                    <a:pt x="245630" y="94386"/>
                  </a:lnTo>
                  <a:lnTo>
                    <a:pt x="236931" y="94386"/>
                  </a:lnTo>
                  <a:lnTo>
                    <a:pt x="225285" y="114782"/>
                  </a:lnTo>
                  <a:lnTo>
                    <a:pt x="223634" y="118389"/>
                  </a:lnTo>
                  <a:lnTo>
                    <a:pt x="223456" y="118389"/>
                  </a:lnTo>
                  <a:lnTo>
                    <a:pt x="220154" y="112153"/>
                  </a:lnTo>
                  <a:lnTo>
                    <a:pt x="210159" y="94386"/>
                  </a:lnTo>
                  <a:lnTo>
                    <a:pt x="201472" y="94386"/>
                  </a:lnTo>
                  <a:lnTo>
                    <a:pt x="218681" y="123672"/>
                  </a:lnTo>
                  <a:lnTo>
                    <a:pt x="200774" y="153657"/>
                  </a:lnTo>
                  <a:lnTo>
                    <a:pt x="209473" y="153657"/>
                  </a:lnTo>
                  <a:lnTo>
                    <a:pt x="216509" y="140639"/>
                  </a:lnTo>
                  <a:lnTo>
                    <a:pt x="219557" y="135458"/>
                  </a:lnTo>
                  <a:lnTo>
                    <a:pt x="221195" y="132372"/>
                  </a:lnTo>
                  <a:lnTo>
                    <a:pt x="222859" y="128854"/>
                  </a:lnTo>
                  <a:lnTo>
                    <a:pt x="223024" y="128854"/>
                  </a:lnTo>
                  <a:lnTo>
                    <a:pt x="226682" y="135623"/>
                  </a:lnTo>
                  <a:lnTo>
                    <a:pt x="229806" y="140639"/>
                  </a:lnTo>
                  <a:lnTo>
                    <a:pt x="237286" y="153657"/>
                  </a:lnTo>
                  <a:lnTo>
                    <a:pt x="246062" y="153657"/>
                  </a:lnTo>
                  <a:close/>
                </a:path>
                <a:path w="445770" h="154939">
                  <a:moveTo>
                    <a:pt x="267906" y="53822"/>
                  </a:moveTo>
                  <a:lnTo>
                    <a:pt x="242874" y="53822"/>
                  </a:lnTo>
                  <a:lnTo>
                    <a:pt x="242874" y="977"/>
                  </a:lnTo>
                  <a:lnTo>
                    <a:pt x="235229" y="977"/>
                  </a:lnTo>
                  <a:lnTo>
                    <a:pt x="235229" y="60248"/>
                  </a:lnTo>
                  <a:lnTo>
                    <a:pt x="267906" y="60248"/>
                  </a:lnTo>
                  <a:lnTo>
                    <a:pt x="267906" y="53822"/>
                  </a:lnTo>
                  <a:close/>
                </a:path>
                <a:path w="445770" h="154939">
                  <a:moveTo>
                    <a:pt x="287439" y="147231"/>
                  </a:moveTo>
                  <a:lnTo>
                    <a:pt x="262407" y="147231"/>
                  </a:lnTo>
                  <a:lnTo>
                    <a:pt x="262407" y="94386"/>
                  </a:lnTo>
                  <a:lnTo>
                    <a:pt x="254762" y="94386"/>
                  </a:lnTo>
                  <a:lnTo>
                    <a:pt x="254762" y="153657"/>
                  </a:lnTo>
                  <a:lnTo>
                    <a:pt x="287439" y="153657"/>
                  </a:lnTo>
                  <a:lnTo>
                    <a:pt x="287439" y="147231"/>
                  </a:lnTo>
                  <a:close/>
                </a:path>
                <a:path w="445770" h="154939">
                  <a:moveTo>
                    <a:pt x="289826" y="33578"/>
                  </a:moveTo>
                  <a:lnTo>
                    <a:pt x="268617" y="33578"/>
                  </a:lnTo>
                  <a:lnTo>
                    <a:pt x="268617" y="39293"/>
                  </a:lnTo>
                  <a:lnTo>
                    <a:pt x="289826" y="39293"/>
                  </a:lnTo>
                  <a:lnTo>
                    <a:pt x="289826" y="33578"/>
                  </a:lnTo>
                  <a:close/>
                </a:path>
                <a:path w="445770" h="154939">
                  <a:moveTo>
                    <a:pt x="309346" y="126987"/>
                  </a:moveTo>
                  <a:lnTo>
                    <a:pt x="288137" y="126987"/>
                  </a:lnTo>
                  <a:lnTo>
                    <a:pt x="288137" y="132702"/>
                  </a:lnTo>
                  <a:lnTo>
                    <a:pt x="309346" y="132702"/>
                  </a:lnTo>
                  <a:lnTo>
                    <a:pt x="309346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54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81"/>
                  </a:lnTo>
                  <a:lnTo>
                    <a:pt x="339763" y="96481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81"/>
                  </a:lnTo>
                  <a:lnTo>
                    <a:pt x="338455" y="96481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48" y="153657"/>
                  </a:moveTo>
                  <a:lnTo>
                    <a:pt x="385699" y="123228"/>
                  </a:lnTo>
                  <a:lnTo>
                    <a:pt x="403517" y="94386"/>
                  </a:lnTo>
                  <a:lnTo>
                    <a:pt x="394817" y="94386"/>
                  </a:lnTo>
                  <a:lnTo>
                    <a:pt x="383171" y="114782"/>
                  </a:lnTo>
                  <a:lnTo>
                    <a:pt x="381520" y="118389"/>
                  </a:lnTo>
                  <a:lnTo>
                    <a:pt x="381342" y="118389"/>
                  </a:lnTo>
                  <a:lnTo>
                    <a:pt x="378040" y="112153"/>
                  </a:lnTo>
                  <a:lnTo>
                    <a:pt x="368046" y="94386"/>
                  </a:lnTo>
                  <a:lnTo>
                    <a:pt x="359359" y="94386"/>
                  </a:lnTo>
                  <a:lnTo>
                    <a:pt x="376567" y="123672"/>
                  </a:lnTo>
                  <a:lnTo>
                    <a:pt x="358660" y="153657"/>
                  </a:lnTo>
                  <a:lnTo>
                    <a:pt x="367360" y="153657"/>
                  </a:lnTo>
                  <a:lnTo>
                    <a:pt x="374396" y="140639"/>
                  </a:lnTo>
                  <a:lnTo>
                    <a:pt x="377431" y="135458"/>
                  </a:lnTo>
                  <a:lnTo>
                    <a:pt x="379082" y="132372"/>
                  </a:lnTo>
                  <a:lnTo>
                    <a:pt x="380746" y="128854"/>
                  </a:lnTo>
                  <a:lnTo>
                    <a:pt x="380911" y="128854"/>
                  </a:lnTo>
                  <a:lnTo>
                    <a:pt x="384568" y="135623"/>
                  </a:lnTo>
                  <a:lnTo>
                    <a:pt x="387692" y="140639"/>
                  </a:lnTo>
                  <a:lnTo>
                    <a:pt x="395173" y="153657"/>
                  </a:lnTo>
                  <a:lnTo>
                    <a:pt x="403948" y="153657"/>
                  </a:lnTo>
                  <a:close/>
                </a:path>
                <a:path w="445770" h="154939">
                  <a:moveTo>
                    <a:pt x="445325" y="147231"/>
                  </a:moveTo>
                  <a:lnTo>
                    <a:pt x="420293" y="147231"/>
                  </a:lnTo>
                  <a:lnTo>
                    <a:pt x="420293" y="94386"/>
                  </a:lnTo>
                  <a:lnTo>
                    <a:pt x="412648" y="94386"/>
                  </a:lnTo>
                  <a:lnTo>
                    <a:pt x="412648" y="153657"/>
                  </a:lnTo>
                  <a:lnTo>
                    <a:pt x="445325" y="153657"/>
                  </a:lnTo>
                  <a:lnTo>
                    <a:pt x="445325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27575" y="4255668"/>
              <a:ext cx="211543" cy="6433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61243" y="4258919"/>
              <a:ext cx="172986" cy="7976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416120" y="4696129"/>
              <a:ext cx="224790" cy="60325"/>
            </a:xfrm>
            <a:custGeom>
              <a:avLst/>
              <a:gdLst/>
              <a:ahLst/>
              <a:cxnLst/>
              <a:rect l="l" t="t" r="r" b="b"/>
              <a:pathLst>
                <a:path w="224789" h="60325">
                  <a:moveTo>
                    <a:pt x="43967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8059" y="6604"/>
                  </a:lnTo>
                  <a:lnTo>
                    <a:pt x="18059" y="60083"/>
                  </a:lnTo>
                  <a:lnTo>
                    <a:pt x="25819" y="60083"/>
                  </a:lnTo>
                  <a:lnTo>
                    <a:pt x="25819" y="6604"/>
                  </a:lnTo>
                  <a:lnTo>
                    <a:pt x="43967" y="6604"/>
                  </a:lnTo>
                  <a:lnTo>
                    <a:pt x="43967" y="0"/>
                  </a:lnTo>
                  <a:close/>
                </a:path>
                <a:path w="224789" h="60325">
                  <a:moveTo>
                    <a:pt x="121246" y="0"/>
                  </a:moveTo>
                  <a:lnTo>
                    <a:pt x="113309" y="0"/>
                  </a:lnTo>
                  <a:lnTo>
                    <a:pt x="102031" y="44475"/>
                  </a:lnTo>
                  <a:lnTo>
                    <a:pt x="100799" y="51066"/>
                  </a:lnTo>
                  <a:lnTo>
                    <a:pt x="100622" y="51066"/>
                  </a:lnTo>
                  <a:lnTo>
                    <a:pt x="99745" y="44831"/>
                  </a:lnTo>
                  <a:lnTo>
                    <a:pt x="96481" y="30480"/>
                  </a:lnTo>
                  <a:lnTo>
                    <a:pt x="89255" y="0"/>
                  </a:lnTo>
                  <a:lnTo>
                    <a:pt x="81241" y="0"/>
                  </a:lnTo>
                  <a:lnTo>
                    <a:pt x="69430" y="45275"/>
                  </a:lnTo>
                  <a:lnTo>
                    <a:pt x="68465" y="51168"/>
                  </a:lnTo>
                  <a:lnTo>
                    <a:pt x="68287" y="51168"/>
                  </a:lnTo>
                  <a:lnTo>
                    <a:pt x="65646" y="37973"/>
                  </a:lnTo>
                  <a:lnTo>
                    <a:pt x="56832" y="0"/>
                  </a:lnTo>
                  <a:lnTo>
                    <a:pt x="48628" y="0"/>
                  </a:lnTo>
                  <a:lnTo>
                    <a:pt x="63703" y="60083"/>
                  </a:lnTo>
                  <a:lnTo>
                    <a:pt x="71894" y="60083"/>
                  </a:lnTo>
                  <a:lnTo>
                    <a:pt x="82384" y="21043"/>
                  </a:lnTo>
                  <a:lnTo>
                    <a:pt x="83794" y="15163"/>
                  </a:lnTo>
                  <a:lnTo>
                    <a:pt x="84759" y="9194"/>
                  </a:lnTo>
                  <a:lnTo>
                    <a:pt x="84937" y="9194"/>
                  </a:lnTo>
                  <a:lnTo>
                    <a:pt x="85813" y="15252"/>
                  </a:lnTo>
                  <a:lnTo>
                    <a:pt x="87058" y="21132"/>
                  </a:lnTo>
                  <a:lnTo>
                    <a:pt x="96304" y="60083"/>
                  </a:lnTo>
                  <a:lnTo>
                    <a:pt x="104406" y="60083"/>
                  </a:lnTo>
                  <a:lnTo>
                    <a:pt x="121246" y="0"/>
                  </a:lnTo>
                  <a:close/>
                </a:path>
                <a:path w="224789" h="60325">
                  <a:moveTo>
                    <a:pt x="136283" y="0"/>
                  </a:moveTo>
                  <a:lnTo>
                    <a:pt x="128524" y="0"/>
                  </a:lnTo>
                  <a:lnTo>
                    <a:pt x="128524" y="60071"/>
                  </a:lnTo>
                  <a:lnTo>
                    <a:pt x="136283" y="60071"/>
                  </a:lnTo>
                  <a:lnTo>
                    <a:pt x="136283" y="0"/>
                  </a:lnTo>
                  <a:close/>
                </a:path>
                <a:path w="224789" h="60325">
                  <a:moveTo>
                    <a:pt x="182740" y="53568"/>
                  </a:moveTo>
                  <a:lnTo>
                    <a:pt x="157365" y="53568"/>
                  </a:lnTo>
                  <a:lnTo>
                    <a:pt x="157365" y="0"/>
                  </a:lnTo>
                  <a:lnTo>
                    <a:pt x="149606" y="0"/>
                  </a:lnTo>
                  <a:lnTo>
                    <a:pt x="149606" y="60083"/>
                  </a:lnTo>
                  <a:lnTo>
                    <a:pt x="182740" y="60083"/>
                  </a:lnTo>
                  <a:lnTo>
                    <a:pt x="182740" y="53568"/>
                  </a:lnTo>
                  <a:close/>
                </a:path>
                <a:path w="224789" h="60325">
                  <a:moveTo>
                    <a:pt x="224320" y="53568"/>
                  </a:moveTo>
                  <a:lnTo>
                    <a:pt x="198945" y="53568"/>
                  </a:lnTo>
                  <a:lnTo>
                    <a:pt x="198945" y="0"/>
                  </a:lnTo>
                  <a:lnTo>
                    <a:pt x="191185" y="0"/>
                  </a:lnTo>
                  <a:lnTo>
                    <a:pt x="191185" y="60083"/>
                  </a:lnTo>
                  <a:lnTo>
                    <a:pt x="224320" y="60083"/>
                  </a:lnTo>
                  <a:lnTo>
                    <a:pt x="224320" y="53568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65516" y="1252601"/>
              <a:ext cx="3068878" cy="282116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04330" y="2545156"/>
              <a:ext cx="478882" cy="521876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64" name="object 64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object 7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97" name="object 9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99" name="object 9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587" y="1055182"/>
            <a:ext cx="1597863" cy="363957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32777" y="41158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32777" y="42817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32777" y="44477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66800" y="41158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66800" y="42817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66800" y="44477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00825" y="41158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00825" y="42817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00825" y="44477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2513164" y="696353"/>
            <a:ext cx="461009" cy="143510"/>
            <a:chOff x="2513164" y="696353"/>
            <a:chExt cx="461009" cy="14351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3164" y="702462"/>
              <a:ext cx="84645" cy="13604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9654" y="738911"/>
              <a:ext cx="133743" cy="1007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9344" y="738924"/>
              <a:ext cx="82461" cy="984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83344" y="696353"/>
              <a:ext cx="90601" cy="143268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055670" y="702475"/>
            <a:ext cx="976630" cy="137160"/>
            <a:chOff x="3055670" y="702475"/>
            <a:chExt cx="976630" cy="137160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55670" y="703592"/>
              <a:ext cx="100749" cy="1338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78467" y="738911"/>
              <a:ext cx="76504" cy="10071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0918" y="738924"/>
              <a:ext cx="138099" cy="984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40569" y="738911"/>
              <a:ext cx="84848" cy="10071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550881" y="744677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04539" y="702475"/>
              <a:ext cx="169087" cy="13714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99573" y="713524"/>
              <a:ext cx="232181" cy="126098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98759" y="701357"/>
            <a:ext cx="113652" cy="138264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4273512" y="696353"/>
            <a:ext cx="376555" cy="143510"/>
            <a:chOff x="4273512" y="696353"/>
            <a:chExt cx="376555" cy="143510"/>
          </a:xfrm>
        </p:grpSpPr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73512" y="701370"/>
              <a:ext cx="81076" cy="13825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77423" y="696353"/>
              <a:ext cx="81661" cy="14104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485411" y="703313"/>
              <a:ext cx="22225" cy="134620"/>
            </a:xfrm>
            <a:custGeom>
              <a:avLst/>
              <a:gdLst/>
              <a:ahLst/>
              <a:cxnLst/>
              <a:rect l="l" t="t" r="r" b="b"/>
              <a:pathLst>
                <a:path w="22225" h="134619">
                  <a:moveTo>
                    <a:pt x="19469" y="37833"/>
                  </a:moveTo>
                  <a:lnTo>
                    <a:pt x="2184" y="37833"/>
                  </a:lnTo>
                  <a:lnTo>
                    <a:pt x="2184" y="134086"/>
                  </a:lnTo>
                  <a:lnTo>
                    <a:pt x="19469" y="134086"/>
                  </a:lnTo>
                  <a:lnTo>
                    <a:pt x="19469" y="37833"/>
                  </a:lnTo>
                  <a:close/>
                </a:path>
                <a:path w="22225" h="134619">
                  <a:moveTo>
                    <a:pt x="17487" y="0"/>
                  </a:moveTo>
                  <a:lnTo>
                    <a:pt x="4559" y="0"/>
                  </a:lnTo>
                  <a:lnTo>
                    <a:pt x="0" y="4965"/>
                  </a:lnTo>
                  <a:lnTo>
                    <a:pt x="0" y="16890"/>
                  </a:lnTo>
                  <a:lnTo>
                    <a:pt x="4165" y="21653"/>
                  </a:lnTo>
                  <a:lnTo>
                    <a:pt x="17487" y="21653"/>
                  </a:lnTo>
                  <a:lnTo>
                    <a:pt x="21843" y="16890"/>
                  </a:lnTo>
                  <a:lnTo>
                    <a:pt x="21653" y="10922"/>
                  </a:lnTo>
                  <a:lnTo>
                    <a:pt x="21653" y="4762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33049" y="713524"/>
              <a:ext cx="116839" cy="126098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4722698" y="703592"/>
            <a:ext cx="17780" cy="133985"/>
          </a:xfrm>
          <a:custGeom>
            <a:avLst/>
            <a:gdLst/>
            <a:ahLst/>
            <a:cxnLst/>
            <a:rect l="l" t="t" r="r" b="b"/>
            <a:pathLst>
              <a:path w="17779" h="133984">
                <a:moveTo>
                  <a:pt x="17487" y="0"/>
                </a:moveTo>
                <a:lnTo>
                  <a:pt x="0" y="0"/>
                </a:lnTo>
                <a:lnTo>
                  <a:pt x="0" y="133807"/>
                </a:lnTo>
                <a:lnTo>
                  <a:pt x="17487" y="133807"/>
                </a:lnTo>
                <a:lnTo>
                  <a:pt x="17487" y="0"/>
                </a:lnTo>
                <a:close/>
              </a:path>
            </a:pathLst>
          </a:custGeom>
          <a:solidFill>
            <a:srgbClr val="C49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4770272" y="701357"/>
            <a:ext cx="553720" cy="138430"/>
            <a:chOff x="4770272" y="701357"/>
            <a:chExt cx="553720" cy="138430"/>
          </a:xfrm>
        </p:grpSpPr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01018" y="702462"/>
              <a:ext cx="110083" cy="13604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70272" y="703592"/>
              <a:ext cx="100749" cy="13380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033441" y="703592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73256" y="701357"/>
              <a:ext cx="250647" cy="138264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1441119" y="1104404"/>
            <a:ext cx="3766185" cy="4081145"/>
            <a:chOff x="1441119" y="1104404"/>
            <a:chExt cx="3766185" cy="4081145"/>
          </a:xfrm>
        </p:grpSpPr>
        <p:sp>
          <p:nvSpPr>
            <p:cNvPr id="59" name="object 59"/>
            <p:cNvSpPr/>
            <p:nvPr/>
          </p:nvSpPr>
          <p:spPr>
            <a:xfrm>
              <a:off x="4160799" y="411576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94734" y="3949547"/>
              <a:ext cx="1212557" cy="123579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198099" y="4153780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97642" y="418953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354984" y="411576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87763" y="3949547"/>
              <a:ext cx="1212557" cy="123579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3391331" y="4153780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391827" y="418953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51468" y="411576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85034" y="3949547"/>
              <a:ext cx="1212545" cy="123579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2588602" y="4153780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88310" y="418953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8992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46808" y="411576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0172" y="3949547"/>
              <a:ext cx="1210448" cy="123579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83181" y="4153780"/>
              <a:ext cx="681964" cy="70384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22828" y="4264469"/>
              <a:ext cx="191808" cy="6433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35655" y="4704299"/>
              <a:ext cx="166890" cy="8039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55352" y="4264469"/>
              <a:ext cx="329882" cy="6433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646208" y="4412513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55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43"/>
                  </a:moveTo>
                  <a:lnTo>
                    <a:pt x="46164" y="17843"/>
                  </a:lnTo>
                  <a:lnTo>
                    <a:pt x="46164" y="61061"/>
                  </a:lnTo>
                  <a:lnTo>
                    <a:pt x="53835" y="61061"/>
                  </a:lnTo>
                  <a:lnTo>
                    <a:pt x="53835" y="17843"/>
                  </a:lnTo>
                  <a:close/>
                </a:path>
                <a:path w="173354" h="62229">
                  <a:moveTo>
                    <a:pt x="54889" y="8445"/>
                  </a:moveTo>
                  <a:lnTo>
                    <a:pt x="54800" y="2997"/>
                  </a:lnTo>
                  <a:lnTo>
                    <a:pt x="52946" y="863"/>
                  </a:lnTo>
                  <a:lnTo>
                    <a:pt x="47218" y="863"/>
                  </a:lnTo>
                  <a:lnTo>
                    <a:pt x="45275" y="2997"/>
                  </a:lnTo>
                  <a:lnTo>
                    <a:pt x="45199" y="8445"/>
                  </a:lnTo>
                  <a:lnTo>
                    <a:pt x="47040" y="10579"/>
                  </a:lnTo>
                  <a:lnTo>
                    <a:pt x="52946" y="10579"/>
                  </a:lnTo>
                  <a:lnTo>
                    <a:pt x="54889" y="8445"/>
                  </a:lnTo>
                  <a:close/>
                </a:path>
                <a:path w="173354" h="62229">
                  <a:moveTo>
                    <a:pt x="96545" y="54825"/>
                  </a:moveTo>
                  <a:lnTo>
                    <a:pt x="71602" y="54825"/>
                  </a:lnTo>
                  <a:lnTo>
                    <a:pt x="71602" y="54648"/>
                  </a:lnTo>
                  <a:lnTo>
                    <a:pt x="73545" y="52501"/>
                  </a:lnTo>
                  <a:lnTo>
                    <a:pt x="77063" y="47955"/>
                  </a:lnTo>
                  <a:lnTo>
                    <a:pt x="96100" y="22758"/>
                  </a:lnTo>
                  <a:lnTo>
                    <a:pt x="96189" y="17856"/>
                  </a:lnTo>
                  <a:lnTo>
                    <a:pt x="63677" y="17856"/>
                  </a:lnTo>
                  <a:lnTo>
                    <a:pt x="63677" y="24193"/>
                  </a:lnTo>
                  <a:lnTo>
                    <a:pt x="86766" y="24193"/>
                  </a:lnTo>
                  <a:lnTo>
                    <a:pt x="86766" y="24371"/>
                  </a:lnTo>
                  <a:lnTo>
                    <a:pt x="83058" y="28740"/>
                  </a:lnTo>
                  <a:lnTo>
                    <a:pt x="81216" y="31064"/>
                  </a:lnTo>
                  <a:lnTo>
                    <a:pt x="61912" y="56527"/>
                  </a:lnTo>
                  <a:lnTo>
                    <a:pt x="61912" y="61074"/>
                  </a:lnTo>
                  <a:lnTo>
                    <a:pt x="96545" y="61074"/>
                  </a:lnTo>
                  <a:lnTo>
                    <a:pt x="96545" y="54825"/>
                  </a:lnTo>
                  <a:close/>
                </a:path>
                <a:path w="173354" h="62229">
                  <a:moveTo>
                    <a:pt x="138226" y="37172"/>
                  </a:moveTo>
                  <a:lnTo>
                    <a:pt x="137985" y="35217"/>
                  </a:lnTo>
                  <a:lnTo>
                    <a:pt x="137426" y="30657"/>
                  </a:lnTo>
                  <a:lnTo>
                    <a:pt x="134645" y="24041"/>
                  </a:lnTo>
                  <a:lnTo>
                    <a:pt x="133096" y="22555"/>
                  </a:lnTo>
                  <a:lnTo>
                    <a:pt x="130746" y="20332"/>
                  </a:lnTo>
                  <a:lnTo>
                    <a:pt x="130746" y="35217"/>
                  </a:lnTo>
                  <a:lnTo>
                    <a:pt x="108102" y="35217"/>
                  </a:lnTo>
                  <a:lnTo>
                    <a:pt x="108712" y="29781"/>
                  </a:lnTo>
                  <a:lnTo>
                    <a:pt x="112153" y="22555"/>
                  </a:lnTo>
                  <a:lnTo>
                    <a:pt x="128714" y="22555"/>
                  </a:lnTo>
                  <a:lnTo>
                    <a:pt x="130683" y="29781"/>
                  </a:lnTo>
                  <a:lnTo>
                    <a:pt x="130746" y="35217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52"/>
                  </a:lnTo>
                  <a:lnTo>
                    <a:pt x="112280" y="18669"/>
                  </a:lnTo>
                  <a:lnTo>
                    <a:pt x="105956" y="23622"/>
                  </a:lnTo>
                  <a:lnTo>
                    <a:pt x="101981" y="31038"/>
                  </a:lnTo>
                  <a:lnTo>
                    <a:pt x="100799" y="38874"/>
                  </a:lnTo>
                  <a:lnTo>
                    <a:pt x="100698" y="40830"/>
                  </a:lnTo>
                  <a:lnTo>
                    <a:pt x="102031" y="49110"/>
                  </a:lnTo>
                  <a:lnTo>
                    <a:pt x="106159" y="56019"/>
                  </a:lnTo>
                  <a:lnTo>
                    <a:pt x="112750" y="60490"/>
                  </a:lnTo>
                  <a:lnTo>
                    <a:pt x="121577" y="62064"/>
                  </a:lnTo>
                  <a:lnTo>
                    <a:pt x="128270" y="62064"/>
                  </a:lnTo>
                  <a:lnTo>
                    <a:pt x="133121" y="60553"/>
                  </a:lnTo>
                  <a:lnTo>
                    <a:pt x="135763" y="59296"/>
                  </a:lnTo>
                  <a:lnTo>
                    <a:pt x="134962" y="55905"/>
                  </a:lnTo>
                  <a:lnTo>
                    <a:pt x="134442" y="53670"/>
                  </a:lnTo>
                  <a:lnTo>
                    <a:pt x="131533" y="54927"/>
                  </a:lnTo>
                  <a:lnTo>
                    <a:pt x="128193" y="55905"/>
                  </a:lnTo>
                  <a:lnTo>
                    <a:pt x="114795" y="55905"/>
                  </a:lnTo>
                  <a:lnTo>
                    <a:pt x="108191" y="51511"/>
                  </a:lnTo>
                  <a:lnTo>
                    <a:pt x="108013" y="40830"/>
                  </a:lnTo>
                  <a:lnTo>
                    <a:pt x="137883" y="40830"/>
                  </a:lnTo>
                  <a:lnTo>
                    <a:pt x="138150" y="39941"/>
                  </a:lnTo>
                  <a:lnTo>
                    <a:pt x="138226" y="37172"/>
                  </a:lnTo>
                  <a:close/>
                </a:path>
                <a:path w="173354" h="62229">
                  <a:moveTo>
                    <a:pt x="172783" y="42506"/>
                  </a:moveTo>
                  <a:lnTo>
                    <a:pt x="168910" y="38836"/>
                  </a:lnTo>
                  <a:lnTo>
                    <a:pt x="161594" y="36068"/>
                  </a:lnTo>
                  <a:lnTo>
                    <a:pt x="155956" y="33832"/>
                  </a:lnTo>
                  <a:lnTo>
                    <a:pt x="153492" y="32219"/>
                  </a:lnTo>
                  <a:lnTo>
                    <a:pt x="153492" y="25425"/>
                  </a:lnTo>
                  <a:lnTo>
                    <a:pt x="156044" y="22656"/>
                  </a:lnTo>
                  <a:lnTo>
                    <a:pt x="164503" y="22656"/>
                  </a:lnTo>
                  <a:lnTo>
                    <a:pt x="167678" y="24269"/>
                  </a:lnTo>
                  <a:lnTo>
                    <a:pt x="169354" y="25247"/>
                  </a:lnTo>
                  <a:lnTo>
                    <a:pt x="171208" y="19532"/>
                  </a:lnTo>
                  <a:lnTo>
                    <a:pt x="168910" y="18110"/>
                  </a:lnTo>
                  <a:lnTo>
                    <a:pt x="165214" y="16852"/>
                  </a:lnTo>
                  <a:lnTo>
                    <a:pt x="151638" y="16852"/>
                  </a:lnTo>
                  <a:lnTo>
                    <a:pt x="146088" y="22567"/>
                  </a:lnTo>
                  <a:lnTo>
                    <a:pt x="146088" y="34734"/>
                  </a:lnTo>
                  <a:lnTo>
                    <a:pt x="149707" y="39014"/>
                  </a:lnTo>
                  <a:lnTo>
                    <a:pt x="163093" y="44030"/>
                  </a:lnTo>
                  <a:lnTo>
                    <a:pt x="165303" y="45999"/>
                  </a:lnTo>
                  <a:lnTo>
                    <a:pt x="165303" y="53416"/>
                  </a:lnTo>
                  <a:lnTo>
                    <a:pt x="162661" y="56184"/>
                  </a:lnTo>
                  <a:lnTo>
                    <a:pt x="153136" y="56184"/>
                  </a:lnTo>
                  <a:lnTo>
                    <a:pt x="149085" y="54584"/>
                  </a:lnTo>
                  <a:lnTo>
                    <a:pt x="146799" y="53149"/>
                  </a:lnTo>
                  <a:lnTo>
                    <a:pt x="144856" y="59042"/>
                  </a:lnTo>
                  <a:lnTo>
                    <a:pt x="147853" y="60833"/>
                  </a:lnTo>
                  <a:lnTo>
                    <a:pt x="152171" y="62077"/>
                  </a:lnTo>
                  <a:lnTo>
                    <a:pt x="166979" y="62077"/>
                  </a:lnTo>
                  <a:lnTo>
                    <a:pt x="172783" y="56629"/>
                  </a:lnTo>
                  <a:lnTo>
                    <a:pt x="172783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510775" y="4652492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76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68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58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400" y="33578"/>
                  </a:moveTo>
                  <a:lnTo>
                    <a:pt x="108191" y="33578"/>
                  </a:lnTo>
                  <a:lnTo>
                    <a:pt x="108191" y="39293"/>
                  </a:lnTo>
                  <a:lnTo>
                    <a:pt x="129400" y="39293"/>
                  </a:lnTo>
                  <a:lnTo>
                    <a:pt x="129400" y="33578"/>
                  </a:lnTo>
                  <a:close/>
                </a:path>
                <a:path w="445770" h="154939">
                  <a:moveTo>
                    <a:pt x="129565" y="147231"/>
                  </a:moveTo>
                  <a:lnTo>
                    <a:pt x="104533" y="147231"/>
                  </a:lnTo>
                  <a:lnTo>
                    <a:pt x="104533" y="94386"/>
                  </a:lnTo>
                  <a:lnTo>
                    <a:pt x="96888" y="94386"/>
                  </a:lnTo>
                  <a:lnTo>
                    <a:pt x="96888" y="153657"/>
                  </a:lnTo>
                  <a:lnTo>
                    <a:pt x="129565" y="153657"/>
                  </a:lnTo>
                  <a:lnTo>
                    <a:pt x="129565" y="147231"/>
                  </a:lnTo>
                  <a:close/>
                </a:path>
                <a:path w="445770" h="154939">
                  <a:moveTo>
                    <a:pt x="151472" y="126987"/>
                  </a:moveTo>
                  <a:lnTo>
                    <a:pt x="130263" y="126987"/>
                  </a:lnTo>
                  <a:lnTo>
                    <a:pt x="130263" y="132702"/>
                  </a:lnTo>
                  <a:lnTo>
                    <a:pt x="151472" y="132702"/>
                  </a:lnTo>
                  <a:lnTo>
                    <a:pt x="151472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37" y="60248"/>
                  </a:moveTo>
                  <a:lnTo>
                    <a:pt x="193179" y="977"/>
                  </a:lnTo>
                  <a:lnTo>
                    <a:pt x="183540" y="977"/>
                  </a:lnTo>
                  <a:lnTo>
                    <a:pt x="170408" y="37109"/>
                  </a:lnTo>
                  <a:lnTo>
                    <a:pt x="168325" y="44043"/>
                  </a:lnTo>
                  <a:lnTo>
                    <a:pt x="166928" y="50025"/>
                  </a:lnTo>
                  <a:lnTo>
                    <a:pt x="166585" y="50025"/>
                  </a:lnTo>
                  <a:lnTo>
                    <a:pt x="165112" y="43865"/>
                  </a:lnTo>
                  <a:lnTo>
                    <a:pt x="163195" y="36931"/>
                  </a:lnTo>
                  <a:lnTo>
                    <a:pt x="150761" y="977"/>
                  </a:lnTo>
                  <a:lnTo>
                    <a:pt x="141122" y="977"/>
                  </a:lnTo>
                  <a:lnTo>
                    <a:pt x="137033" y="60248"/>
                  </a:lnTo>
                  <a:lnTo>
                    <a:pt x="144246" y="60248"/>
                  </a:lnTo>
                  <a:lnTo>
                    <a:pt x="146164" y="28003"/>
                  </a:lnTo>
                  <a:lnTo>
                    <a:pt x="146939" y="8724"/>
                  </a:lnTo>
                  <a:lnTo>
                    <a:pt x="147116" y="8724"/>
                  </a:lnTo>
                  <a:lnTo>
                    <a:pt x="148767" y="15671"/>
                  </a:lnTo>
                  <a:lnTo>
                    <a:pt x="151028" y="23317"/>
                  </a:lnTo>
                  <a:lnTo>
                    <a:pt x="153898" y="31673"/>
                  </a:lnTo>
                  <a:lnTo>
                    <a:pt x="163195" y="59880"/>
                  </a:lnTo>
                  <a:lnTo>
                    <a:pt x="169189" y="59880"/>
                  </a:lnTo>
                  <a:lnTo>
                    <a:pt x="182143" y="23571"/>
                  </a:lnTo>
                  <a:lnTo>
                    <a:pt x="184835" y="15582"/>
                  </a:lnTo>
                  <a:lnTo>
                    <a:pt x="186842" y="8724"/>
                  </a:lnTo>
                  <a:lnTo>
                    <a:pt x="187096" y="8724"/>
                  </a:lnTo>
                  <a:lnTo>
                    <a:pt x="187134" y="14630"/>
                  </a:lnTo>
                  <a:lnTo>
                    <a:pt x="187667" y="27800"/>
                  </a:lnTo>
                  <a:lnTo>
                    <a:pt x="189357" y="60248"/>
                  </a:lnTo>
                  <a:lnTo>
                    <a:pt x="196837" y="60248"/>
                  </a:lnTo>
                  <a:close/>
                </a:path>
                <a:path w="445770" h="154939">
                  <a:moveTo>
                    <a:pt x="226136" y="33578"/>
                  </a:moveTo>
                  <a:lnTo>
                    <a:pt x="204927" y="33578"/>
                  </a:lnTo>
                  <a:lnTo>
                    <a:pt x="204927" y="39293"/>
                  </a:lnTo>
                  <a:lnTo>
                    <a:pt x="226136" y="39293"/>
                  </a:lnTo>
                  <a:lnTo>
                    <a:pt x="226136" y="33578"/>
                  </a:lnTo>
                  <a:close/>
                </a:path>
                <a:path w="445770" h="154939">
                  <a:moveTo>
                    <a:pt x="246062" y="153657"/>
                  </a:moveTo>
                  <a:lnTo>
                    <a:pt x="227812" y="123228"/>
                  </a:lnTo>
                  <a:lnTo>
                    <a:pt x="245630" y="94386"/>
                  </a:lnTo>
                  <a:lnTo>
                    <a:pt x="236931" y="94386"/>
                  </a:lnTo>
                  <a:lnTo>
                    <a:pt x="225285" y="114782"/>
                  </a:lnTo>
                  <a:lnTo>
                    <a:pt x="223634" y="118389"/>
                  </a:lnTo>
                  <a:lnTo>
                    <a:pt x="223456" y="118389"/>
                  </a:lnTo>
                  <a:lnTo>
                    <a:pt x="220154" y="112153"/>
                  </a:lnTo>
                  <a:lnTo>
                    <a:pt x="210159" y="94386"/>
                  </a:lnTo>
                  <a:lnTo>
                    <a:pt x="201472" y="94386"/>
                  </a:lnTo>
                  <a:lnTo>
                    <a:pt x="218681" y="123672"/>
                  </a:lnTo>
                  <a:lnTo>
                    <a:pt x="200774" y="153657"/>
                  </a:lnTo>
                  <a:lnTo>
                    <a:pt x="209473" y="153657"/>
                  </a:lnTo>
                  <a:lnTo>
                    <a:pt x="216509" y="140639"/>
                  </a:lnTo>
                  <a:lnTo>
                    <a:pt x="219557" y="135458"/>
                  </a:lnTo>
                  <a:lnTo>
                    <a:pt x="221195" y="132372"/>
                  </a:lnTo>
                  <a:lnTo>
                    <a:pt x="222859" y="128854"/>
                  </a:lnTo>
                  <a:lnTo>
                    <a:pt x="223024" y="128854"/>
                  </a:lnTo>
                  <a:lnTo>
                    <a:pt x="226682" y="135623"/>
                  </a:lnTo>
                  <a:lnTo>
                    <a:pt x="229806" y="140639"/>
                  </a:lnTo>
                  <a:lnTo>
                    <a:pt x="237286" y="153657"/>
                  </a:lnTo>
                  <a:lnTo>
                    <a:pt x="246062" y="153657"/>
                  </a:lnTo>
                  <a:close/>
                </a:path>
                <a:path w="445770" h="154939">
                  <a:moveTo>
                    <a:pt x="267919" y="53822"/>
                  </a:moveTo>
                  <a:lnTo>
                    <a:pt x="242887" y="53822"/>
                  </a:lnTo>
                  <a:lnTo>
                    <a:pt x="242887" y="977"/>
                  </a:lnTo>
                  <a:lnTo>
                    <a:pt x="235242" y="977"/>
                  </a:lnTo>
                  <a:lnTo>
                    <a:pt x="235242" y="60248"/>
                  </a:lnTo>
                  <a:lnTo>
                    <a:pt x="267919" y="60248"/>
                  </a:lnTo>
                  <a:lnTo>
                    <a:pt x="267919" y="53822"/>
                  </a:lnTo>
                  <a:close/>
                </a:path>
                <a:path w="445770" h="154939">
                  <a:moveTo>
                    <a:pt x="287451" y="147231"/>
                  </a:moveTo>
                  <a:lnTo>
                    <a:pt x="262420" y="147231"/>
                  </a:lnTo>
                  <a:lnTo>
                    <a:pt x="262420" y="94386"/>
                  </a:lnTo>
                  <a:lnTo>
                    <a:pt x="254774" y="94386"/>
                  </a:lnTo>
                  <a:lnTo>
                    <a:pt x="254774" y="153657"/>
                  </a:lnTo>
                  <a:lnTo>
                    <a:pt x="287451" y="153657"/>
                  </a:lnTo>
                  <a:lnTo>
                    <a:pt x="287451" y="147231"/>
                  </a:lnTo>
                  <a:close/>
                </a:path>
                <a:path w="445770" h="154939">
                  <a:moveTo>
                    <a:pt x="289826" y="33578"/>
                  </a:moveTo>
                  <a:lnTo>
                    <a:pt x="268617" y="33578"/>
                  </a:lnTo>
                  <a:lnTo>
                    <a:pt x="268617" y="39293"/>
                  </a:lnTo>
                  <a:lnTo>
                    <a:pt x="289826" y="39293"/>
                  </a:lnTo>
                  <a:lnTo>
                    <a:pt x="289826" y="33578"/>
                  </a:lnTo>
                  <a:close/>
                </a:path>
                <a:path w="445770" h="154939">
                  <a:moveTo>
                    <a:pt x="309359" y="126987"/>
                  </a:moveTo>
                  <a:lnTo>
                    <a:pt x="288150" y="126987"/>
                  </a:lnTo>
                  <a:lnTo>
                    <a:pt x="288150" y="132702"/>
                  </a:lnTo>
                  <a:lnTo>
                    <a:pt x="309359" y="132702"/>
                  </a:lnTo>
                  <a:lnTo>
                    <a:pt x="309359" y="126987"/>
                  </a:lnTo>
                  <a:close/>
                </a:path>
                <a:path w="445770" h="154939">
                  <a:moveTo>
                    <a:pt x="337985" y="60248"/>
                  </a:moveTo>
                  <a:lnTo>
                    <a:pt x="319735" y="29819"/>
                  </a:lnTo>
                  <a:lnTo>
                    <a:pt x="337553" y="977"/>
                  </a:lnTo>
                  <a:lnTo>
                    <a:pt x="328853" y="977"/>
                  </a:lnTo>
                  <a:lnTo>
                    <a:pt x="317207" y="21374"/>
                  </a:lnTo>
                  <a:lnTo>
                    <a:pt x="315556" y="24980"/>
                  </a:lnTo>
                  <a:lnTo>
                    <a:pt x="315379" y="24980"/>
                  </a:lnTo>
                  <a:lnTo>
                    <a:pt x="312077" y="18745"/>
                  </a:lnTo>
                  <a:lnTo>
                    <a:pt x="302082" y="977"/>
                  </a:lnTo>
                  <a:lnTo>
                    <a:pt x="293395" y="977"/>
                  </a:lnTo>
                  <a:lnTo>
                    <a:pt x="310603" y="30264"/>
                  </a:lnTo>
                  <a:lnTo>
                    <a:pt x="292696" y="60248"/>
                  </a:lnTo>
                  <a:lnTo>
                    <a:pt x="301396" y="60248"/>
                  </a:lnTo>
                  <a:lnTo>
                    <a:pt x="308432" y="47231"/>
                  </a:lnTo>
                  <a:lnTo>
                    <a:pt x="311480" y="42049"/>
                  </a:lnTo>
                  <a:lnTo>
                    <a:pt x="313118" y="38963"/>
                  </a:lnTo>
                  <a:lnTo>
                    <a:pt x="314782" y="35445"/>
                  </a:lnTo>
                  <a:lnTo>
                    <a:pt x="314947" y="35445"/>
                  </a:lnTo>
                  <a:lnTo>
                    <a:pt x="318604" y="42214"/>
                  </a:lnTo>
                  <a:lnTo>
                    <a:pt x="321729" y="47231"/>
                  </a:lnTo>
                  <a:lnTo>
                    <a:pt x="329209" y="60248"/>
                  </a:lnTo>
                  <a:lnTo>
                    <a:pt x="337985" y="60248"/>
                  </a:lnTo>
                  <a:close/>
                </a:path>
                <a:path w="445770" h="154939">
                  <a:moveTo>
                    <a:pt x="354634" y="132092"/>
                  </a:moveTo>
                  <a:lnTo>
                    <a:pt x="346722" y="132092"/>
                  </a:lnTo>
                  <a:lnTo>
                    <a:pt x="346722" y="103962"/>
                  </a:lnTo>
                  <a:lnTo>
                    <a:pt x="346722" y="96481"/>
                  </a:lnTo>
                  <a:lnTo>
                    <a:pt x="339775" y="96481"/>
                  </a:lnTo>
                  <a:lnTo>
                    <a:pt x="339775" y="103962"/>
                  </a:lnTo>
                  <a:lnTo>
                    <a:pt x="339598" y="106946"/>
                  </a:lnTo>
                  <a:lnTo>
                    <a:pt x="339509" y="132092"/>
                  </a:lnTo>
                  <a:lnTo>
                    <a:pt x="320992" y="132092"/>
                  </a:lnTo>
                  <a:lnTo>
                    <a:pt x="320992" y="131914"/>
                  </a:lnTo>
                  <a:lnTo>
                    <a:pt x="334733" y="112395"/>
                  </a:lnTo>
                  <a:lnTo>
                    <a:pt x="336384" y="109766"/>
                  </a:lnTo>
                  <a:lnTo>
                    <a:pt x="337769" y="107391"/>
                  </a:lnTo>
                  <a:lnTo>
                    <a:pt x="339509" y="103962"/>
                  </a:lnTo>
                  <a:lnTo>
                    <a:pt x="339775" y="103962"/>
                  </a:lnTo>
                  <a:lnTo>
                    <a:pt x="339775" y="96481"/>
                  </a:lnTo>
                  <a:lnTo>
                    <a:pt x="338467" y="96481"/>
                  </a:lnTo>
                  <a:lnTo>
                    <a:pt x="313258" y="132969"/>
                  </a:lnTo>
                  <a:lnTo>
                    <a:pt x="313258" y="138074"/>
                  </a:lnTo>
                  <a:lnTo>
                    <a:pt x="339509" y="138074"/>
                  </a:lnTo>
                  <a:lnTo>
                    <a:pt x="339509" y="153657"/>
                  </a:lnTo>
                  <a:lnTo>
                    <a:pt x="346722" y="153657"/>
                  </a:lnTo>
                  <a:lnTo>
                    <a:pt x="346722" y="138074"/>
                  </a:lnTo>
                  <a:lnTo>
                    <a:pt x="354634" y="138074"/>
                  </a:lnTo>
                  <a:lnTo>
                    <a:pt x="354634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48" y="153657"/>
                  </a:moveTo>
                  <a:lnTo>
                    <a:pt x="385699" y="123228"/>
                  </a:lnTo>
                  <a:lnTo>
                    <a:pt x="403517" y="94386"/>
                  </a:lnTo>
                  <a:lnTo>
                    <a:pt x="394817" y="94386"/>
                  </a:lnTo>
                  <a:lnTo>
                    <a:pt x="383171" y="114782"/>
                  </a:lnTo>
                  <a:lnTo>
                    <a:pt x="381520" y="118389"/>
                  </a:lnTo>
                  <a:lnTo>
                    <a:pt x="381342" y="118389"/>
                  </a:lnTo>
                  <a:lnTo>
                    <a:pt x="378040" y="112153"/>
                  </a:lnTo>
                  <a:lnTo>
                    <a:pt x="368046" y="94386"/>
                  </a:lnTo>
                  <a:lnTo>
                    <a:pt x="359359" y="94386"/>
                  </a:lnTo>
                  <a:lnTo>
                    <a:pt x="376567" y="123672"/>
                  </a:lnTo>
                  <a:lnTo>
                    <a:pt x="358660" y="153657"/>
                  </a:lnTo>
                  <a:lnTo>
                    <a:pt x="367360" y="153657"/>
                  </a:lnTo>
                  <a:lnTo>
                    <a:pt x="374396" y="140639"/>
                  </a:lnTo>
                  <a:lnTo>
                    <a:pt x="377444" y="135458"/>
                  </a:lnTo>
                  <a:lnTo>
                    <a:pt x="379082" y="132372"/>
                  </a:lnTo>
                  <a:lnTo>
                    <a:pt x="380746" y="128854"/>
                  </a:lnTo>
                  <a:lnTo>
                    <a:pt x="380911" y="128854"/>
                  </a:lnTo>
                  <a:lnTo>
                    <a:pt x="384568" y="135623"/>
                  </a:lnTo>
                  <a:lnTo>
                    <a:pt x="387692" y="140639"/>
                  </a:lnTo>
                  <a:lnTo>
                    <a:pt x="395173" y="153657"/>
                  </a:lnTo>
                  <a:lnTo>
                    <a:pt x="403948" y="153657"/>
                  </a:lnTo>
                  <a:close/>
                </a:path>
                <a:path w="445770" h="154939">
                  <a:moveTo>
                    <a:pt x="445338" y="147231"/>
                  </a:moveTo>
                  <a:lnTo>
                    <a:pt x="420306" y="147231"/>
                  </a:lnTo>
                  <a:lnTo>
                    <a:pt x="420306" y="94386"/>
                  </a:lnTo>
                  <a:lnTo>
                    <a:pt x="412661" y="94386"/>
                  </a:lnTo>
                  <a:lnTo>
                    <a:pt x="412661" y="153657"/>
                  </a:lnTo>
                  <a:lnTo>
                    <a:pt x="445338" y="153657"/>
                  </a:lnTo>
                  <a:lnTo>
                    <a:pt x="445338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36694" y="4264469"/>
              <a:ext cx="211556" cy="6433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70374" y="4267720"/>
              <a:ext cx="172986" cy="7976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425238" y="4704930"/>
              <a:ext cx="224790" cy="60325"/>
            </a:xfrm>
            <a:custGeom>
              <a:avLst/>
              <a:gdLst/>
              <a:ahLst/>
              <a:cxnLst/>
              <a:rect l="l" t="t" r="r" b="b"/>
              <a:pathLst>
                <a:path w="224789" h="60325">
                  <a:moveTo>
                    <a:pt x="43967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8059" y="6604"/>
                  </a:lnTo>
                  <a:lnTo>
                    <a:pt x="18059" y="60083"/>
                  </a:lnTo>
                  <a:lnTo>
                    <a:pt x="25819" y="60083"/>
                  </a:lnTo>
                  <a:lnTo>
                    <a:pt x="25819" y="6604"/>
                  </a:lnTo>
                  <a:lnTo>
                    <a:pt x="43967" y="6604"/>
                  </a:lnTo>
                  <a:lnTo>
                    <a:pt x="43967" y="0"/>
                  </a:lnTo>
                  <a:close/>
                </a:path>
                <a:path w="224789" h="60325">
                  <a:moveTo>
                    <a:pt x="121246" y="0"/>
                  </a:moveTo>
                  <a:lnTo>
                    <a:pt x="113309" y="0"/>
                  </a:lnTo>
                  <a:lnTo>
                    <a:pt x="102031" y="44475"/>
                  </a:lnTo>
                  <a:lnTo>
                    <a:pt x="100799" y="51066"/>
                  </a:lnTo>
                  <a:lnTo>
                    <a:pt x="100622" y="51066"/>
                  </a:lnTo>
                  <a:lnTo>
                    <a:pt x="99745" y="44831"/>
                  </a:lnTo>
                  <a:lnTo>
                    <a:pt x="96481" y="30480"/>
                  </a:lnTo>
                  <a:lnTo>
                    <a:pt x="89255" y="0"/>
                  </a:lnTo>
                  <a:lnTo>
                    <a:pt x="81241" y="0"/>
                  </a:lnTo>
                  <a:lnTo>
                    <a:pt x="69430" y="45275"/>
                  </a:lnTo>
                  <a:lnTo>
                    <a:pt x="68465" y="51168"/>
                  </a:lnTo>
                  <a:lnTo>
                    <a:pt x="68287" y="51168"/>
                  </a:lnTo>
                  <a:lnTo>
                    <a:pt x="65633" y="37973"/>
                  </a:lnTo>
                  <a:lnTo>
                    <a:pt x="56832" y="0"/>
                  </a:lnTo>
                  <a:lnTo>
                    <a:pt x="48628" y="0"/>
                  </a:lnTo>
                  <a:lnTo>
                    <a:pt x="63703" y="60083"/>
                  </a:lnTo>
                  <a:lnTo>
                    <a:pt x="71894" y="60083"/>
                  </a:lnTo>
                  <a:lnTo>
                    <a:pt x="82384" y="21043"/>
                  </a:lnTo>
                  <a:lnTo>
                    <a:pt x="83794" y="15163"/>
                  </a:lnTo>
                  <a:lnTo>
                    <a:pt x="84759" y="9194"/>
                  </a:lnTo>
                  <a:lnTo>
                    <a:pt x="84937" y="9194"/>
                  </a:lnTo>
                  <a:lnTo>
                    <a:pt x="85813" y="15252"/>
                  </a:lnTo>
                  <a:lnTo>
                    <a:pt x="87058" y="21132"/>
                  </a:lnTo>
                  <a:lnTo>
                    <a:pt x="96304" y="60083"/>
                  </a:lnTo>
                  <a:lnTo>
                    <a:pt x="104406" y="60083"/>
                  </a:lnTo>
                  <a:lnTo>
                    <a:pt x="121246" y="0"/>
                  </a:lnTo>
                  <a:close/>
                </a:path>
                <a:path w="224789" h="60325">
                  <a:moveTo>
                    <a:pt x="136283" y="0"/>
                  </a:moveTo>
                  <a:lnTo>
                    <a:pt x="128524" y="0"/>
                  </a:lnTo>
                  <a:lnTo>
                    <a:pt x="128524" y="60071"/>
                  </a:lnTo>
                  <a:lnTo>
                    <a:pt x="136283" y="60071"/>
                  </a:lnTo>
                  <a:lnTo>
                    <a:pt x="136283" y="0"/>
                  </a:lnTo>
                  <a:close/>
                </a:path>
                <a:path w="224789" h="60325">
                  <a:moveTo>
                    <a:pt x="182753" y="53568"/>
                  </a:moveTo>
                  <a:lnTo>
                    <a:pt x="157378" y="53568"/>
                  </a:lnTo>
                  <a:lnTo>
                    <a:pt x="157378" y="0"/>
                  </a:lnTo>
                  <a:lnTo>
                    <a:pt x="149618" y="0"/>
                  </a:lnTo>
                  <a:lnTo>
                    <a:pt x="149618" y="60083"/>
                  </a:lnTo>
                  <a:lnTo>
                    <a:pt x="182753" y="60083"/>
                  </a:lnTo>
                  <a:lnTo>
                    <a:pt x="182753" y="53568"/>
                  </a:lnTo>
                  <a:close/>
                </a:path>
                <a:path w="224789" h="60325">
                  <a:moveTo>
                    <a:pt x="224320" y="53568"/>
                  </a:moveTo>
                  <a:lnTo>
                    <a:pt x="198945" y="53568"/>
                  </a:lnTo>
                  <a:lnTo>
                    <a:pt x="198945" y="0"/>
                  </a:lnTo>
                  <a:lnTo>
                    <a:pt x="191185" y="0"/>
                  </a:lnTo>
                  <a:lnTo>
                    <a:pt x="191185" y="60083"/>
                  </a:lnTo>
                  <a:lnTo>
                    <a:pt x="224320" y="60083"/>
                  </a:lnTo>
                  <a:lnTo>
                    <a:pt x="224320" y="53568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41119" y="1104404"/>
              <a:ext cx="3060534" cy="292710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89801" y="2503690"/>
              <a:ext cx="478882" cy="521876"/>
            </a:xfrm>
            <a:prstGeom prst="rect">
              <a:avLst/>
            </a:prstGeom>
          </p:spPr>
        </p:pic>
      </p:grpSp>
      <p:sp>
        <p:nvSpPr>
          <p:cNvPr id="84" name="object 84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02" name="object 10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04" name="object 104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7168" y="1082750"/>
            <a:ext cx="1684845" cy="365888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43953" y="411985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43953" y="428583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43953" y="44518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77976" y="411985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77976" y="428583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77976" y="44518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2001" y="411985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12001" y="428583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2001" y="44518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2723946" y="700417"/>
            <a:ext cx="461009" cy="143510"/>
            <a:chOff x="2723946" y="700417"/>
            <a:chExt cx="461009" cy="14351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946" y="706526"/>
              <a:ext cx="84645" cy="13604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0423" y="742975"/>
              <a:ext cx="133743" cy="1007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0113" y="742975"/>
              <a:ext cx="82461" cy="984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4126" y="700417"/>
              <a:ext cx="90601" cy="143268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266440" y="700405"/>
            <a:ext cx="1186180" cy="143510"/>
            <a:chOff x="3266440" y="700405"/>
            <a:chExt cx="1186180" cy="143510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66440" y="707644"/>
              <a:ext cx="100749" cy="1338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9236" y="742975"/>
              <a:ext cx="76504" cy="10071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91687" y="742975"/>
              <a:ext cx="138099" cy="984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51339" y="742962"/>
              <a:ext cx="84848" cy="10071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761663" y="748728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07561" y="705408"/>
              <a:ext cx="399414" cy="13826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27665" y="742975"/>
              <a:ext cx="133743" cy="10071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388155" y="700404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534877" y="705408"/>
            <a:ext cx="601345" cy="138430"/>
            <a:chOff x="4534877" y="705408"/>
            <a:chExt cx="601345" cy="138430"/>
          </a:xfrm>
        </p:grpSpPr>
        <p:sp>
          <p:nvSpPr>
            <p:cNvPr id="48" name="object 48"/>
            <p:cNvSpPr/>
            <p:nvPr/>
          </p:nvSpPr>
          <p:spPr>
            <a:xfrm>
              <a:off x="4534877" y="707644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82452" y="707644"/>
              <a:ext cx="100749" cy="13380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13198" y="706526"/>
              <a:ext cx="110083" cy="13604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845621" y="707644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85435" y="705408"/>
              <a:ext cx="250647" cy="138264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1589963" y="1265466"/>
            <a:ext cx="3627120" cy="3923665"/>
            <a:chOff x="1589963" y="1265466"/>
            <a:chExt cx="3627120" cy="3923665"/>
          </a:xfrm>
        </p:grpSpPr>
        <p:sp>
          <p:nvSpPr>
            <p:cNvPr id="54" name="object 54"/>
            <p:cNvSpPr/>
            <p:nvPr/>
          </p:nvSpPr>
          <p:spPr>
            <a:xfrm>
              <a:off x="4171975" y="411981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06634" y="3955181"/>
              <a:ext cx="1210448" cy="123368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209275" y="415783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08818" y="4193590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89"/>
                  </a:lnTo>
                  <a:lnTo>
                    <a:pt x="657352" y="457568"/>
                  </a:lnTo>
                  <a:lnTo>
                    <a:pt x="650481" y="470433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95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66160" y="411981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9663" y="3955181"/>
              <a:ext cx="1210448" cy="123368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402507" y="415783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403003" y="4193590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89"/>
                  </a:lnTo>
                  <a:lnTo>
                    <a:pt x="657352" y="457568"/>
                  </a:lnTo>
                  <a:lnTo>
                    <a:pt x="650481" y="470433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95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62644" y="411981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96921" y="3955181"/>
              <a:ext cx="1210448" cy="123368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599778" y="415783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99486" y="4193590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89"/>
                  </a:lnTo>
                  <a:lnTo>
                    <a:pt x="657352" y="457568"/>
                  </a:lnTo>
                  <a:lnTo>
                    <a:pt x="650481" y="470433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95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57984" y="411981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89963" y="3955181"/>
              <a:ext cx="1212557" cy="123368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94357" y="4157832"/>
              <a:ext cx="681964" cy="70384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34005" y="4268520"/>
              <a:ext cx="191795" cy="6432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10510" y="4705718"/>
              <a:ext cx="236728" cy="6433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66528" y="4268520"/>
              <a:ext cx="329882" cy="6433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657371" y="4416552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48" y="17856"/>
                  </a:moveTo>
                  <a:lnTo>
                    <a:pt x="46177" y="17856"/>
                  </a:lnTo>
                  <a:lnTo>
                    <a:pt x="46177" y="61074"/>
                  </a:lnTo>
                  <a:lnTo>
                    <a:pt x="53848" y="61074"/>
                  </a:lnTo>
                  <a:lnTo>
                    <a:pt x="53848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13" y="3009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39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21951" y="4656544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63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56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58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387" y="33578"/>
                  </a:moveTo>
                  <a:lnTo>
                    <a:pt x="108178" y="33578"/>
                  </a:lnTo>
                  <a:lnTo>
                    <a:pt x="108178" y="39293"/>
                  </a:lnTo>
                  <a:lnTo>
                    <a:pt x="129387" y="39293"/>
                  </a:lnTo>
                  <a:lnTo>
                    <a:pt x="129387" y="33578"/>
                  </a:lnTo>
                  <a:close/>
                </a:path>
                <a:path w="445770" h="154939">
                  <a:moveTo>
                    <a:pt x="129565" y="147231"/>
                  </a:moveTo>
                  <a:lnTo>
                    <a:pt x="104533" y="147231"/>
                  </a:lnTo>
                  <a:lnTo>
                    <a:pt x="104533" y="94386"/>
                  </a:lnTo>
                  <a:lnTo>
                    <a:pt x="96888" y="94386"/>
                  </a:lnTo>
                  <a:lnTo>
                    <a:pt x="96888" y="153657"/>
                  </a:lnTo>
                  <a:lnTo>
                    <a:pt x="129565" y="153657"/>
                  </a:lnTo>
                  <a:lnTo>
                    <a:pt x="129565" y="147231"/>
                  </a:lnTo>
                  <a:close/>
                </a:path>
                <a:path w="445770" h="154939">
                  <a:moveTo>
                    <a:pt x="151472" y="126987"/>
                  </a:moveTo>
                  <a:lnTo>
                    <a:pt x="130263" y="126987"/>
                  </a:lnTo>
                  <a:lnTo>
                    <a:pt x="130263" y="132702"/>
                  </a:lnTo>
                  <a:lnTo>
                    <a:pt x="151472" y="132702"/>
                  </a:lnTo>
                  <a:lnTo>
                    <a:pt x="151472" y="126987"/>
                  </a:lnTo>
                  <a:close/>
                </a:path>
                <a:path w="445770" h="154939">
                  <a:moveTo>
                    <a:pt x="193001" y="129425"/>
                  </a:moveTo>
                  <a:lnTo>
                    <a:pt x="187350" y="124142"/>
                  </a:lnTo>
                  <a:lnTo>
                    <a:pt x="180390" y="122821"/>
                  </a:lnTo>
                  <a:lnTo>
                    <a:pt x="180390" y="122643"/>
                  </a:lnTo>
                  <a:lnTo>
                    <a:pt x="187350" y="120091"/>
                  </a:lnTo>
                  <a:lnTo>
                    <a:pt x="190919" y="115087"/>
                  </a:lnTo>
                  <a:lnTo>
                    <a:pt x="190919" y="102171"/>
                  </a:lnTo>
                  <a:lnTo>
                    <a:pt x="185788" y="95478"/>
                  </a:lnTo>
                  <a:lnTo>
                    <a:pt x="168579" y="95478"/>
                  </a:lnTo>
                  <a:lnTo>
                    <a:pt x="162839" y="97688"/>
                  </a:lnTo>
                  <a:lnTo>
                    <a:pt x="159880" y="99885"/>
                  </a:lnTo>
                  <a:lnTo>
                    <a:pt x="161886" y="105511"/>
                  </a:lnTo>
                  <a:lnTo>
                    <a:pt x="164312" y="103759"/>
                  </a:lnTo>
                  <a:lnTo>
                    <a:pt x="168656" y="101739"/>
                  </a:lnTo>
                  <a:lnTo>
                    <a:pt x="180225" y="101739"/>
                  </a:lnTo>
                  <a:lnTo>
                    <a:pt x="183095" y="105778"/>
                  </a:lnTo>
                  <a:lnTo>
                    <a:pt x="183095" y="117106"/>
                  </a:lnTo>
                  <a:lnTo>
                    <a:pt x="176047" y="120002"/>
                  </a:lnTo>
                  <a:lnTo>
                    <a:pt x="166230" y="120002"/>
                  </a:lnTo>
                  <a:lnTo>
                    <a:pt x="166230" y="125818"/>
                  </a:lnTo>
                  <a:lnTo>
                    <a:pt x="177876" y="125818"/>
                  </a:lnTo>
                  <a:lnTo>
                    <a:pt x="185000" y="129260"/>
                  </a:lnTo>
                  <a:lnTo>
                    <a:pt x="185178" y="142036"/>
                  </a:lnTo>
                  <a:lnTo>
                    <a:pt x="182130" y="148386"/>
                  </a:lnTo>
                  <a:lnTo>
                    <a:pt x="166928" y="148386"/>
                  </a:lnTo>
                  <a:lnTo>
                    <a:pt x="161963" y="146177"/>
                  </a:lnTo>
                  <a:lnTo>
                    <a:pt x="159791" y="144767"/>
                  </a:lnTo>
                  <a:lnTo>
                    <a:pt x="157708" y="150672"/>
                  </a:lnTo>
                  <a:lnTo>
                    <a:pt x="160489" y="152704"/>
                  </a:lnTo>
                  <a:lnTo>
                    <a:pt x="166052" y="154635"/>
                  </a:lnTo>
                  <a:lnTo>
                    <a:pt x="172402" y="154635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05"/>
                  </a:lnTo>
                  <a:lnTo>
                    <a:pt x="193001" y="137452"/>
                  </a:lnTo>
                  <a:lnTo>
                    <a:pt x="193001" y="129425"/>
                  </a:lnTo>
                  <a:close/>
                </a:path>
                <a:path w="445770" h="154939">
                  <a:moveTo>
                    <a:pt x="196824" y="60248"/>
                  </a:moveTo>
                  <a:lnTo>
                    <a:pt x="193167" y="977"/>
                  </a:lnTo>
                  <a:lnTo>
                    <a:pt x="183527" y="977"/>
                  </a:lnTo>
                  <a:lnTo>
                    <a:pt x="170395" y="37109"/>
                  </a:lnTo>
                  <a:lnTo>
                    <a:pt x="168313" y="44043"/>
                  </a:lnTo>
                  <a:lnTo>
                    <a:pt x="166916" y="50025"/>
                  </a:lnTo>
                  <a:lnTo>
                    <a:pt x="166573" y="50025"/>
                  </a:lnTo>
                  <a:lnTo>
                    <a:pt x="165100" y="43865"/>
                  </a:lnTo>
                  <a:lnTo>
                    <a:pt x="163182" y="36931"/>
                  </a:lnTo>
                  <a:lnTo>
                    <a:pt x="160756" y="29718"/>
                  </a:lnTo>
                  <a:lnTo>
                    <a:pt x="150749" y="977"/>
                  </a:lnTo>
                  <a:lnTo>
                    <a:pt x="141109" y="977"/>
                  </a:lnTo>
                  <a:lnTo>
                    <a:pt x="137020" y="60248"/>
                  </a:lnTo>
                  <a:lnTo>
                    <a:pt x="144233" y="60248"/>
                  </a:lnTo>
                  <a:lnTo>
                    <a:pt x="146151" y="28003"/>
                  </a:lnTo>
                  <a:lnTo>
                    <a:pt x="146926" y="8724"/>
                  </a:lnTo>
                  <a:lnTo>
                    <a:pt x="147104" y="8724"/>
                  </a:lnTo>
                  <a:lnTo>
                    <a:pt x="148755" y="15671"/>
                  </a:lnTo>
                  <a:lnTo>
                    <a:pt x="151015" y="23317"/>
                  </a:lnTo>
                  <a:lnTo>
                    <a:pt x="153885" y="31673"/>
                  </a:lnTo>
                  <a:lnTo>
                    <a:pt x="163182" y="59880"/>
                  </a:lnTo>
                  <a:lnTo>
                    <a:pt x="169176" y="59880"/>
                  </a:lnTo>
                  <a:lnTo>
                    <a:pt x="182130" y="23571"/>
                  </a:lnTo>
                  <a:lnTo>
                    <a:pt x="184823" y="15582"/>
                  </a:lnTo>
                  <a:lnTo>
                    <a:pt x="186829" y="8724"/>
                  </a:lnTo>
                  <a:lnTo>
                    <a:pt x="187083" y="8724"/>
                  </a:lnTo>
                  <a:lnTo>
                    <a:pt x="187121" y="14630"/>
                  </a:lnTo>
                  <a:lnTo>
                    <a:pt x="187655" y="27800"/>
                  </a:lnTo>
                  <a:lnTo>
                    <a:pt x="189344" y="60248"/>
                  </a:lnTo>
                  <a:lnTo>
                    <a:pt x="196824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62" y="153657"/>
                  </a:moveTo>
                  <a:lnTo>
                    <a:pt x="227812" y="123228"/>
                  </a:lnTo>
                  <a:lnTo>
                    <a:pt x="245630" y="94386"/>
                  </a:lnTo>
                  <a:lnTo>
                    <a:pt x="236931" y="94386"/>
                  </a:lnTo>
                  <a:lnTo>
                    <a:pt x="225285" y="114782"/>
                  </a:lnTo>
                  <a:lnTo>
                    <a:pt x="223634" y="118389"/>
                  </a:lnTo>
                  <a:lnTo>
                    <a:pt x="223456" y="118389"/>
                  </a:lnTo>
                  <a:lnTo>
                    <a:pt x="220154" y="112153"/>
                  </a:lnTo>
                  <a:lnTo>
                    <a:pt x="210159" y="94386"/>
                  </a:lnTo>
                  <a:lnTo>
                    <a:pt x="201472" y="94386"/>
                  </a:lnTo>
                  <a:lnTo>
                    <a:pt x="218681" y="123672"/>
                  </a:lnTo>
                  <a:lnTo>
                    <a:pt x="200774" y="153657"/>
                  </a:lnTo>
                  <a:lnTo>
                    <a:pt x="209473" y="153657"/>
                  </a:lnTo>
                  <a:lnTo>
                    <a:pt x="216509" y="140639"/>
                  </a:lnTo>
                  <a:lnTo>
                    <a:pt x="219544" y="135458"/>
                  </a:lnTo>
                  <a:lnTo>
                    <a:pt x="221195" y="132372"/>
                  </a:lnTo>
                  <a:lnTo>
                    <a:pt x="222859" y="128854"/>
                  </a:lnTo>
                  <a:lnTo>
                    <a:pt x="223024" y="128854"/>
                  </a:lnTo>
                  <a:lnTo>
                    <a:pt x="226682" y="135623"/>
                  </a:lnTo>
                  <a:lnTo>
                    <a:pt x="229806" y="140639"/>
                  </a:lnTo>
                  <a:lnTo>
                    <a:pt x="237286" y="153657"/>
                  </a:lnTo>
                  <a:lnTo>
                    <a:pt x="246062" y="153657"/>
                  </a:lnTo>
                  <a:close/>
                </a:path>
                <a:path w="445770" h="154939">
                  <a:moveTo>
                    <a:pt x="267906" y="53822"/>
                  </a:moveTo>
                  <a:lnTo>
                    <a:pt x="242874" y="53822"/>
                  </a:lnTo>
                  <a:lnTo>
                    <a:pt x="242874" y="977"/>
                  </a:lnTo>
                  <a:lnTo>
                    <a:pt x="235229" y="977"/>
                  </a:lnTo>
                  <a:lnTo>
                    <a:pt x="235229" y="60248"/>
                  </a:lnTo>
                  <a:lnTo>
                    <a:pt x="267906" y="60248"/>
                  </a:lnTo>
                  <a:lnTo>
                    <a:pt x="267906" y="53822"/>
                  </a:lnTo>
                  <a:close/>
                </a:path>
                <a:path w="445770" h="154939">
                  <a:moveTo>
                    <a:pt x="287439" y="147231"/>
                  </a:moveTo>
                  <a:lnTo>
                    <a:pt x="262407" y="147231"/>
                  </a:lnTo>
                  <a:lnTo>
                    <a:pt x="262407" y="94386"/>
                  </a:lnTo>
                  <a:lnTo>
                    <a:pt x="254762" y="94386"/>
                  </a:lnTo>
                  <a:lnTo>
                    <a:pt x="254762" y="153657"/>
                  </a:lnTo>
                  <a:lnTo>
                    <a:pt x="287439" y="153657"/>
                  </a:lnTo>
                  <a:lnTo>
                    <a:pt x="287439" y="147231"/>
                  </a:lnTo>
                  <a:close/>
                </a:path>
                <a:path w="445770" h="154939">
                  <a:moveTo>
                    <a:pt x="289826" y="33578"/>
                  </a:moveTo>
                  <a:lnTo>
                    <a:pt x="268617" y="33578"/>
                  </a:lnTo>
                  <a:lnTo>
                    <a:pt x="268617" y="39293"/>
                  </a:lnTo>
                  <a:lnTo>
                    <a:pt x="289826" y="39293"/>
                  </a:lnTo>
                  <a:lnTo>
                    <a:pt x="289826" y="33578"/>
                  </a:lnTo>
                  <a:close/>
                </a:path>
                <a:path w="445770" h="154939">
                  <a:moveTo>
                    <a:pt x="309346" y="126987"/>
                  </a:moveTo>
                  <a:lnTo>
                    <a:pt x="288137" y="126987"/>
                  </a:lnTo>
                  <a:lnTo>
                    <a:pt x="288137" y="132702"/>
                  </a:lnTo>
                  <a:lnTo>
                    <a:pt x="309346" y="132702"/>
                  </a:lnTo>
                  <a:lnTo>
                    <a:pt x="309346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67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81"/>
                  </a:lnTo>
                  <a:lnTo>
                    <a:pt x="339763" y="96481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81"/>
                  </a:lnTo>
                  <a:lnTo>
                    <a:pt x="338455" y="96481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48" y="153657"/>
                  </a:moveTo>
                  <a:lnTo>
                    <a:pt x="385699" y="123228"/>
                  </a:lnTo>
                  <a:lnTo>
                    <a:pt x="403517" y="94386"/>
                  </a:lnTo>
                  <a:lnTo>
                    <a:pt x="394817" y="94386"/>
                  </a:lnTo>
                  <a:lnTo>
                    <a:pt x="383171" y="114782"/>
                  </a:lnTo>
                  <a:lnTo>
                    <a:pt x="381520" y="118389"/>
                  </a:lnTo>
                  <a:lnTo>
                    <a:pt x="381342" y="118389"/>
                  </a:lnTo>
                  <a:lnTo>
                    <a:pt x="378040" y="112153"/>
                  </a:lnTo>
                  <a:lnTo>
                    <a:pt x="368046" y="94386"/>
                  </a:lnTo>
                  <a:lnTo>
                    <a:pt x="359359" y="94386"/>
                  </a:lnTo>
                  <a:lnTo>
                    <a:pt x="376567" y="123672"/>
                  </a:lnTo>
                  <a:lnTo>
                    <a:pt x="358660" y="153657"/>
                  </a:lnTo>
                  <a:lnTo>
                    <a:pt x="367360" y="153657"/>
                  </a:lnTo>
                  <a:lnTo>
                    <a:pt x="374396" y="140639"/>
                  </a:lnTo>
                  <a:lnTo>
                    <a:pt x="377444" y="135458"/>
                  </a:lnTo>
                  <a:lnTo>
                    <a:pt x="379082" y="132372"/>
                  </a:lnTo>
                  <a:lnTo>
                    <a:pt x="380746" y="128854"/>
                  </a:lnTo>
                  <a:lnTo>
                    <a:pt x="380911" y="128854"/>
                  </a:lnTo>
                  <a:lnTo>
                    <a:pt x="384568" y="135623"/>
                  </a:lnTo>
                  <a:lnTo>
                    <a:pt x="387692" y="140639"/>
                  </a:lnTo>
                  <a:lnTo>
                    <a:pt x="395173" y="153657"/>
                  </a:lnTo>
                  <a:lnTo>
                    <a:pt x="403948" y="153657"/>
                  </a:lnTo>
                  <a:close/>
                </a:path>
                <a:path w="445770" h="154939">
                  <a:moveTo>
                    <a:pt x="445325" y="147231"/>
                  </a:moveTo>
                  <a:lnTo>
                    <a:pt x="420293" y="147231"/>
                  </a:lnTo>
                  <a:lnTo>
                    <a:pt x="420293" y="94386"/>
                  </a:lnTo>
                  <a:lnTo>
                    <a:pt x="412648" y="94386"/>
                  </a:lnTo>
                  <a:lnTo>
                    <a:pt x="412648" y="153657"/>
                  </a:lnTo>
                  <a:lnTo>
                    <a:pt x="445325" y="153657"/>
                  </a:lnTo>
                  <a:lnTo>
                    <a:pt x="445325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47870" y="4268520"/>
              <a:ext cx="211543" cy="6433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81537" y="4271772"/>
              <a:ext cx="172986" cy="7976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436415" y="4708982"/>
              <a:ext cx="224790" cy="60325"/>
            </a:xfrm>
            <a:custGeom>
              <a:avLst/>
              <a:gdLst/>
              <a:ahLst/>
              <a:cxnLst/>
              <a:rect l="l" t="t" r="r" b="b"/>
              <a:pathLst>
                <a:path w="224789" h="60325">
                  <a:moveTo>
                    <a:pt x="43967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8059" y="6604"/>
                  </a:lnTo>
                  <a:lnTo>
                    <a:pt x="18059" y="60083"/>
                  </a:lnTo>
                  <a:lnTo>
                    <a:pt x="25819" y="60083"/>
                  </a:lnTo>
                  <a:lnTo>
                    <a:pt x="25819" y="6604"/>
                  </a:lnTo>
                  <a:lnTo>
                    <a:pt x="43967" y="6604"/>
                  </a:lnTo>
                  <a:lnTo>
                    <a:pt x="43967" y="0"/>
                  </a:lnTo>
                  <a:close/>
                </a:path>
                <a:path w="224789" h="60325">
                  <a:moveTo>
                    <a:pt x="121246" y="0"/>
                  </a:moveTo>
                  <a:lnTo>
                    <a:pt x="113309" y="0"/>
                  </a:lnTo>
                  <a:lnTo>
                    <a:pt x="102031" y="44475"/>
                  </a:lnTo>
                  <a:lnTo>
                    <a:pt x="100799" y="51066"/>
                  </a:lnTo>
                  <a:lnTo>
                    <a:pt x="100622" y="51066"/>
                  </a:lnTo>
                  <a:lnTo>
                    <a:pt x="99745" y="44831"/>
                  </a:lnTo>
                  <a:lnTo>
                    <a:pt x="96481" y="30480"/>
                  </a:lnTo>
                  <a:lnTo>
                    <a:pt x="89255" y="0"/>
                  </a:lnTo>
                  <a:lnTo>
                    <a:pt x="81241" y="0"/>
                  </a:lnTo>
                  <a:lnTo>
                    <a:pt x="69430" y="45275"/>
                  </a:lnTo>
                  <a:lnTo>
                    <a:pt x="68465" y="51168"/>
                  </a:lnTo>
                  <a:lnTo>
                    <a:pt x="68287" y="51168"/>
                  </a:lnTo>
                  <a:lnTo>
                    <a:pt x="65633" y="37973"/>
                  </a:lnTo>
                  <a:lnTo>
                    <a:pt x="56832" y="0"/>
                  </a:lnTo>
                  <a:lnTo>
                    <a:pt x="48628" y="0"/>
                  </a:lnTo>
                  <a:lnTo>
                    <a:pt x="63703" y="60083"/>
                  </a:lnTo>
                  <a:lnTo>
                    <a:pt x="71894" y="60083"/>
                  </a:lnTo>
                  <a:lnTo>
                    <a:pt x="82384" y="21043"/>
                  </a:lnTo>
                  <a:lnTo>
                    <a:pt x="83794" y="15163"/>
                  </a:lnTo>
                  <a:lnTo>
                    <a:pt x="84759" y="9194"/>
                  </a:lnTo>
                  <a:lnTo>
                    <a:pt x="84937" y="9194"/>
                  </a:lnTo>
                  <a:lnTo>
                    <a:pt x="85813" y="15252"/>
                  </a:lnTo>
                  <a:lnTo>
                    <a:pt x="87058" y="21132"/>
                  </a:lnTo>
                  <a:lnTo>
                    <a:pt x="96304" y="60083"/>
                  </a:lnTo>
                  <a:lnTo>
                    <a:pt x="104406" y="60083"/>
                  </a:lnTo>
                  <a:lnTo>
                    <a:pt x="121246" y="0"/>
                  </a:lnTo>
                  <a:close/>
                </a:path>
                <a:path w="224789" h="60325">
                  <a:moveTo>
                    <a:pt x="136283" y="0"/>
                  </a:moveTo>
                  <a:lnTo>
                    <a:pt x="128524" y="0"/>
                  </a:lnTo>
                  <a:lnTo>
                    <a:pt x="128524" y="60071"/>
                  </a:lnTo>
                  <a:lnTo>
                    <a:pt x="136283" y="60071"/>
                  </a:lnTo>
                  <a:lnTo>
                    <a:pt x="136283" y="0"/>
                  </a:lnTo>
                  <a:close/>
                </a:path>
                <a:path w="224789" h="60325">
                  <a:moveTo>
                    <a:pt x="182753" y="53568"/>
                  </a:moveTo>
                  <a:lnTo>
                    <a:pt x="157378" y="53568"/>
                  </a:lnTo>
                  <a:lnTo>
                    <a:pt x="157378" y="0"/>
                  </a:lnTo>
                  <a:lnTo>
                    <a:pt x="149618" y="0"/>
                  </a:lnTo>
                  <a:lnTo>
                    <a:pt x="149618" y="60083"/>
                  </a:lnTo>
                  <a:lnTo>
                    <a:pt x="182753" y="60083"/>
                  </a:lnTo>
                  <a:lnTo>
                    <a:pt x="182753" y="53568"/>
                  </a:lnTo>
                  <a:close/>
                </a:path>
                <a:path w="224789" h="60325">
                  <a:moveTo>
                    <a:pt x="224320" y="53568"/>
                  </a:moveTo>
                  <a:lnTo>
                    <a:pt x="198945" y="53568"/>
                  </a:lnTo>
                  <a:lnTo>
                    <a:pt x="198945" y="0"/>
                  </a:lnTo>
                  <a:lnTo>
                    <a:pt x="191185" y="0"/>
                  </a:lnTo>
                  <a:lnTo>
                    <a:pt x="191185" y="60083"/>
                  </a:lnTo>
                  <a:lnTo>
                    <a:pt x="224320" y="60083"/>
                  </a:lnTo>
                  <a:lnTo>
                    <a:pt x="224320" y="53568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85810" y="1265466"/>
              <a:ext cx="3068878" cy="282115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59677" y="2623375"/>
              <a:ext cx="478869" cy="521876"/>
            </a:xfrm>
            <a:prstGeom prst="rect">
              <a:avLst/>
            </a:prstGeom>
          </p:spPr>
        </p:pic>
      </p:grpSp>
      <p:sp>
        <p:nvSpPr>
          <p:cNvPr id="79" name="object 79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97" name="object 9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99" name="object 9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6304" y="1040584"/>
            <a:ext cx="1562428" cy="365921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28256" y="41191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28256" y="428509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8256" y="44510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62280" y="41191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62280" y="428509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62280" y="44510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96303" y="41191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96303" y="428509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96303" y="44510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2508643" y="699668"/>
            <a:ext cx="461009" cy="143510"/>
            <a:chOff x="2508643" y="699668"/>
            <a:chExt cx="461009" cy="14351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8643" y="705777"/>
              <a:ext cx="84645" cy="13604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5133" y="742226"/>
              <a:ext cx="133743" cy="1007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4823" y="742226"/>
              <a:ext cx="82461" cy="984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78823" y="699668"/>
              <a:ext cx="90601" cy="143268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051149" y="705777"/>
            <a:ext cx="976630" cy="137160"/>
            <a:chOff x="3051149" y="705777"/>
            <a:chExt cx="976630" cy="137160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51149" y="706894"/>
              <a:ext cx="100749" cy="1338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73945" y="742226"/>
              <a:ext cx="76504" cy="10071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76396" y="742226"/>
              <a:ext cx="138099" cy="984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36048" y="742226"/>
              <a:ext cx="84848" cy="10071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546360" y="747992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00018" y="705777"/>
              <a:ext cx="169087" cy="13716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95052" y="716838"/>
              <a:ext cx="232181" cy="126098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94238" y="704659"/>
            <a:ext cx="113652" cy="138264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4268990" y="699655"/>
            <a:ext cx="376555" cy="143510"/>
            <a:chOff x="4268990" y="699655"/>
            <a:chExt cx="376555" cy="143510"/>
          </a:xfrm>
        </p:grpSpPr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68990" y="704672"/>
              <a:ext cx="81076" cy="13825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72901" y="699655"/>
              <a:ext cx="81661" cy="14104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480890" y="706615"/>
              <a:ext cx="22225" cy="134620"/>
            </a:xfrm>
            <a:custGeom>
              <a:avLst/>
              <a:gdLst/>
              <a:ahLst/>
              <a:cxnLst/>
              <a:rect l="l" t="t" r="r" b="b"/>
              <a:pathLst>
                <a:path w="22225" h="134619">
                  <a:moveTo>
                    <a:pt x="19469" y="37833"/>
                  </a:moveTo>
                  <a:lnTo>
                    <a:pt x="2184" y="37833"/>
                  </a:lnTo>
                  <a:lnTo>
                    <a:pt x="2184" y="134086"/>
                  </a:lnTo>
                  <a:lnTo>
                    <a:pt x="19469" y="134086"/>
                  </a:lnTo>
                  <a:lnTo>
                    <a:pt x="19469" y="37833"/>
                  </a:lnTo>
                  <a:close/>
                </a:path>
                <a:path w="22225" h="134619">
                  <a:moveTo>
                    <a:pt x="17475" y="0"/>
                  </a:moveTo>
                  <a:lnTo>
                    <a:pt x="4559" y="0"/>
                  </a:lnTo>
                  <a:lnTo>
                    <a:pt x="0" y="4965"/>
                  </a:lnTo>
                  <a:lnTo>
                    <a:pt x="0" y="16890"/>
                  </a:lnTo>
                  <a:lnTo>
                    <a:pt x="4165" y="21666"/>
                  </a:lnTo>
                  <a:lnTo>
                    <a:pt x="17475" y="21666"/>
                  </a:lnTo>
                  <a:lnTo>
                    <a:pt x="21843" y="16890"/>
                  </a:lnTo>
                  <a:lnTo>
                    <a:pt x="21653" y="10934"/>
                  </a:lnTo>
                  <a:lnTo>
                    <a:pt x="21653" y="4775"/>
                  </a:lnTo>
                  <a:lnTo>
                    <a:pt x="17475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28527" y="716838"/>
              <a:ext cx="116839" cy="126098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4718177" y="706894"/>
            <a:ext cx="17780" cy="133985"/>
          </a:xfrm>
          <a:custGeom>
            <a:avLst/>
            <a:gdLst/>
            <a:ahLst/>
            <a:cxnLst/>
            <a:rect l="l" t="t" r="r" b="b"/>
            <a:pathLst>
              <a:path w="17779" h="133984">
                <a:moveTo>
                  <a:pt x="17487" y="0"/>
                </a:moveTo>
                <a:lnTo>
                  <a:pt x="0" y="0"/>
                </a:lnTo>
                <a:lnTo>
                  <a:pt x="0" y="133807"/>
                </a:lnTo>
                <a:lnTo>
                  <a:pt x="17487" y="133807"/>
                </a:lnTo>
                <a:lnTo>
                  <a:pt x="17487" y="0"/>
                </a:lnTo>
                <a:close/>
              </a:path>
            </a:pathLst>
          </a:custGeom>
          <a:solidFill>
            <a:srgbClr val="C49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4765751" y="704672"/>
            <a:ext cx="553720" cy="138430"/>
            <a:chOff x="4765751" y="704672"/>
            <a:chExt cx="553720" cy="138430"/>
          </a:xfrm>
        </p:grpSpPr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96497" y="705777"/>
              <a:ext cx="110083" cy="13604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65751" y="706894"/>
              <a:ext cx="100749" cy="13380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028920" y="706894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68735" y="704672"/>
              <a:ext cx="250647" cy="138264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1436598" y="1107719"/>
            <a:ext cx="3764915" cy="4079875"/>
            <a:chOff x="1436598" y="1107719"/>
            <a:chExt cx="3764915" cy="4079875"/>
          </a:xfrm>
        </p:grpSpPr>
        <p:sp>
          <p:nvSpPr>
            <p:cNvPr id="59" name="object 59"/>
            <p:cNvSpPr/>
            <p:nvPr/>
          </p:nvSpPr>
          <p:spPr>
            <a:xfrm>
              <a:off x="4156278" y="411907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90708" y="3953776"/>
              <a:ext cx="1210437" cy="123367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193578" y="415708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93120" y="4192854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17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350463" y="411907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83737" y="3953776"/>
              <a:ext cx="1210448" cy="1233678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3386810" y="415708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387306" y="4192854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17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46946" y="411907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80995" y="3953776"/>
              <a:ext cx="1210448" cy="123367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2584081" y="415708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83802" y="4192854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69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17" y="484936"/>
                  </a:lnTo>
                  <a:lnTo>
                    <a:pt x="648017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8992" y="632028"/>
                  </a:lnTo>
                  <a:lnTo>
                    <a:pt x="680605" y="627405"/>
                  </a:lnTo>
                  <a:lnTo>
                    <a:pt x="681469" y="622503"/>
                  </a:lnTo>
                  <a:lnTo>
                    <a:pt x="681469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42287" y="411907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76146" y="3953776"/>
              <a:ext cx="1210437" cy="123367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78660" y="4157088"/>
              <a:ext cx="681964" cy="70384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18307" y="4267784"/>
              <a:ext cx="191808" cy="6432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94812" y="4704981"/>
              <a:ext cx="236728" cy="6433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50831" y="4267784"/>
              <a:ext cx="329882" cy="6433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641687" y="4415815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889" y="8445"/>
                  </a:moveTo>
                  <a:lnTo>
                    <a:pt x="54800" y="3009"/>
                  </a:lnTo>
                  <a:lnTo>
                    <a:pt x="52946" y="863"/>
                  </a:lnTo>
                  <a:lnTo>
                    <a:pt x="47218" y="863"/>
                  </a:lnTo>
                  <a:lnTo>
                    <a:pt x="45275" y="3009"/>
                  </a:lnTo>
                  <a:lnTo>
                    <a:pt x="45199" y="8445"/>
                  </a:lnTo>
                  <a:lnTo>
                    <a:pt x="47040" y="10591"/>
                  </a:lnTo>
                  <a:lnTo>
                    <a:pt x="52946" y="10591"/>
                  </a:lnTo>
                  <a:lnTo>
                    <a:pt x="54889" y="8445"/>
                  </a:lnTo>
                  <a:close/>
                </a:path>
                <a:path w="173354" h="62229">
                  <a:moveTo>
                    <a:pt x="96545" y="54825"/>
                  </a:moveTo>
                  <a:lnTo>
                    <a:pt x="71602" y="54825"/>
                  </a:lnTo>
                  <a:lnTo>
                    <a:pt x="71602" y="54648"/>
                  </a:lnTo>
                  <a:lnTo>
                    <a:pt x="73545" y="52501"/>
                  </a:lnTo>
                  <a:lnTo>
                    <a:pt x="77063" y="47955"/>
                  </a:lnTo>
                  <a:lnTo>
                    <a:pt x="96100" y="22758"/>
                  </a:lnTo>
                  <a:lnTo>
                    <a:pt x="96189" y="17856"/>
                  </a:lnTo>
                  <a:lnTo>
                    <a:pt x="63677" y="17856"/>
                  </a:lnTo>
                  <a:lnTo>
                    <a:pt x="63677" y="24193"/>
                  </a:lnTo>
                  <a:lnTo>
                    <a:pt x="86766" y="24193"/>
                  </a:lnTo>
                  <a:lnTo>
                    <a:pt x="86766" y="24371"/>
                  </a:lnTo>
                  <a:lnTo>
                    <a:pt x="83058" y="28740"/>
                  </a:lnTo>
                  <a:lnTo>
                    <a:pt x="81216" y="31064"/>
                  </a:lnTo>
                  <a:lnTo>
                    <a:pt x="61912" y="56527"/>
                  </a:lnTo>
                  <a:lnTo>
                    <a:pt x="61912" y="61074"/>
                  </a:lnTo>
                  <a:lnTo>
                    <a:pt x="96545" y="61074"/>
                  </a:lnTo>
                  <a:lnTo>
                    <a:pt x="96545" y="54825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57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69"/>
                  </a:lnTo>
                  <a:lnTo>
                    <a:pt x="105956" y="23634"/>
                  </a:lnTo>
                  <a:lnTo>
                    <a:pt x="101981" y="31038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06"/>
                  </a:moveTo>
                  <a:lnTo>
                    <a:pt x="168910" y="38836"/>
                  </a:lnTo>
                  <a:lnTo>
                    <a:pt x="161594" y="36068"/>
                  </a:lnTo>
                  <a:lnTo>
                    <a:pt x="155956" y="33832"/>
                  </a:lnTo>
                  <a:lnTo>
                    <a:pt x="153492" y="32219"/>
                  </a:lnTo>
                  <a:lnTo>
                    <a:pt x="153492" y="25425"/>
                  </a:lnTo>
                  <a:lnTo>
                    <a:pt x="156044" y="22656"/>
                  </a:lnTo>
                  <a:lnTo>
                    <a:pt x="164503" y="22656"/>
                  </a:lnTo>
                  <a:lnTo>
                    <a:pt x="167678" y="24269"/>
                  </a:lnTo>
                  <a:lnTo>
                    <a:pt x="169354" y="25247"/>
                  </a:lnTo>
                  <a:lnTo>
                    <a:pt x="171208" y="19532"/>
                  </a:lnTo>
                  <a:lnTo>
                    <a:pt x="168910" y="18110"/>
                  </a:lnTo>
                  <a:lnTo>
                    <a:pt x="165214" y="16852"/>
                  </a:lnTo>
                  <a:lnTo>
                    <a:pt x="151638" y="16852"/>
                  </a:lnTo>
                  <a:lnTo>
                    <a:pt x="146088" y="22567"/>
                  </a:lnTo>
                  <a:lnTo>
                    <a:pt x="146088" y="34734"/>
                  </a:lnTo>
                  <a:lnTo>
                    <a:pt x="149707" y="39027"/>
                  </a:lnTo>
                  <a:lnTo>
                    <a:pt x="163093" y="44030"/>
                  </a:lnTo>
                  <a:lnTo>
                    <a:pt x="165303" y="45999"/>
                  </a:lnTo>
                  <a:lnTo>
                    <a:pt x="165303" y="53416"/>
                  </a:lnTo>
                  <a:lnTo>
                    <a:pt x="162661" y="56184"/>
                  </a:lnTo>
                  <a:lnTo>
                    <a:pt x="153136" y="56184"/>
                  </a:lnTo>
                  <a:lnTo>
                    <a:pt x="149085" y="54584"/>
                  </a:lnTo>
                  <a:lnTo>
                    <a:pt x="146799" y="53149"/>
                  </a:lnTo>
                  <a:lnTo>
                    <a:pt x="144856" y="59042"/>
                  </a:lnTo>
                  <a:lnTo>
                    <a:pt x="147853" y="60833"/>
                  </a:lnTo>
                  <a:lnTo>
                    <a:pt x="152171" y="62077"/>
                  </a:lnTo>
                  <a:lnTo>
                    <a:pt x="166979" y="62077"/>
                  </a:lnTo>
                  <a:lnTo>
                    <a:pt x="172783" y="56629"/>
                  </a:lnTo>
                  <a:lnTo>
                    <a:pt x="172783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506254" y="4655794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32"/>
                  </a:moveTo>
                  <a:lnTo>
                    <a:pt x="10782" y="147332"/>
                  </a:lnTo>
                  <a:lnTo>
                    <a:pt x="10782" y="147154"/>
                  </a:lnTo>
                  <a:lnTo>
                    <a:pt x="15214" y="142849"/>
                  </a:lnTo>
                  <a:lnTo>
                    <a:pt x="23304" y="134632"/>
                  </a:lnTo>
                  <a:lnTo>
                    <a:pt x="29438" y="127076"/>
                  </a:lnTo>
                  <a:lnTo>
                    <a:pt x="33324" y="119710"/>
                  </a:lnTo>
                  <a:lnTo>
                    <a:pt x="34683" y="112052"/>
                  </a:lnTo>
                  <a:lnTo>
                    <a:pt x="34683" y="103962"/>
                  </a:lnTo>
                  <a:lnTo>
                    <a:pt x="29641" y="95504"/>
                  </a:lnTo>
                  <a:lnTo>
                    <a:pt x="10947" y="95504"/>
                  </a:lnTo>
                  <a:lnTo>
                    <a:pt x="5384" y="97967"/>
                  </a:lnTo>
                  <a:lnTo>
                    <a:pt x="1473" y="101409"/>
                  </a:lnTo>
                  <a:lnTo>
                    <a:pt x="3911" y="106768"/>
                  </a:lnTo>
                  <a:lnTo>
                    <a:pt x="6515" y="104571"/>
                  </a:lnTo>
                  <a:lnTo>
                    <a:pt x="10782" y="101930"/>
                  </a:lnTo>
                  <a:lnTo>
                    <a:pt x="24333" y="101930"/>
                  </a:lnTo>
                  <a:lnTo>
                    <a:pt x="27038" y="107302"/>
                  </a:lnTo>
                  <a:lnTo>
                    <a:pt x="27038" y="113106"/>
                  </a:lnTo>
                  <a:lnTo>
                    <a:pt x="25768" y="119468"/>
                  </a:lnTo>
                  <a:lnTo>
                    <a:pt x="21932" y="126123"/>
                  </a:lnTo>
                  <a:lnTo>
                    <a:pt x="15405" y="133769"/>
                  </a:lnTo>
                  <a:lnTo>
                    <a:pt x="6083" y="143116"/>
                  </a:lnTo>
                  <a:lnTo>
                    <a:pt x="0" y="148920"/>
                  </a:lnTo>
                  <a:lnTo>
                    <a:pt x="0" y="153670"/>
                  </a:lnTo>
                  <a:lnTo>
                    <a:pt x="36068" y="153670"/>
                  </a:lnTo>
                  <a:lnTo>
                    <a:pt x="36068" y="147332"/>
                  </a:lnTo>
                  <a:close/>
                </a:path>
                <a:path w="445770" h="154939">
                  <a:moveTo>
                    <a:pt x="88176" y="153670"/>
                  </a:moveTo>
                  <a:lnTo>
                    <a:pt x="69926" y="123240"/>
                  </a:lnTo>
                  <a:lnTo>
                    <a:pt x="87744" y="94399"/>
                  </a:lnTo>
                  <a:lnTo>
                    <a:pt x="79044" y="94399"/>
                  </a:lnTo>
                  <a:lnTo>
                    <a:pt x="67398" y="114795"/>
                  </a:lnTo>
                  <a:lnTo>
                    <a:pt x="65747" y="118402"/>
                  </a:lnTo>
                  <a:lnTo>
                    <a:pt x="65570" y="118402"/>
                  </a:lnTo>
                  <a:lnTo>
                    <a:pt x="62268" y="112166"/>
                  </a:lnTo>
                  <a:lnTo>
                    <a:pt x="52273" y="94399"/>
                  </a:lnTo>
                  <a:lnTo>
                    <a:pt x="43586" y="94399"/>
                  </a:lnTo>
                  <a:lnTo>
                    <a:pt x="60794" y="123685"/>
                  </a:lnTo>
                  <a:lnTo>
                    <a:pt x="42887" y="153670"/>
                  </a:lnTo>
                  <a:lnTo>
                    <a:pt x="51587" y="153670"/>
                  </a:lnTo>
                  <a:lnTo>
                    <a:pt x="58623" y="140652"/>
                  </a:lnTo>
                  <a:lnTo>
                    <a:pt x="61671" y="135470"/>
                  </a:lnTo>
                  <a:lnTo>
                    <a:pt x="63309" y="132384"/>
                  </a:lnTo>
                  <a:lnTo>
                    <a:pt x="64973" y="128866"/>
                  </a:lnTo>
                  <a:lnTo>
                    <a:pt x="65138" y="128866"/>
                  </a:lnTo>
                  <a:lnTo>
                    <a:pt x="68795" y="135636"/>
                  </a:lnTo>
                  <a:lnTo>
                    <a:pt x="71920" y="140652"/>
                  </a:lnTo>
                  <a:lnTo>
                    <a:pt x="79400" y="153670"/>
                  </a:lnTo>
                  <a:lnTo>
                    <a:pt x="88176" y="153670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88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55"/>
                  </a:lnTo>
                  <a:lnTo>
                    <a:pt x="96367" y="56095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400" y="33591"/>
                  </a:moveTo>
                  <a:lnTo>
                    <a:pt x="108191" y="33591"/>
                  </a:lnTo>
                  <a:lnTo>
                    <a:pt x="108191" y="39306"/>
                  </a:lnTo>
                  <a:lnTo>
                    <a:pt x="129400" y="39306"/>
                  </a:lnTo>
                  <a:lnTo>
                    <a:pt x="129400" y="33591"/>
                  </a:lnTo>
                  <a:close/>
                </a:path>
                <a:path w="445770" h="154939">
                  <a:moveTo>
                    <a:pt x="129565" y="147243"/>
                  </a:moveTo>
                  <a:lnTo>
                    <a:pt x="104533" y="147243"/>
                  </a:lnTo>
                  <a:lnTo>
                    <a:pt x="104533" y="94399"/>
                  </a:lnTo>
                  <a:lnTo>
                    <a:pt x="96888" y="94399"/>
                  </a:lnTo>
                  <a:lnTo>
                    <a:pt x="96888" y="153670"/>
                  </a:lnTo>
                  <a:lnTo>
                    <a:pt x="129565" y="153670"/>
                  </a:lnTo>
                  <a:lnTo>
                    <a:pt x="129565" y="147243"/>
                  </a:lnTo>
                  <a:close/>
                </a:path>
                <a:path w="445770" h="154939">
                  <a:moveTo>
                    <a:pt x="151472" y="127000"/>
                  </a:moveTo>
                  <a:lnTo>
                    <a:pt x="130263" y="127000"/>
                  </a:lnTo>
                  <a:lnTo>
                    <a:pt x="130263" y="132715"/>
                  </a:lnTo>
                  <a:lnTo>
                    <a:pt x="151472" y="132715"/>
                  </a:lnTo>
                  <a:lnTo>
                    <a:pt x="151472" y="127000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504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37" y="60261"/>
                  </a:moveTo>
                  <a:lnTo>
                    <a:pt x="193179" y="990"/>
                  </a:lnTo>
                  <a:lnTo>
                    <a:pt x="183540" y="990"/>
                  </a:lnTo>
                  <a:lnTo>
                    <a:pt x="170408" y="37122"/>
                  </a:lnTo>
                  <a:lnTo>
                    <a:pt x="168325" y="44056"/>
                  </a:lnTo>
                  <a:lnTo>
                    <a:pt x="166928" y="50038"/>
                  </a:lnTo>
                  <a:lnTo>
                    <a:pt x="166585" y="50038"/>
                  </a:lnTo>
                  <a:lnTo>
                    <a:pt x="165112" y="43878"/>
                  </a:lnTo>
                  <a:lnTo>
                    <a:pt x="163195" y="36944"/>
                  </a:lnTo>
                  <a:lnTo>
                    <a:pt x="150761" y="990"/>
                  </a:lnTo>
                  <a:lnTo>
                    <a:pt x="141122" y="990"/>
                  </a:lnTo>
                  <a:lnTo>
                    <a:pt x="137033" y="60261"/>
                  </a:lnTo>
                  <a:lnTo>
                    <a:pt x="144246" y="60261"/>
                  </a:lnTo>
                  <a:lnTo>
                    <a:pt x="146164" y="28003"/>
                  </a:lnTo>
                  <a:lnTo>
                    <a:pt x="146939" y="8737"/>
                  </a:lnTo>
                  <a:lnTo>
                    <a:pt x="147116" y="8737"/>
                  </a:lnTo>
                  <a:lnTo>
                    <a:pt x="148767" y="15684"/>
                  </a:lnTo>
                  <a:lnTo>
                    <a:pt x="151028" y="23329"/>
                  </a:lnTo>
                  <a:lnTo>
                    <a:pt x="153898" y="31686"/>
                  </a:lnTo>
                  <a:lnTo>
                    <a:pt x="163195" y="59893"/>
                  </a:lnTo>
                  <a:lnTo>
                    <a:pt x="169189" y="59893"/>
                  </a:lnTo>
                  <a:lnTo>
                    <a:pt x="182143" y="23583"/>
                  </a:lnTo>
                  <a:lnTo>
                    <a:pt x="184835" y="15595"/>
                  </a:lnTo>
                  <a:lnTo>
                    <a:pt x="186842" y="8737"/>
                  </a:lnTo>
                  <a:lnTo>
                    <a:pt x="187096" y="8737"/>
                  </a:lnTo>
                  <a:lnTo>
                    <a:pt x="187134" y="14643"/>
                  </a:lnTo>
                  <a:lnTo>
                    <a:pt x="187667" y="27813"/>
                  </a:lnTo>
                  <a:lnTo>
                    <a:pt x="189357" y="60261"/>
                  </a:lnTo>
                  <a:lnTo>
                    <a:pt x="196837" y="60261"/>
                  </a:lnTo>
                  <a:close/>
                </a:path>
                <a:path w="445770" h="154939">
                  <a:moveTo>
                    <a:pt x="226136" y="33591"/>
                  </a:moveTo>
                  <a:lnTo>
                    <a:pt x="204927" y="33591"/>
                  </a:lnTo>
                  <a:lnTo>
                    <a:pt x="204927" y="39306"/>
                  </a:lnTo>
                  <a:lnTo>
                    <a:pt x="226136" y="39306"/>
                  </a:lnTo>
                  <a:lnTo>
                    <a:pt x="226136" y="33591"/>
                  </a:lnTo>
                  <a:close/>
                </a:path>
                <a:path w="445770" h="154939">
                  <a:moveTo>
                    <a:pt x="246062" y="153670"/>
                  </a:moveTo>
                  <a:lnTo>
                    <a:pt x="227812" y="123240"/>
                  </a:lnTo>
                  <a:lnTo>
                    <a:pt x="245630" y="94399"/>
                  </a:lnTo>
                  <a:lnTo>
                    <a:pt x="236931" y="94399"/>
                  </a:lnTo>
                  <a:lnTo>
                    <a:pt x="225285" y="114795"/>
                  </a:lnTo>
                  <a:lnTo>
                    <a:pt x="223634" y="118402"/>
                  </a:lnTo>
                  <a:lnTo>
                    <a:pt x="223456" y="118402"/>
                  </a:lnTo>
                  <a:lnTo>
                    <a:pt x="220154" y="112166"/>
                  </a:lnTo>
                  <a:lnTo>
                    <a:pt x="210159" y="94399"/>
                  </a:lnTo>
                  <a:lnTo>
                    <a:pt x="201472" y="94399"/>
                  </a:lnTo>
                  <a:lnTo>
                    <a:pt x="218681" y="123685"/>
                  </a:lnTo>
                  <a:lnTo>
                    <a:pt x="200774" y="153670"/>
                  </a:lnTo>
                  <a:lnTo>
                    <a:pt x="209473" y="153670"/>
                  </a:lnTo>
                  <a:lnTo>
                    <a:pt x="216509" y="140652"/>
                  </a:lnTo>
                  <a:lnTo>
                    <a:pt x="219544" y="135470"/>
                  </a:lnTo>
                  <a:lnTo>
                    <a:pt x="221195" y="132384"/>
                  </a:lnTo>
                  <a:lnTo>
                    <a:pt x="222859" y="128866"/>
                  </a:lnTo>
                  <a:lnTo>
                    <a:pt x="223024" y="128866"/>
                  </a:lnTo>
                  <a:lnTo>
                    <a:pt x="226682" y="135636"/>
                  </a:lnTo>
                  <a:lnTo>
                    <a:pt x="229806" y="140652"/>
                  </a:lnTo>
                  <a:lnTo>
                    <a:pt x="237286" y="153670"/>
                  </a:lnTo>
                  <a:lnTo>
                    <a:pt x="246062" y="153670"/>
                  </a:lnTo>
                  <a:close/>
                </a:path>
                <a:path w="445770" h="154939">
                  <a:moveTo>
                    <a:pt x="267919" y="53835"/>
                  </a:moveTo>
                  <a:lnTo>
                    <a:pt x="242887" y="53835"/>
                  </a:lnTo>
                  <a:lnTo>
                    <a:pt x="242887" y="990"/>
                  </a:lnTo>
                  <a:lnTo>
                    <a:pt x="235242" y="990"/>
                  </a:lnTo>
                  <a:lnTo>
                    <a:pt x="235242" y="60261"/>
                  </a:lnTo>
                  <a:lnTo>
                    <a:pt x="267919" y="60261"/>
                  </a:lnTo>
                  <a:lnTo>
                    <a:pt x="267919" y="53835"/>
                  </a:lnTo>
                  <a:close/>
                </a:path>
                <a:path w="445770" h="154939">
                  <a:moveTo>
                    <a:pt x="287451" y="147243"/>
                  </a:moveTo>
                  <a:lnTo>
                    <a:pt x="262420" y="147243"/>
                  </a:lnTo>
                  <a:lnTo>
                    <a:pt x="262420" y="94399"/>
                  </a:lnTo>
                  <a:lnTo>
                    <a:pt x="254774" y="94399"/>
                  </a:lnTo>
                  <a:lnTo>
                    <a:pt x="254774" y="153670"/>
                  </a:lnTo>
                  <a:lnTo>
                    <a:pt x="287451" y="153670"/>
                  </a:lnTo>
                  <a:lnTo>
                    <a:pt x="287451" y="147243"/>
                  </a:lnTo>
                  <a:close/>
                </a:path>
                <a:path w="445770" h="154939">
                  <a:moveTo>
                    <a:pt x="289826" y="33591"/>
                  </a:moveTo>
                  <a:lnTo>
                    <a:pt x="268617" y="33591"/>
                  </a:lnTo>
                  <a:lnTo>
                    <a:pt x="268617" y="39306"/>
                  </a:lnTo>
                  <a:lnTo>
                    <a:pt x="289826" y="39306"/>
                  </a:lnTo>
                  <a:lnTo>
                    <a:pt x="289826" y="33591"/>
                  </a:lnTo>
                  <a:close/>
                </a:path>
                <a:path w="445770" h="154939">
                  <a:moveTo>
                    <a:pt x="309359" y="127000"/>
                  </a:moveTo>
                  <a:lnTo>
                    <a:pt x="288150" y="127000"/>
                  </a:lnTo>
                  <a:lnTo>
                    <a:pt x="288150" y="132715"/>
                  </a:lnTo>
                  <a:lnTo>
                    <a:pt x="309359" y="132715"/>
                  </a:lnTo>
                  <a:lnTo>
                    <a:pt x="309359" y="127000"/>
                  </a:lnTo>
                  <a:close/>
                </a:path>
                <a:path w="445770" h="154939">
                  <a:moveTo>
                    <a:pt x="337985" y="60261"/>
                  </a:moveTo>
                  <a:lnTo>
                    <a:pt x="319735" y="29832"/>
                  </a:lnTo>
                  <a:lnTo>
                    <a:pt x="337553" y="990"/>
                  </a:lnTo>
                  <a:lnTo>
                    <a:pt x="328853" y="990"/>
                  </a:lnTo>
                  <a:lnTo>
                    <a:pt x="317207" y="21386"/>
                  </a:lnTo>
                  <a:lnTo>
                    <a:pt x="315556" y="24993"/>
                  </a:lnTo>
                  <a:lnTo>
                    <a:pt x="315379" y="24993"/>
                  </a:lnTo>
                  <a:lnTo>
                    <a:pt x="312077" y="18757"/>
                  </a:lnTo>
                  <a:lnTo>
                    <a:pt x="302082" y="990"/>
                  </a:lnTo>
                  <a:lnTo>
                    <a:pt x="293395" y="990"/>
                  </a:lnTo>
                  <a:lnTo>
                    <a:pt x="310603" y="30276"/>
                  </a:lnTo>
                  <a:lnTo>
                    <a:pt x="292696" y="60261"/>
                  </a:lnTo>
                  <a:lnTo>
                    <a:pt x="301396" y="60261"/>
                  </a:lnTo>
                  <a:lnTo>
                    <a:pt x="308432" y="47244"/>
                  </a:lnTo>
                  <a:lnTo>
                    <a:pt x="311467" y="42062"/>
                  </a:lnTo>
                  <a:lnTo>
                    <a:pt x="313118" y="38976"/>
                  </a:lnTo>
                  <a:lnTo>
                    <a:pt x="314782" y="35458"/>
                  </a:lnTo>
                  <a:lnTo>
                    <a:pt x="314947" y="35458"/>
                  </a:lnTo>
                  <a:lnTo>
                    <a:pt x="318604" y="42227"/>
                  </a:lnTo>
                  <a:lnTo>
                    <a:pt x="321729" y="47244"/>
                  </a:lnTo>
                  <a:lnTo>
                    <a:pt x="329209" y="60261"/>
                  </a:lnTo>
                  <a:lnTo>
                    <a:pt x="337985" y="60261"/>
                  </a:lnTo>
                  <a:close/>
                </a:path>
                <a:path w="445770" h="154939">
                  <a:moveTo>
                    <a:pt x="354634" y="132105"/>
                  </a:moveTo>
                  <a:lnTo>
                    <a:pt x="346722" y="132105"/>
                  </a:lnTo>
                  <a:lnTo>
                    <a:pt x="346722" y="103974"/>
                  </a:lnTo>
                  <a:lnTo>
                    <a:pt x="346722" y="96481"/>
                  </a:lnTo>
                  <a:lnTo>
                    <a:pt x="339775" y="96481"/>
                  </a:lnTo>
                  <a:lnTo>
                    <a:pt x="339775" y="103974"/>
                  </a:lnTo>
                  <a:lnTo>
                    <a:pt x="339598" y="106959"/>
                  </a:lnTo>
                  <a:lnTo>
                    <a:pt x="339509" y="132105"/>
                  </a:lnTo>
                  <a:lnTo>
                    <a:pt x="320992" y="132105"/>
                  </a:lnTo>
                  <a:lnTo>
                    <a:pt x="320992" y="131927"/>
                  </a:lnTo>
                  <a:lnTo>
                    <a:pt x="334733" y="112407"/>
                  </a:lnTo>
                  <a:lnTo>
                    <a:pt x="336384" y="109778"/>
                  </a:lnTo>
                  <a:lnTo>
                    <a:pt x="337769" y="107403"/>
                  </a:lnTo>
                  <a:lnTo>
                    <a:pt x="339509" y="103974"/>
                  </a:lnTo>
                  <a:lnTo>
                    <a:pt x="339775" y="103974"/>
                  </a:lnTo>
                  <a:lnTo>
                    <a:pt x="339775" y="96481"/>
                  </a:lnTo>
                  <a:lnTo>
                    <a:pt x="338467" y="96481"/>
                  </a:lnTo>
                  <a:lnTo>
                    <a:pt x="313258" y="132981"/>
                  </a:lnTo>
                  <a:lnTo>
                    <a:pt x="313258" y="138087"/>
                  </a:lnTo>
                  <a:lnTo>
                    <a:pt x="339509" y="138087"/>
                  </a:lnTo>
                  <a:lnTo>
                    <a:pt x="339509" y="153670"/>
                  </a:lnTo>
                  <a:lnTo>
                    <a:pt x="346722" y="153670"/>
                  </a:lnTo>
                  <a:lnTo>
                    <a:pt x="346722" y="138087"/>
                  </a:lnTo>
                  <a:lnTo>
                    <a:pt x="354634" y="138087"/>
                  </a:lnTo>
                  <a:lnTo>
                    <a:pt x="354634" y="132105"/>
                  </a:lnTo>
                  <a:close/>
                </a:path>
                <a:path w="445770" h="154939">
                  <a:moveTo>
                    <a:pt x="379361" y="53835"/>
                  </a:moveTo>
                  <a:lnTo>
                    <a:pt x="354330" y="53835"/>
                  </a:lnTo>
                  <a:lnTo>
                    <a:pt x="354330" y="990"/>
                  </a:lnTo>
                  <a:lnTo>
                    <a:pt x="346684" y="990"/>
                  </a:lnTo>
                  <a:lnTo>
                    <a:pt x="346684" y="60261"/>
                  </a:lnTo>
                  <a:lnTo>
                    <a:pt x="379361" y="60261"/>
                  </a:lnTo>
                  <a:lnTo>
                    <a:pt x="379361" y="53835"/>
                  </a:lnTo>
                  <a:close/>
                </a:path>
                <a:path w="445770" h="154939">
                  <a:moveTo>
                    <a:pt x="403948" y="153670"/>
                  </a:moveTo>
                  <a:lnTo>
                    <a:pt x="385699" y="123240"/>
                  </a:lnTo>
                  <a:lnTo>
                    <a:pt x="403517" y="94399"/>
                  </a:lnTo>
                  <a:lnTo>
                    <a:pt x="394817" y="94399"/>
                  </a:lnTo>
                  <a:lnTo>
                    <a:pt x="383171" y="114795"/>
                  </a:lnTo>
                  <a:lnTo>
                    <a:pt x="381520" y="118402"/>
                  </a:lnTo>
                  <a:lnTo>
                    <a:pt x="381342" y="118402"/>
                  </a:lnTo>
                  <a:lnTo>
                    <a:pt x="378040" y="112166"/>
                  </a:lnTo>
                  <a:lnTo>
                    <a:pt x="368046" y="94399"/>
                  </a:lnTo>
                  <a:lnTo>
                    <a:pt x="359359" y="94399"/>
                  </a:lnTo>
                  <a:lnTo>
                    <a:pt x="376567" y="123685"/>
                  </a:lnTo>
                  <a:lnTo>
                    <a:pt x="358660" y="153670"/>
                  </a:lnTo>
                  <a:lnTo>
                    <a:pt x="367360" y="153670"/>
                  </a:lnTo>
                  <a:lnTo>
                    <a:pt x="374396" y="140652"/>
                  </a:lnTo>
                  <a:lnTo>
                    <a:pt x="377444" y="135470"/>
                  </a:lnTo>
                  <a:lnTo>
                    <a:pt x="379082" y="132384"/>
                  </a:lnTo>
                  <a:lnTo>
                    <a:pt x="380746" y="128866"/>
                  </a:lnTo>
                  <a:lnTo>
                    <a:pt x="380911" y="128866"/>
                  </a:lnTo>
                  <a:lnTo>
                    <a:pt x="384568" y="135636"/>
                  </a:lnTo>
                  <a:lnTo>
                    <a:pt x="387692" y="140652"/>
                  </a:lnTo>
                  <a:lnTo>
                    <a:pt x="395173" y="153670"/>
                  </a:lnTo>
                  <a:lnTo>
                    <a:pt x="403948" y="153670"/>
                  </a:lnTo>
                  <a:close/>
                </a:path>
                <a:path w="445770" h="154939">
                  <a:moveTo>
                    <a:pt x="445338" y="147243"/>
                  </a:moveTo>
                  <a:lnTo>
                    <a:pt x="420306" y="147243"/>
                  </a:lnTo>
                  <a:lnTo>
                    <a:pt x="420306" y="94399"/>
                  </a:lnTo>
                  <a:lnTo>
                    <a:pt x="412661" y="94399"/>
                  </a:lnTo>
                  <a:lnTo>
                    <a:pt x="412661" y="153670"/>
                  </a:lnTo>
                  <a:lnTo>
                    <a:pt x="445338" y="153670"/>
                  </a:lnTo>
                  <a:lnTo>
                    <a:pt x="445338" y="14724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32173" y="4267784"/>
              <a:ext cx="211556" cy="6433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65853" y="4271035"/>
              <a:ext cx="172986" cy="7976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420717" y="4708233"/>
              <a:ext cx="224790" cy="60325"/>
            </a:xfrm>
            <a:custGeom>
              <a:avLst/>
              <a:gdLst/>
              <a:ahLst/>
              <a:cxnLst/>
              <a:rect l="l" t="t" r="r" b="b"/>
              <a:pathLst>
                <a:path w="224789" h="60325">
                  <a:moveTo>
                    <a:pt x="43967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8059" y="6604"/>
                  </a:lnTo>
                  <a:lnTo>
                    <a:pt x="18059" y="60083"/>
                  </a:lnTo>
                  <a:lnTo>
                    <a:pt x="25819" y="60083"/>
                  </a:lnTo>
                  <a:lnTo>
                    <a:pt x="25819" y="6604"/>
                  </a:lnTo>
                  <a:lnTo>
                    <a:pt x="43967" y="6604"/>
                  </a:lnTo>
                  <a:lnTo>
                    <a:pt x="43967" y="0"/>
                  </a:lnTo>
                  <a:close/>
                </a:path>
                <a:path w="224789" h="60325">
                  <a:moveTo>
                    <a:pt x="121246" y="0"/>
                  </a:moveTo>
                  <a:lnTo>
                    <a:pt x="113309" y="0"/>
                  </a:lnTo>
                  <a:lnTo>
                    <a:pt x="102031" y="44475"/>
                  </a:lnTo>
                  <a:lnTo>
                    <a:pt x="100799" y="51066"/>
                  </a:lnTo>
                  <a:lnTo>
                    <a:pt x="100622" y="51066"/>
                  </a:lnTo>
                  <a:lnTo>
                    <a:pt x="99745" y="44831"/>
                  </a:lnTo>
                  <a:lnTo>
                    <a:pt x="96481" y="30480"/>
                  </a:lnTo>
                  <a:lnTo>
                    <a:pt x="89255" y="0"/>
                  </a:lnTo>
                  <a:lnTo>
                    <a:pt x="81241" y="0"/>
                  </a:lnTo>
                  <a:lnTo>
                    <a:pt x="69430" y="45275"/>
                  </a:lnTo>
                  <a:lnTo>
                    <a:pt x="68465" y="51168"/>
                  </a:lnTo>
                  <a:lnTo>
                    <a:pt x="68287" y="51168"/>
                  </a:lnTo>
                  <a:lnTo>
                    <a:pt x="65646" y="37973"/>
                  </a:lnTo>
                  <a:lnTo>
                    <a:pt x="56832" y="0"/>
                  </a:lnTo>
                  <a:lnTo>
                    <a:pt x="48628" y="0"/>
                  </a:lnTo>
                  <a:lnTo>
                    <a:pt x="63703" y="60083"/>
                  </a:lnTo>
                  <a:lnTo>
                    <a:pt x="71894" y="60083"/>
                  </a:lnTo>
                  <a:lnTo>
                    <a:pt x="82384" y="21043"/>
                  </a:lnTo>
                  <a:lnTo>
                    <a:pt x="83794" y="15163"/>
                  </a:lnTo>
                  <a:lnTo>
                    <a:pt x="84759" y="9194"/>
                  </a:lnTo>
                  <a:lnTo>
                    <a:pt x="84937" y="9194"/>
                  </a:lnTo>
                  <a:lnTo>
                    <a:pt x="85813" y="15252"/>
                  </a:lnTo>
                  <a:lnTo>
                    <a:pt x="87058" y="21132"/>
                  </a:lnTo>
                  <a:lnTo>
                    <a:pt x="96304" y="60083"/>
                  </a:lnTo>
                  <a:lnTo>
                    <a:pt x="104406" y="60083"/>
                  </a:lnTo>
                  <a:lnTo>
                    <a:pt x="121246" y="0"/>
                  </a:lnTo>
                  <a:close/>
                </a:path>
                <a:path w="224789" h="60325">
                  <a:moveTo>
                    <a:pt x="136283" y="0"/>
                  </a:moveTo>
                  <a:lnTo>
                    <a:pt x="128524" y="0"/>
                  </a:lnTo>
                  <a:lnTo>
                    <a:pt x="128524" y="60083"/>
                  </a:lnTo>
                  <a:lnTo>
                    <a:pt x="136283" y="60083"/>
                  </a:lnTo>
                  <a:lnTo>
                    <a:pt x="136283" y="0"/>
                  </a:lnTo>
                  <a:close/>
                </a:path>
                <a:path w="224789" h="60325">
                  <a:moveTo>
                    <a:pt x="182753" y="53568"/>
                  </a:moveTo>
                  <a:lnTo>
                    <a:pt x="157378" y="53568"/>
                  </a:lnTo>
                  <a:lnTo>
                    <a:pt x="157378" y="0"/>
                  </a:lnTo>
                  <a:lnTo>
                    <a:pt x="149618" y="0"/>
                  </a:lnTo>
                  <a:lnTo>
                    <a:pt x="149618" y="60083"/>
                  </a:lnTo>
                  <a:lnTo>
                    <a:pt x="182753" y="60083"/>
                  </a:lnTo>
                  <a:lnTo>
                    <a:pt x="182753" y="53568"/>
                  </a:lnTo>
                  <a:close/>
                </a:path>
                <a:path w="224789" h="60325">
                  <a:moveTo>
                    <a:pt x="224320" y="53568"/>
                  </a:moveTo>
                  <a:lnTo>
                    <a:pt x="198945" y="53568"/>
                  </a:lnTo>
                  <a:lnTo>
                    <a:pt x="198945" y="0"/>
                  </a:lnTo>
                  <a:lnTo>
                    <a:pt x="191185" y="0"/>
                  </a:lnTo>
                  <a:lnTo>
                    <a:pt x="191185" y="60083"/>
                  </a:lnTo>
                  <a:lnTo>
                    <a:pt x="224320" y="60083"/>
                  </a:lnTo>
                  <a:lnTo>
                    <a:pt x="224320" y="53568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36598" y="1107719"/>
              <a:ext cx="3060534" cy="292710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44450" y="2509888"/>
              <a:ext cx="478882" cy="521876"/>
            </a:xfrm>
            <a:prstGeom prst="rect">
              <a:avLst/>
            </a:prstGeom>
          </p:spPr>
        </p:pic>
      </p:grpSp>
      <p:sp>
        <p:nvSpPr>
          <p:cNvPr id="84" name="object 84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02" name="object 10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04" name="object 104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28" name="object 2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47878" y="410872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47878" y="42747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47878" y="44406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81889" y="410872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81889" y="42747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81889" y="44406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15912" y="410872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15912" y="42747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15912" y="44406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2727871" y="689279"/>
            <a:ext cx="461009" cy="143510"/>
            <a:chOff x="2727871" y="689279"/>
            <a:chExt cx="461009" cy="143510"/>
          </a:xfrm>
        </p:grpSpPr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7871" y="695388"/>
              <a:ext cx="84645" cy="13604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4347" y="731837"/>
              <a:ext cx="133743" cy="10071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4037" y="731850"/>
              <a:ext cx="82461" cy="984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98050" y="689279"/>
              <a:ext cx="90601" cy="143268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3270364" y="689279"/>
            <a:ext cx="1186180" cy="143510"/>
            <a:chOff x="3270364" y="689279"/>
            <a:chExt cx="1186180" cy="143510"/>
          </a:xfrm>
        </p:grpSpPr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70364" y="696518"/>
              <a:ext cx="100749" cy="13380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93160" y="731837"/>
              <a:ext cx="76504" cy="10071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95611" y="731850"/>
              <a:ext cx="138099" cy="9847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5263" y="731837"/>
              <a:ext cx="84848" cy="10071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765588" y="737603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11485" y="694283"/>
              <a:ext cx="399414" cy="13826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31589" y="731837"/>
              <a:ext cx="133743" cy="10071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392079" y="689279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5">
                  <a:moveTo>
                    <a:pt x="64008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08" y="141046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538802" y="694283"/>
            <a:ext cx="601345" cy="138430"/>
            <a:chOff x="4538802" y="694283"/>
            <a:chExt cx="601345" cy="138430"/>
          </a:xfrm>
        </p:grpSpPr>
        <p:sp>
          <p:nvSpPr>
            <p:cNvPr id="67" name="object 67"/>
            <p:cNvSpPr/>
            <p:nvPr/>
          </p:nvSpPr>
          <p:spPr>
            <a:xfrm>
              <a:off x="4538802" y="696518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86376" y="696518"/>
              <a:ext cx="100749" cy="13380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17122" y="695388"/>
              <a:ext cx="110083" cy="13604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849545" y="696518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89360" y="694283"/>
              <a:ext cx="250647" cy="138264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1595831" y="1053477"/>
            <a:ext cx="4866640" cy="4123690"/>
            <a:chOff x="1595831" y="1053477"/>
            <a:chExt cx="4866640" cy="4123690"/>
          </a:xfrm>
        </p:grpSpPr>
        <p:sp>
          <p:nvSpPr>
            <p:cNvPr id="73" name="object 73"/>
            <p:cNvSpPr/>
            <p:nvPr/>
          </p:nvSpPr>
          <p:spPr>
            <a:xfrm>
              <a:off x="4175899" y="410869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10380" y="3943210"/>
              <a:ext cx="1210448" cy="123368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213186" y="414670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12742" y="4182465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76"/>
                  </a:lnTo>
                  <a:lnTo>
                    <a:pt x="657339" y="457568"/>
                  </a:lnTo>
                  <a:lnTo>
                    <a:pt x="650468" y="470420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370084" y="410869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03422" y="3943210"/>
              <a:ext cx="1210448" cy="123368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3406419" y="414670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406927" y="4182465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76"/>
                  </a:lnTo>
                  <a:lnTo>
                    <a:pt x="657339" y="457568"/>
                  </a:lnTo>
                  <a:lnTo>
                    <a:pt x="650468" y="470420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566568" y="410869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400680" y="3943210"/>
              <a:ext cx="1210448" cy="123368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2603703" y="414670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03411" y="4182465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76"/>
                  </a:lnTo>
                  <a:lnTo>
                    <a:pt x="657339" y="457568"/>
                  </a:lnTo>
                  <a:lnTo>
                    <a:pt x="650468" y="470420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61896" y="410869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95831" y="3943210"/>
              <a:ext cx="1210437" cy="123367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98281" y="4146705"/>
              <a:ext cx="681951" cy="70384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37929" y="4257395"/>
              <a:ext cx="191795" cy="64325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68752" y="4694607"/>
              <a:ext cx="128828" cy="6432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70452" y="4257395"/>
              <a:ext cx="329882" cy="6433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661295" y="4405426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20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48" y="17856"/>
                  </a:moveTo>
                  <a:lnTo>
                    <a:pt x="46177" y="17856"/>
                  </a:lnTo>
                  <a:lnTo>
                    <a:pt x="46177" y="61074"/>
                  </a:lnTo>
                  <a:lnTo>
                    <a:pt x="53848" y="61074"/>
                  </a:lnTo>
                  <a:lnTo>
                    <a:pt x="53848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13" y="3009"/>
                  </a:lnTo>
                  <a:lnTo>
                    <a:pt x="52959" y="876"/>
                  </a:lnTo>
                  <a:lnTo>
                    <a:pt x="47231" y="876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45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45"/>
                  </a:lnTo>
                  <a:lnTo>
                    <a:pt x="129273" y="18935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502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27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525875" y="4645418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76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68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58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88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387" y="33578"/>
                  </a:moveTo>
                  <a:lnTo>
                    <a:pt x="108178" y="33578"/>
                  </a:lnTo>
                  <a:lnTo>
                    <a:pt x="108178" y="39293"/>
                  </a:lnTo>
                  <a:lnTo>
                    <a:pt x="129387" y="39293"/>
                  </a:lnTo>
                  <a:lnTo>
                    <a:pt x="129387" y="33578"/>
                  </a:lnTo>
                  <a:close/>
                </a:path>
                <a:path w="445770" h="154939">
                  <a:moveTo>
                    <a:pt x="129552" y="147231"/>
                  </a:moveTo>
                  <a:lnTo>
                    <a:pt x="104521" y="147231"/>
                  </a:lnTo>
                  <a:lnTo>
                    <a:pt x="104521" y="94386"/>
                  </a:lnTo>
                  <a:lnTo>
                    <a:pt x="96875" y="94386"/>
                  </a:lnTo>
                  <a:lnTo>
                    <a:pt x="96875" y="153657"/>
                  </a:lnTo>
                  <a:lnTo>
                    <a:pt x="129552" y="153657"/>
                  </a:lnTo>
                  <a:lnTo>
                    <a:pt x="129552" y="147231"/>
                  </a:lnTo>
                  <a:close/>
                </a:path>
                <a:path w="445770" h="154939">
                  <a:moveTo>
                    <a:pt x="151472" y="126987"/>
                  </a:moveTo>
                  <a:lnTo>
                    <a:pt x="130263" y="126987"/>
                  </a:lnTo>
                  <a:lnTo>
                    <a:pt x="130263" y="132702"/>
                  </a:lnTo>
                  <a:lnTo>
                    <a:pt x="151472" y="132702"/>
                  </a:lnTo>
                  <a:lnTo>
                    <a:pt x="151472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48"/>
                  </a:moveTo>
                  <a:lnTo>
                    <a:pt x="193167" y="977"/>
                  </a:lnTo>
                  <a:lnTo>
                    <a:pt x="183527" y="977"/>
                  </a:lnTo>
                  <a:lnTo>
                    <a:pt x="170395" y="37109"/>
                  </a:lnTo>
                  <a:lnTo>
                    <a:pt x="168313" y="44043"/>
                  </a:lnTo>
                  <a:lnTo>
                    <a:pt x="166916" y="50025"/>
                  </a:lnTo>
                  <a:lnTo>
                    <a:pt x="166573" y="50025"/>
                  </a:lnTo>
                  <a:lnTo>
                    <a:pt x="165100" y="43865"/>
                  </a:lnTo>
                  <a:lnTo>
                    <a:pt x="163182" y="36931"/>
                  </a:lnTo>
                  <a:lnTo>
                    <a:pt x="160756" y="29718"/>
                  </a:lnTo>
                  <a:lnTo>
                    <a:pt x="150749" y="977"/>
                  </a:lnTo>
                  <a:lnTo>
                    <a:pt x="141109" y="977"/>
                  </a:lnTo>
                  <a:lnTo>
                    <a:pt x="137020" y="60248"/>
                  </a:lnTo>
                  <a:lnTo>
                    <a:pt x="144233" y="60248"/>
                  </a:lnTo>
                  <a:lnTo>
                    <a:pt x="146151" y="28003"/>
                  </a:lnTo>
                  <a:lnTo>
                    <a:pt x="146926" y="8724"/>
                  </a:lnTo>
                  <a:lnTo>
                    <a:pt x="147104" y="8724"/>
                  </a:lnTo>
                  <a:lnTo>
                    <a:pt x="148755" y="15671"/>
                  </a:lnTo>
                  <a:lnTo>
                    <a:pt x="151015" y="23317"/>
                  </a:lnTo>
                  <a:lnTo>
                    <a:pt x="153885" y="31673"/>
                  </a:lnTo>
                  <a:lnTo>
                    <a:pt x="163182" y="59880"/>
                  </a:lnTo>
                  <a:lnTo>
                    <a:pt x="169176" y="59880"/>
                  </a:lnTo>
                  <a:lnTo>
                    <a:pt x="182130" y="23571"/>
                  </a:lnTo>
                  <a:lnTo>
                    <a:pt x="184823" y="15582"/>
                  </a:lnTo>
                  <a:lnTo>
                    <a:pt x="186829" y="8724"/>
                  </a:lnTo>
                  <a:lnTo>
                    <a:pt x="187083" y="8724"/>
                  </a:lnTo>
                  <a:lnTo>
                    <a:pt x="187121" y="14630"/>
                  </a:lnTo>
                  <a:lnTo>
                    <a:pt x="187655" y="27800"/>
                  </a:lnTo>
                  <a:lnTo>
                    <a:pt x="189344" y="60248"/>
                  </a:lnTo>
                  <a:lnTo>
                    <a:pt x="196824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62" y="153657"/>
                  </a:moveTo>
                  <a:lnTo>
                    <a:pt x="227812" y="123228"/>
                  </a:lnTo>
                  <a:lnTo>
                    <a:pt x="245630" y="94386"/>
                  </a:lnTo>
                  <a:lnTo>
                    <a:pt x="236931" y="94386"/>
                  </a:lnTo>
                  <a:lnTo>
                    <a:pt x="225285" y="114782"/>
                  </a:lnTo>
                  <a:lnTo>
                    <a:pt x="223634" y="118389"/>
                  </a:lnTo>
                  <a:lnTo>
                    <a:pt x="223456" y="118389"/>
                  </a:lnTo>
                  <a:lnTo>
                    <a:pt x="220154" y="112153"/>
                  </a:lnTo>
                  <a:lnTo>
                    <a:pt x="210159" y="94386"/>
                  </a:lnTo>
                  <a:lnTo>
                    <a:pt x="201472" y="94386"/>
                  </a:lnTo>
                  <a:lnTo>
                    <a:pt x="218681" y="123672"/>
                  </a:lnTo>
                  <a:lnTo>
                    <a:pt x="200774" y="153657"/>
                  </a:lnTo>
                  <a:lnTo>
                    <a:pt x="209461" y="153657"/>
                  </a:lnTo>
                  <a:lnTo>
                    <a:pt x="216509" y="140639"/>
                  </a:lnTo>
                  <a:lnTo>
                    <a:pt x="219544" y="135458"/>
                  </a:lnTo>
                  <a:lnTo>
                    <a:pt x="221195" y="132372"/>
                  </a:lnTo>
                  <a:lnTo>
                    <a:pt x="222859" y="128854"/>
                  </a:lnTo>
                  <a:lnTo>
                    <a:pt x="223024" y="128854"/>
                  </a:lnTo>
                  <a:lnTo>
                    <a:pt x="226682" y="135623"/>
                  </a:lnTo>
                  <a:lnTo>
                    <a:pt x="229806" y="140639"/>
                  </a:lnTo>
                  <a:lnTo>
                    <a:pt x="237286" y="153657"/>
                  </a:lnTo>
                  <a:lnTo>
                    <a:pt x="246062" y="153657"/>
                  </a:lnTo>
                  <a:close/>
                </a:path>
                <a:path w="445770" h="154939">
                  <a:moveTo>
                    <a:pt x="267919" y="53822"/>
                  </a:moveTo>
                  <a:lnTo>
                    <a:pt x="242887" y="53822"/>
                  </a:lnTo>
                  <a:lnTo>
                    <a:pt x="242887" y="977"/>
                  </a:lnTo>
                  <a:lnTo>
                    <a:pt x="235242" y="977"/>
                  </a:lnTo>
                  <a:lnTo>
                    <a:pt x="235242" y="60248"/>
                  </a:lnTo>
                  <a:lnTo>
                    <a:pt x="267919" y="60248"/>
                  </a:lnTo>
                  <a:lnTo>
                    <a:pt x="267919" y="53822"/>
                  </a:lnTo>
                  <a:close/>
                </a:path>
                <a:path w="445770" h="154939">
                  <a:moveTo>
                    <a:pt x="287439" y="147231"/>
                  </a:moveTo>
                  <a:lnTo>
                    <a:pt x="262407" y="147231"/>
                  </a:lnTo>
                  <a:lnTo>
                    <a:pt x="262407" y="94386"/>
                  </a:lnTo>
                  <a:lnTo>
                    <a:pt x="254762" y="94386"/>
                  </a:lnTo>
                  <a:lnTo>
                    <a:pt x="254762" y="153657"/>
                  </a:lnTo>
                  <a:lnTo>
                    <a:pt x="287439" y="153657"/>
                  </a:lnTo>
                  <a:lnTo>
                    <a:pt x="287439" y="147231"/>
                  </a:lnTo>
                  <a:close/>
                </a:path>
                <a:path w="445770" h="154939">
                  <a:moveTo>
                    <a:pt x="289826" y="33578"/>
                  </a:moveTo>
                  <a:lnTo>
                    <a:pt x="268617" y="33578"/>
                  </a:lnTo>
                  <a:lnTo>
                    <a:pt x="268617" y="39293"/>
                  </a:lnTo>
                  <a:lnTo>
                    <a:pt x="289826" y="39293"/>
                  </a:lnTo>
                  <a:lnTo>
                    <a:pt x="289826" y="33578"/>
                  </a:lnTo>
                  <a:close/>
                </a:path>
                <a:path w="445770" h="154939">
                  <a:moveTo>
                    <a:pt x="309346" y="126987"/>
                  </a:moveTo>
                  <a:lnTo>
                    <a:pt x="288137" y="126987"/>
                  </a:lnTo>
                  <a:lnTo>
                    <a:pt x="288137" y="132702"/>
                  </a:lnTo>
                  <a:lnTo>
                    <a:pt x="309346" y="132702"/>
                  </a:lnTo>
                  <a:lnTo>
                    <a:pt x="309346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54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69"/>
                  </a:lnTo>
                  <a:lnTo>
                    <a:pt x="339763" y="96469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69"/>
                  </a:lnTo>
                  <a:lnTo>
                    <a:pt x="338455" y="96469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36" y="153657"/>
                  </a:moveTo>
                  <a:lnTo>
                    <a:pt x="385686" y="123228"/>
                  </a:lnTo>
                  <a:lnTo>
                    <a:pt x="403504" y="94386"/>
                  </a:lnTo>
                  <a:lnTo>
                    <a:pt x="394804" y="94386"/>
                  </a:lnTo>
                  <a:lnTo>
                    <a:pt x="383159" y="114782"/>
                  </a:lnTo>
                  <a:lnTo>
                    <a:pt x="381508" y="118389"/>
                  </a:lnTo>
                  <a:lnTo>
                    <a:pt x="381330" y="118389"/>
                  </a:lnTo>
                  <a:lnTo>
                    <a:pt x="378028" y="112153"/>
                  </a:lnTo>
                  <a:lnTo>
                    <a:pt x="368033" y="94386"/>
                  </a:lnTo>
                  <a:lnTo>
                    <a:pt x="359346" y="94386"/>
                  </a:lnTo>
                  <a:lnTo>
                    <a:pt x="376555" y="123672"/>
                  </a:lnTo>
                  <a:lnTo>
                    <a:pt x="358648" y="153657"/>
                  </a:lnTo>
                  <a:lnTo>
                    <a:pt x="367347" y="153657"/>
                  </a:lnTo>
                  <a:lnTo>
                    <a:pt x="374383" y="140639"/>
                  </a:lnTo>
                  <a:lnTo>
                    <a:pt x="377431" y="135458"/>
                  </a:lnTo>
                  <a:lnTo>
                    <a:pt x="379069" y="132372"/>
                  </a:lnTo>
                  <a:lnTo>
                    <a:pt x="380733" y="128854"/>
                  </a:lnTo>
                  <a:lnTo>
                    <a:pt x="380898" y="128854"/>
                  </a:lnTo>
                  <a:lnTo>
                    <a:pt x="384556" y="135623"/>
                  </a:lnTo>
                  <a:lnTo>
                    <a:pt x="387680" y="140639"/>
                  </a:lnTo>
                  <a:lnTo>
                    <a:pt x="395160" y="153657"/>
                  </a:lnTo>
                  <a:lnTo>
                    <a:pt x="403936" y="153657"/>
                  </a:lnTo>
                  <a:close/>
                </a:path>
                <a:path w="445770" h="154939">
                  <a:moveTo>
                    <a:pt x="445325" y="147231"/>
                  </a:moveTo>
                  <a:lnTo>
                    <a:pt x="420293" y="147231"/>
                  </a:lnTo>
                  <a:lnTo>
                    <a:pt x="420293" y="94386"/>
                  </a:lnTo>
                  <a:lnTo>
                    <a:pt x="412648" y="94386"/>
                  </a:lnTo>
                  <a:lnTo>
                    <a:pt x="412648" y="153657"/>
                  </a:lnTo>
                  <a:lnTo>
                    <a:pt x="445325" y="153657"/>
                  </a:lnTo>
                  <a:lnTo>
                    <a:pt x="445325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51794" y="4257395"/>
              <a:ext cx="211543" cy="6433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85462" y="4260647"/>
              <a:ext cx="172986" cy="79768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440339" y="4697844"/>
              <a:ext cx="224790" cy="60325"/>
            </a:xfrm>
            <a:custGeom>
              <a:avLst/>
              <a:gdLst/>
              <a:ahLst/>
              <a:cxnLst/>
              <a:rect l="l" t="t" r="r" b="b"/>
              <a:pathLst>
                <a:path w="224789" h="60325">
                  <a:moveTo>
                    <a:pt x="43967" y="12"/>
                  </a:moveTo>
                  <a:lnTo>
                    <a:pt x="0" y="12"/>
                  </a:lnTo>
                  <a:lnTo>
                    <a:pt x="0" y="6616"/>
                  </a:lnTo>
                  <a:lnTo>
                    <a:pt x="18059" y="6616"/>
                  </a:lnTo>
                  <a:lnTo>
                    <a:pt x="18059" y="60096"/>
                  </a:lnTo>
                  <a:lnTo>
                    <a:pt x="25819" y="60096"/>
                  </a:lnTo>
                  <a:lnTo>
                    <a:pt x="25819" y="6616"/>
                  </a:lnTo>
                  <a:lnTo>
                    <a:pt x="43967" y="6616"/>
                  </a:lnTo>
                  <a:lnTo>
                    <a:pt x="43967" y="12"/>
                  </a:lnTo>
                  <a:close/>
                </a:path>
                <a:path w="224789" h="60325">
                  <a:moveTo>
                    <a:pt x="121246" y="12"/>
                  </a:moveTo>
                  <a:lnTo>
                    <a:pt x="113309" y="12"/>
                  </a:lnTo>
                  <a:lnTo>
                    <a:pt x="102031" y="44488"/>
                  </a:lnTo>
                  <a:lnTo>
                    <a:pt x="100799" y="51079"/>
                  </a:lnTo>
                  <a:lnTo>
                    <a:pt x="100622" y="51079"/>
                  </a:lnTo>
                  <a:lnTo>
                    <a:pt x="99745" y="44843"/>
                  </a:lnTo>
                  <a:lnTo>
                    <a:pt x="96481" y="30492"/>
                  </a:lnTo>
                  <a:lnTo>
                    <a:pt x="89255" y="12"/>
                  </a:lnTo>
                  <a:lnTo>
                    <a:pt x="81241" y="12"/>
                  </a:lnTo>
                  <a:lnTo>
                    <a:pt x="69430" y="45288"/>
                  </a:lnTo>
                  <a:lnTo>
                    <a:pt x="68465" y="51181"/>
                  </a:lnTo>
                  <a:lnTo>
                    <a:pt x="68287" y="51181"/>
                  </a:lnTo>
                  <a:lnTo>
                    <a:pt x="65646" y="37985"/>
                  </a:lnTo>
                  <a:lnTo>
                    <a:pt x="56832" y="12"/>
                  </a:lnTo>
                  <a:lnTo>
                    <a:pt x="48628" y="12"/>
                  </a:lnTo>
                  <a:lnTo>
                    <a:pt x="63703" y="60096"/>
                  </a:lnTo>
                  <a:lnTo>
                    <a:pt x="71894" y="60096"/>
                  </a:lnTo>
                  <a:lnTo>
                    <a:pt x="82384" y="21056"/>
                  </a:lnTo>
                  <a:lnTo>
                    <a:pt x="83794" y="15176"/>
                  </a:lnTo>
                  <a:lnTo>
                    <a:pt x="84759" y="9207"/>
                  </a:lnTo>
                  <a:lnTo>
                    <a:pt x="84937" y="9207"/>
                  </a:lnTo>
                  <a:lnTo>
                    <a:pt x="85813" y="15265"/>
                  </a:lnTo>
                  <a:lnTo>
                    <a:pt x="87058" y="21145"/>
                  </a:lnTo>
                  <a:lnTo>
                    <a:pt x="96304" y="60096"/>
                  </a:lnTo>
                  <a:lnTo>
                    <a:pt x="104406" y="60096"/>
                  </a:lnTo>
                  <a:lnTo>
                    <a:pt x="121246" y="12"/>
                  </a:lnTo>
                  <a:close/>
                </a:path>
                <a:path w="224789" h="60325">
                  <a:moveTo>
                    <a:pt x="136283" y="0"/>
                  </a:moveTo>
                  <a:lnTo>
                    <a:pt x="128524" y="0"/>
                  </a:lnTo>
                  <a:lnTo>
                    <a:pt x="128524" y="60083"/>
                  </a:lnTo>
                  <a:lnTo>
                    <a:pt x="136283" y="60083"/>
                  </a:lnTo>
                  <a:lnTo>
                    <a:pt x="136283" y="0"/>
                  </a:lnTo>
                  <a:close/>
                </a:path>
                <a:path w="224789" h="60325">
                  <a:moveTo>
                    <a:pt x="182740" y="53581"/>
                  </a:moveTo>
                  <a:lnTo>
                    <a:pt x="157365" y="53581"/>
                  </a:lnTo>
                  <a:lnTo>
                    <a:pt x="157365" y="12"/>
                  </a:lnTo>
                  <a:lnTo>
                    <a:pt x="149606" y="12"/>
                  </a:lnTo>
                  <a:lnTo>
                    <a:pt x="149606" y="60096"/>
                  </a:lnTo>
                  <a:lnTo>
                    <a:pt x="182740" y="60096"/>
                  </a:lnTo>
                  <a:lnTo>
                    <a:pt x="182740" y="53581"/>
                  </a:lnTo>
                  <a:close/>
                </a:path>
                <a:path w="224789" h="60325">
                  <a:moveTo>
                    <a:pt x="224320" y="53581"/>
                  </a:moveTo>
                  <a:lnTo>
                    <a:pt x="198945" y="53581"/>
                  </a:lnTo>
                  <a:lnTo>
                    <a:pt x="198945" y="12"/>
                  </a:lnTo>
                  <a:lnTo>
                    <a:pt x="191185" y="12"/>
                  </a:lnTo>
                  <a:lnTo>
                    <a:pt x="191185" y="60096"/>
                  </a:lnTo>
                  <a:lnTo>
                    <a:pt x="224320" y="60096"/>
                  </a:lnTo>
                  <a:lnTo>
                    <a:pt x="224320" y="5358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89734" y="1254328"/>
              <a:ext cx="3068878" cy="282116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31054" y="1053477"/>
              <a:ext cx="1531340" cy="359291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638062" y="2514562"/>
              <a:ext cx="478869" cy="521876"/>
            </a:xfrm>
            <a:prstGeom prst="rect">
              <a:avLst/>
            </a:prstGeom>
          </p:spPr>
        </p:pic>
      </p:grp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2461" y="1101535"/>
            <a:ext cx="1411689" cy="3699673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29" name="object 29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33971" y="412633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33971" y="429230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33971" y="445829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67995" y="412633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67995" y="429230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67995" y="445829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02006" y="412633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02006" y="429230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02006" y="445829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2514358" y="706882"/>
            <a:ext cx="461009" cy="143510"/>
            <a:chOff x="2514358" y="706882"/>
            <a:chExt cx="461009" cy="143510"/>
          </a:xfrm>
        </p:grpSpPr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4358" y="713003"/>
              <a:ext cx="84645" cy="13604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20848" y="749452"/>
              <a:ext cx="133731" cy="10071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80525" y="749452"/>
              <a:ext cx="82461" cy="9847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84538" y="706882"/>
              <a:ext cx="90601" cy="143268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3056851" y="713003"/>
            <a:ext cx="976630" cy="137160"/>
            <a:chOff x="3056851" y="713003"/>
            <a:chExt cx="976630" cy="137160"/>
          </a:xfrm>
        </p:grpSpPr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56851" y="714121"/>
              <a:ext cx="100749" cy="13380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9660" y="749452"/>
              <a:ext cx="76504" cy="10071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82111" y="749452"/>
              <a:ext cx="138099" cy="9847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41750" y="749439"/>
              <a:ext cx="84848" cy="10071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552075" y="755205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05733" y="713003"/>
              <a:ext cx="169087" cy="13716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00767" y="724052"/>
              <a:ext cx="232181" cy="126098"/>
            </a:xfrm>
            <a:prstGeom prst="rect">
              <a:avLst/>
            </a:prstGeom>
          </p:spPr>
        </p:pic>
      </p:grpSp>
      <p:pic>
        <p:nvPicPr>
          <p:cNvPr id="66" name="object 6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099953" y="711885"/>
            <a:ext cx="113652" cy="138264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4274692" y="706882"/>
            <a:ext cx="376555" cy="143510"/>
            <a:chOff x="4274692" y="706882"/>
            <a:chExt cx="376555" cy="143510"/>
          </a:xfrm>
        </p:grpSpPr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74692" y="711898"/>
              <a:ext cx="81076" cy="13825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78617" y="706882"/>
              <a:ext cx="81661" cy="14104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486592" y="713841"/>
              <a:ext cx="22225" cy="134620"/>
            </a:xfrm>
            <a:custGeom>
              <a:avLst/>
              <a:gdLst/>
              <a:ahLst/>
              <a:cxnLst/>
              <a:rect l="l" t="t" r="r" b="b"/>
              <a:pathLst>
                <a:path w="22225" h="134619">
                  <a:moveTo>
                    <a:pt x="19481" y="37833"/>
                  </a:moveTo>
                  <a:lnTo>
                    <a:pt x="2197" y="37833"/>
                  </a:lnTo>
                  <a:lnTo>
                    <a:pt x="2197" y="134086"/>
                  </a:lnTo>
                  <a:lnTo>
                    <a:pt x="19481" y="134086"/>
                  </a:lnTo>
                  <a:lnTo>
                    <a:pt x="19481" y="37833"/>
                  </a:lnTo>
                  <a:close/>
                </a:path>
                <a:path w="22225" h="134619">
                  <a:moveTo>
                    <a:pt x="17487" y="0"/>
                  </a:moveTo>
                  <a:lnTo>
                    <a:pt x="4572" y="0"/>
                  </a:lnTo>
                  <a:lnTo>
                    <a:pt x="0" y="4965"/>
                  </a:lnTo>
                  <a:lnTo>
                    <a:pt x="0" y="16890"/>
                  </a:lnTo>
                  <a:lnTo>
                    <a:pt x="4178" y="21653"/>
                  </a:lnTo>
                  <a:lnTo>
                    <a:pt x="17487" y="21653"/>
                  </a:lnTo>
                  <a:lnTo>
                    <a:pt x="21856" y="16890"/>
                  </a:lnTo>
                  <a:lnTo>
                    <a:pt x="21666" y="10934"/>
                  </a:lnTo>
                  <a:lnTo>
                    <a:pt x="21666" y="4775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34242" y="724052"/>
              <a:ext cx="116839" cy="126098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4723891" y="711885"/>
            <a:ext cx="601345" cy="138430"/>
            <a:chOff x="4723891" y="711885"/>
            <a:chExt cx="601345" cy="138430"/>
          </a:xfrm>
        </p:grpSpPr>
        <p:sp>
          <p:nvSpPr>
            <p:cNvPr id="73" name="object 73"/>
            <p:cNvSpPr/>
            <p:nvPr/>
          </p:nvSpPr>
          <p:spPr>
            <a:xfrm>
              <a:off x="4723891" y="714121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71453" y="714121"/>
              <a:ext cx="100749" cy="13380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02212" y="713003"/>
              <a:ext cx="110083" cy="13604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034622" y="714121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74437" y="711885"/>
              <a:ext cx="250659" cy="138264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1442313" y="1114945"/>
            <a:ext cx="3789045" cy="4079240"/>
            <a:chOff x="1442313" y="1114945"/>
            <a:chExt cx="3789045" cy="4079240"/>
          </a:xfrm>
        </p:grpSpPr>
        <p:sp>
          <p:nvSpPr>
            <p:cNvPr id="79" name="object 79"/>
            <p:cNvSpPr/>
            <p:nvPr/>
          </p:nvSpPr>
          <p:spPr>
            <a:xfrm>
              <a:off x="4161993" y="412629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96550" y="3960462"/>
              <a:ext cx="1210435" cy="1233685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199293" y="416430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198836" y="4200067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89"/>
                  </a:lnTo>
                  <a:lnTo>
                    <a:pt x="657352" y="457568"/>
                  </a:lnTo>
                  <a:lnTo>
                    <a:pt x="650481" y="470433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95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56178" y="412629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89579" y="3960462"/>
              <a:ext cx="1210436" cy="1233685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3392525" y="416430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393021" y="4200067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89"/>
                  </a:lnTo>
                  <a:lnTo>
                    <a:pt x="657352" y="457568"/>
                  </a:lnTo>
                  <a:lnTo>
                    <a:pt x="650481" y="470433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95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52661" y="412629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86838" y="3960462"/>
              <a:ext cx="1210437" cy="1233685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589796" y="416430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89504" y="4200067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89"/>
                  </a:lnTo>
                  <a:lnTo>
                    <a:pt x="657352" y="457568"/>
                  </a:lnTo>
                  <a:lnTo>
                    <a:pt x="650481" y="470433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95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748002" y="412629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79867" y="3960462"/>
              <a:ext cx="1212557" cy="123368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84375" y="4164308"/>
              <a:ext cx="681951" cy="70384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24022" y="4274997"/>
              <a:ext cx="191795" cy="6433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54845" y="4712199"/>
              <a:ext cx="128841" cy="6433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56546" y="4274997"/>
              <a:ext cx="329882" cy="64338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3647389" y="4423041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19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55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48" y="17856"/>
                  </a:moveTo>
                  <a:lnTo>
                    <a:pt x="46177" y="17856"/>
                  </a:lnTo>
                  <a:lnTo>
                    <a:pt x="46177" y="61074"/>
                  </a:lnTo>
                  <a:lnTo>
                    <a:pt x="53848" y="61074"/>
                  </a:lnTo>
                  <a:lnTo>
                    <a:pt x="53848" y="17856"/>
                  </a:lnTo>
                  <a:close/>
                </a:path>
                <a:path w="173354" h="62229">
                  <a:moveTo>
                    <a:pt x="54902" y="8445"/>
                  </a:moveTo>
                  <a:lnTo>
                    <a:pt x="54813" y="2997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2997"/>
                  </a:lnTo>
                  <a:lnTo>
                    <a:pt x="45199" y="8445"/>
                  </a:lnTo>
                  <a:lnTo>
                    <a:pt x="47053" y="10579"/>
                  </a:lnTo>
                  <a:lnTo>
                    <a:pt x="52959" y="10579"/>
                  </a:lnTo>
                  <a:lnTo>
                    <a:pt x="54902" y="8445"/>
                  </a:lnTo>
                  <a:close/>
                </a:path>
                <a:path w="173354" h="62229">
                  <a:moveTo>
                    <a:pt x="96558" y="54825"/>
                  </a:moveTo>
                  <a:lnTo>
                    <a:pt x="71615" y="54825"/>
                  </a:lnTo>
                  <a:lnTo>
                    <a:pt x="71615" y="54648"/>
                  </a:lnTo>
                  <a:lnTo>
                    <a:pt x="73558" y="52501"/>
                  </a:lnTo>
                  <a:lnTo>
                    <a:pt x="77076" y="47955"/>
                  </a:lnTo>
                  <a:lnTo>
                    <a:pt x="96113" y="22758"/>
                  </a:lnTo>
                  <a:lnTo>
                    <a:pt x="96202" y="17856"/>
                  </a:lnTo>
                  <a:lnTo>
                    <a:pt x="63690" y="17856"/>
                  </a:lnTo>
                  <a:lnTo>
                    <a:pt x="63690" y="24193"/>
                  </a:lnTo>
                  <a:lnTo>
                    <a:pt x="86779" y="24193"/>
                  </a:lnTo>
                  <a:lnTo>
                    <a:pt x="86779" y="24371"/>
                  </a:lnTo>
                  <a:lnTo>
                    <a:pt x="83070" y="28740"/>
                  </a:lnTo>
                  <a:lnTo>
                    <a:pt x="81229" y="31064"/>
                  </a:lnTo>
                  <a:lnTo>
                    <a:pt x="61925" y="56527"/>
                  </a:lnTo>
                  <a:lnTo>
                    <a:pt x="61925" y="61074"/>
                  </a:lnTo>
                  <a:lnTo>
                    <a:pt x="96558" y="61074"/>
                  </a:lnTo>
                  <a:lnTo>
                    <a:pt x="96558" y="54825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57"/>
                  </a:lnTo>
                  <a:lnTo>
                    <a:pt x="134645" y="24041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69"/>
                  </a:lnTo>
                  <a:lnTo>
                    <a:pt x="105956" y="23622"/>
                  </a:lnTo>
                  <a:lnTo>
                    <a:pt x="101981" y="31038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19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06"/>
                  </a:moveTo>
                  <a:lnTo>
                    <a:pt x="168910" y="38836"/>
                  </a:lnTo>
                  <a:lnTo>
                    <a:pt x="161594" y="36068"/>
                  </a:lnTo>
                  <a:lnTo>
                    <a:pt x="155956" y="33832"/>
                  </a:lnTo>
                  <a:lnTo>
                    <a:pt x="153492" y="32219"/>
                  </a:lnTo>
                  <a:lnTo>
                    <a:pt x="153492" y="25425"/>
                  </a:lnTo>
                  <a:lnTo>
                    <a:pt x="156044" y="22656"/>
                  </a:lnTo>
                  <a:lnTo>
                    <a:pt x="164503" y="22656"/>
                  </a:lnTo>
                  <a:lnTo>
                    <a:pt x="167678" y="24269"/>
                  </a:lnTo>
                  <a:lnTo>
                    <a:pt x="169354" y="25247"/>
                  </a:lnTo>
                  <a:lnTo>
                    <a:pt x="171208" y="19532"/>
                  </a:lnTo>
                  <a:lnTo>
                    <a:pt x="168910" y="18110"/>
                  </a:lnTo>
                  <a:lnTo>
                    <a:pt x="165214" y="16852"/>
                  </a:lnTo>
                  <a:lnTo>
                    <a:pt x="151638" y="16852"/>
                  </a:lnTo>
                  <a:lnTo>
                    <a:pt x="146088" y="22567"/>
                  </a:lnTo>
                  <a:lnTo>
                    <a:pt x="146088" y="34734"/>
                  </a:lnTo>
                  <a:lnTo>
                    <a:pt x="149707" y="39014"/>
                  </a:lnTo>
                  <a:lnTo>
                    <a:pt x="163093" y="44030"/>
                  </a:lnTo>
                  <a:lnTo>
                    <a:pt x="165303" y="45999"/>
                  </a:lnTo>
                  <a:lnTo>
                    <a:pt x="165303" y="53416"/>
                  </a:lnTo>
                  <a:lnTo>
                    <a:pt x="162661" y="56184"/>
                  </a:lnTo>
                  <a:lnTo>
                    <a:pt x="153136" y="56184"/>
                  </a:lnTo>
                  <a:lnTo>
                    <a:pt x="149085" y="54584"/>
                  </a:lnTo>
                  <a:lnTo>
                    <a:pt x="146799" y="53149"/>
                  </a:lnTo>
                  <a:lnTo>
                    <a:pt x="144856" y="59042"/>
                  </a:lnTo>
                  <a:lnTo>
                    <a:pt x="147853" y="60833"/>
                  </a:lnTo>
                  <a:lnTo>
                    <a:pt x="152171" y="62077"/>
                  </a:lnTo>
                  <a:lnTo>
                    <a:pt x="166979" y="62077"/>
                  </a:lnTo>
                  <a:lnTo>
                    <a:pt x="172783" y="56629"/>
                  </a:lnTo>
                  <a:lnTo>
                    <a:pt x="172783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511969" y="4663021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76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68"/>
                  </a:lnTo>
                  <a:lnTo>
                    <a:pt x="21932" y="126123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71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88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400" y="33578"/>
                  </a:moveTo>
                  <a:lnTo>
                    <a:pt x="108191" y="33578"/>
                  </a:lnTo>
                  <a:lnTo>
                    <a:pt x="108191" y="39293"/>
                  </a:lnTo>
                  <a:lnTo>
                    <a:pt x="129400" y="39293"/>
                  </a:lnTo>
                  <a:lnTo>
                    <a:pt x="129400" y="33578"/>
                  </a:lnTo>
                  <a:close/>
                </a:path>
                <a:path w="445770" h="154939">
                  <a:moveTo>
                    <a:pt x="129565" y="147231"/>
                  </a:moveTo>
                  <a:lnTo>
                    <a:pt x="104533" y="147231"/>
                  </a:lnTo>
                  <a:lnTo>
                    <a:pt x="104533" y="94386"/>
                  </a:lnTo>
                  <a:lnTo>
                    <a:pt x="96888" y="94386"/>
                  </a:lnTo>
                  <a:lnTo>
                    <a:pt x="96888" y="153657"/>
                  </a:lnTo>
                  <a:lnTo>
                    <a:pt x="129565" y="153657"/>
                  </a:lnTo>
                  <a:lnTo>
                    <a:pt x="129565" y="147231"/>
                  </a:lnTo>
                  <a:close/>
                </a:path>
                <a:path w="445770" h="154939">
                  <a:moveTo>
                    <a:pt x="151472" y="126987"/>
                  </a:moveTo>
                  <a:lnTo>
                    <a:pt x="130263" y="126987"/>
                  </a:lnTo>
                  <a:lnTo>
                    <a:pt x="130263" y="132702"/>
                  </a:lnTo>
                  <a:lnTo>
                    <a:pt x="151472" y="132702"/>
                  </a:lnTo>
                  <a:lnTo>
                    <a:pt x="151472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60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04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48"/>
                  </a:moveTo>
                  <a:lnTo>
                    <a:pt x="193167" y="977"/>
                  </a:lnTo>
                  <a:lnTo>
                    <a:pt x="183527" y="977"/>
                  </a:lnTo>
                  <a:lnTo>
                    <a:pt x="170395" y="37109"/>
                  </a:lnTo>
                  <a:lnTo>
                    <a:pt x="168313" y="44043"/>
                  </a:lnTo>
                  <a:lnTo>
                    <a:pt x="166916" y="50025"/>
                  </a:lnTo>
                  <a:lnTo>
                    <a:pt x="166573" y="50025"/>
                  </a:lnTo>
                  <a:lnTo>
                    <a:pt x="165100" y="43865"/>
                  </a:lnTo>
                  <a:lnTo>
                    <a:pt x="163182" y="36931"/>
                  </a:lnTo>
                  <a:lnTo>
                    <a:pt x="160756" y="29718"/>
                  </a:lnTo>
                  <a:lnTo>
                    <a:pt x="150749" y="977"/>
                  </a:lnTo>
                  <a:lnTo>
                    <a:pt x="141109" y="977"/>
                  </a:lnTo>
                  <a:lnTo>
                    <a:pt x="137020" y="60248"/>
                  </a:lnTo>
                  <a:lnTo>
                    <a:pt x="144233" y="60248"/>
                  </a:lnTo>
                  <a:lnTo>
                    <a:pt x="146151" y="28003"/>
                  </a:lnTo>
                  <a:lnTo>
                    <a:pt x="146926" y="8724"/>
                  </a:lnTo>
                  <a:lnTo>
                    <a:pt x="147104" y="8724"/>
                  </a:lnTo>
                  <a:lnTo>
                    <a:pt x="148755" y="15671"/>
                  </a:lnTo>
                  <a:lnTo>
                    <a:pt x="151015" y="23317"/>
                  </a:lnTo>
                  <a:lnTo>
                    <a:pt x="153885" y="31673"/>
                  </a:lnTo>
                  <a:lnTo>
                    <a:pt x="163182" y="59880"/>
                  </a:lnTo>
                  <a:lnTo>
                    <a:pt x="169176" y="59880"/>
                  </a:lnTo>
                  <a:lnTo>
                    <a:pt x="182130" y="23571"/>
                  </a:lnTo>
                  <a:lnTo>
                    <a:pt x="184823" y="15582"/>
                  </a:lnTo>
                  <a:lnTo>
                    <a:pt x="186829" y="8724"/>
                  </a:lnTo>
                  <a:lnTo>
                    <a:pt x="187083" y="8724"/>
                  </a:lnTo>
                  <a:lnTo>
                    <a:pt x="187121" y="14630"/>
                  </a:lnTo>
                  <a:lnTo>
                    <a:pt x="187655" y="27800"/>
                  </a:lnTo>
                  <a:lnTo>
                    <a:pt x="189344" y="60248"/>
                  </a:lnTo>
                  <a:lnTo>
                    <a:pt x="196824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62" y="153657"/>
                  </a:moveTo>
                  <a:lnTo>
                    <a:pt x="227812" y="123228"/>
                  </a:lnTo>
                  <a:lnTo>
                    <a:pt x="245630" y="94386"/>
                  </a:lnTo>
                  <a:lnTo>
                    <a:pt x="236931" y="94386"/>
                  </a:lnTo>
                  <a:lnTo>
                    <a:pt x="225285" y="114782"/>
                  </a:lnTo>
                  <a:lnTo>
                    <a:pt x="223634" y="118389"/>
                  </a:lnTo>
                  <a:lnTo>
                    <a:pt x="223456" y="118389"/>
                  </a:lnTo>
                  <a:lnTo>
                    <a:pt x="220154" y="112153"/>
                  </a:lnTo>
                  <a:lnTo>
                    <a:pt x="210159" y="94386"/>
                  </a:lnTo>
                  <a:lnTo>
                    <a:pt x="201472" y="94386"/>
                  </a:lnTo>
                  <a:lnTo>
                    <a:pt x="218681" y="123672"/>
                  </a:lnTo>
                  <a:lnTo>
                    <a:pt x="200774" y="153657"/>
                  </a:lnTo>
                  <a:lnTo>
                    <a:pt x="209473" y="153657"/>
                  </a:lnTo>
                  <a:lnTo>
                    <a:pt x="216509" y="140639"/>
                  </a:lnTo>
                  <a:lnTo>
                    <a:pt x="219544" y="135458"/>
                  </a:lnTo>
                  <a:lnTo>
                    <a:pt x="221195" y="132372"/>
                  </a:lnTo>
                  <a:lnTo>
                    <a:pt x="222859" y="128854"/>
                  </a:lnTo>
                  <a:lnTo>
                    <a:pt x="223024" y="128854"/>
                  </a:lnTo>
                  <a:lnTo>
                    <a:pt x="226682" y="135623"/>
                  </a:lnTo>
                  <a:lnTo>
                    <a:pt x="229806" y="140639"/>
                  </a:lnTo>
                  <a:lnTo>
                    <a:pt x="237286" y="153657"/>
                  </a:lnTo>
                  <a:lnTo>
                    <a:pt x="246062" y="153657"/>
                  </a:lnTo>
                  <a:close/>
                </a:path>
                <a:path w="445770" h="154939">
                  <a:moveTo>
                    <a:pt x="267919" y="53822"/>
                  </a:moveTo>
                  <a:lnTo>
                    <a:pt x="242887" y="53822"/>
                  </a:lnTo>
                  <a:lnTo>
                    <a:pt x="242887" y="977"/>
                  </a:lnTo>
                  <a:lnTo>
                    <a:pt x="235242" y="977"/>
                  </a:lnTo>
                  <a:lnTo>
                    <a:pt x="235242" y="60248"/>
                  </a:lnTo>
                  <a:lnTo>
                    <a:pt x="267919" y="60248"/>
                  </a:lnTo>
                  <a:lnTo>
                    <a:pt x="267919" y="53822"/>
                  </a:lnTo>
                  <a:close/>
                </a:path>
                <a:path w="445770" h="154939">
                  <a:moveTo>
                    <a:pt x="287451" y="147231"/>
                  </a:moveTo>
                  <a:lnTo>
                    <a:pt x="262420" y="147231"/>
                  </a:lnTo>
                  <a:lnTo>
                    <a:pt x="262420" y="94386"/>
                  </a:lnTo>
                  <a:lnTo>
                    <a:pt x="254774" y="94386"/>
                  </a:lnTo>
                  <a:lnTo>
                    <a:pt x="254774" y="153657"/>
                  </a:lnTo>
                  <a:lnTo>
                    <a:pt x="287451" y="153657"/>
                  </a:lnTo>
                  <a:lnTo>
                    <a:pt x="287451" y="147231"/>
                  </a:lnTo>
                  <a:close/>
                </a:path>
                <a:path w="445770" h="154939">
                  <a:moveTo>
                    <a:pt x="289826" y="33578"/>
                  </a:moveTo>
                  <a:lnTo>
                    <a:pt x="268617" y="33578"/>
                  </a:lnTo>
                  <a:lnTo>
                    <a:pt x="268617" y="39293"/>
                  </a:lnTo>
                  <a:lnTo>
                    <a:pt x="289826" y="39293"/>
                  </a:lnTo>
                  <a:lnTo>
                    <a:pt x="289826" y="33578"/>
                  </a:lnTo>
                  <a:close/>
                </a:path>
                <a:path w="445770" h="154939">
                  <a:moveTo>
                    <a:pt x="309359" y="126987"/>
                  </a:moveTo>
                  <a:lnTo>
                    <a:pt x="288150" y="126987"/>
                  </a:lnTo>
                  <a:lnTo>
                    <a:pt x="288150" y="132702"/>
                  </a:lnTo>
                  <a:lnTo>
                    <a:pt x="309359" y="132702"/>
                  </a:lnTo>
                  <a:lnTo>
                    <a:pt x="309359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54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69"/>
                  </a:lnTo>
                  <a:lnTo>
                    <a:pt x="339763" y="96469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69"/>
                  </a:lnTo>
                  <a:lnTo>
                    <a:pt x="338455" y="96469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48" y="153657"/>
                  </a:moveTo>
                  <a:lnTo>
                    <a:pt x="385699" y="123228"/>
                  </a:lnTo>
                  <a:lnTo>
                    <a:pt x="403517" y="94386"/>
                  </a:lnTo>
                  <a:lnTo>
                    <a:pt x="394817" y="94386"/>
                  </a:lnTo>
                  <a:lnTo>
                    <a:pt x="383171" y="114782"/>
                  </a:lnTo>
                  <a:lnTo>
                    <a:pt x="381520" y="118389"/>
                  </a:lnTo>
                  <a:lnTo>
                    <a:pt x="381342" y="118389"/>
                  </a:lnTo>
                  <a:lnTo>
                    <a:pt x="378040" y="112153"/>
                  </a:lnTo>
                  <a:lnTo>
                    <a:pt x="368046" y="94386"/>
                  </a:lnTo>
                  <a:lnTo>
                    <a:pt x="359359" y="94386"/>
                  </a:lnTo>
                  <a:lnTo>
                    <a:pt x="376567" y="123672"/>
                  </a:lnTo>
                  <a:lnTo>
                    <a:pt x="358660" y="153657"/>
                  </a:lnTo>
                  <a:lnTo>
                    <a:pt x="367360" y="153657"/>
                  </a:lnTo>
                  <a:lnTo>
                    <a:pt x="374396" y="140639"/>
                  </a:lnTo>
                  <a:lnTo>
                    <a:pt x="377444" y="135458"/>
                  </a:lnTo>
                  <a:lnTo>
                    <a:pt x="379082" y="132372"/>
                  </a:lnTo>
                  <a:lnTo>
                    <a:pt x="380746" y="128854"/>
                  </a:lnTo>
                  <a:lnTo>
                    <a:pt x="380911" y="128854"/>
                  </a:lnTo>
                  <a:lnTo>
                    <a:pt x="384568" y="135623"/>
                  </a:lnTo>
                  <a:lnTo>
                    <a:pt x="387692" y="140639"/>
                  </a:lnTo>
                  <a:lnTo>
                    <a:pt x="395173" y="153657"/>
                  </a:lnTo>
                  <a:lnTo>
                    <a:pt x="403948" y="153657"/>
                  </a:lnTo>
                  <a:close/>
                </a:path>
                <a:path w="445770" h="154939">
                  <a:moveTo>
                    <a:pt x="445338" y="147231"/>
                  </a:moveTo>
                  <a:lnTo>
                    <a:pt x="420306" y="147231"/>
                  </a:lnTo>
                  <a:lnTo>
                    <a:pt x="420306" y="94386"/>
                  </a:lnTo>
                  <a:lnTo>
                    <a:pt x="412661" y="94386"/>
                  </a:lnTo>
                  <a:lnTo>
                    <a:pt x="412661" y="153657"/>
                  </a:lnTo>
                  <a:lnTo>
                    <a:pt x="445338" y="153657"/>
                  </a:lnTo>
                  <a:lnTo>
                    <a:pt x="445338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37888" y="4274997"/>
              <a:ext cx="211543" cy="6433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71568" y="4278249"/>
              <a:ext cx="172974" cy="7976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426432" y="4715459"/>
              <a:ext cx="224790" cy="60325"/>
            </a:xfrm>
            <a:custGeom>
              <a:avLst/>
              <a:gdLst/>
              <a:ahLst/>
              <a:cxnLst/>
              <a:rect l="l" t="t" r="r" b="b"/>
              <a:pathLst>
                <a:path w="224789" h="60325">
                  <a:moveTo>
                    <a:pt x="43967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8059" y="6604"/>
                  </a:lnTo>
                  <a:lnTo>
                    <a:pt x="18059" y="60083"/>
                  </a:lnTo>
                  <a:lnTo>
                    <a:pt x="25819" y="60083"/>
                  </a:lnTo>
                  <a:lnTo>
                    <a:pt x="25819" y="6604"/>
                  </a:lnTo>
                  <a:lnTo>
                    <a:pt x="43967" y="6604"/>
                  </a:lnTo>
                  <a:lnTo>
                    <a:pt x="43967" y="0"/>
                  </a:lnTo>
                  <a:close/>
                </a:path>
                <a:path w="224789" h="60325">
                  <a:moveTo>
                    <a:pt x="121246" y="0"/>
                  </a:moveTo>
                  <a:lnTo>
                    <a:pt x="113309" y="0"/>
                  </a:lnTo>
                  <a:lnTo>
                    <a:pt x="102031" y="44475"/>
                  </a:lnTo>
                  <a:lnTo>
                    <a:pt x="100799" y="51066"/>
                  </a:lnTo>
                  <a:lnTo>
                    <a:pt x="100622" y="51066"/>
                  </a:lnTo>
                  <a:lnTo>
                    <a:pt x="99745" y="44831"/>
                  </a:lnTo>
                  <a:lnTo>
                    <a:pt x="96481" y="30480"/>
                  </a:lnTo>
                  <a:lnTo>
                    <a:pt x="89255" y="0"/>
                  </a:lnTo>
                  <a:lnTo>
                    <a:pt x="81241" y="0"/>
                  </a:lnTo>
                  <a:lnTo>
                    <a:pt x="69430" y="45275"/>
                  </a:lnTo>
                  <a:lnTo>
                    <a:pt x="68465" y="51168"/>
                  </a:lnTo>
                  <a:lnTo>
                    <a:pt x="68287" y="51168"/>
                  </a:lnTo>
                  <a:lnTo>
                    <a:pt x="65633" y="37973"/>
                  </a:lnTo>
                  <a:lnTo>
                    <a:pt x="56832" y="0"/>
                  </a:lnTo>
                  <a:lnTo>
                    <a:pt x="48628" y="0"/>
                  </a:lnTo>
                  <a:lnTo>
                    <a:pt x="63703" y="60083"/>
                  </a:lnTo>
                  <a:lnTo>
                    <a:pt x="71894" y="60083"/>
                  </a:lnTo>
                  <a:lnTo>
                    <a:pt x="82384" y="21043"/>
                  </a:lnTo>
                  <a:lnTo>
                    <a:pt x="83794" y="15163"/>
                  </a:lnTo>
                  <a:lnTo>
                    <a:pt x="84759" y="9194"/>
                  </a:lnTo>
                  <a:lnTo>
                    <a:pt x="84937" y="9194"/>
                  </a:lnTo>
                  <a:lnTo>
                    <a:pt x="85813" y="15252"/>
                  </a:lnTo>
                  <a:lnTo>
                    <a:pt x="87058" y="21132"/>
                  </a:lnTo>
                  <a:lnTo>
                    <a:pt x="96304" y="60083"/>
                  </a:lnTo>
                  <a:lnTo>
                    <a:pt x="104406" y="60083"/>
                  </a:lnTo>
                  <a:lnTo>
                    <a:pt x="121246" y="0"/>
                  </a:lnTo>
                  <a:close/>
                </a:path>
                <a:path w="224789" h="60325">
                  <a:moveTo>
                    <a:pt x="136283" y="0"/>
                  </a:moveTo>
                  <a:lnTo>
                    <a:pt x="128524" y="0"/>
                  </a:lnTo>
                  <a:lnTo>
                    <a:pt x="128524" y="60083"/>
                  </a:lnTo>
                  <a:lnTo>
                    <a:pt x="136283" y="60083"/>
                  </a:lnTo>
                  <a:lnTo>
                    <a:pt x="136283" y="0"/>
                  </a:lnTo>
                  <a:close/>
                </a:path>
                <a:path w="224789" h="60325">
                  <a:moveTo>
                    <a:pt x="182753" y="53568"/>
                  </a:moveTo>
                  <a:lnTo>
                    <a:pt x="157378" y="53568"/>
                  </a:lnTo>
                  <a:lnTo>
                    <a:pt x="157378" y="0"/>
                  </a:lnTo>
                  <a:lnTo>
                    <a:pt x="149618" y="0"/>
                  </a:lnTo>
                  <a:lnTo>
                    <a:pt x="149618" y="60083"/>
                  </a:lnTo>
                  <a:lnTo>
                    <a:pt x="182753" y="60083"/>
                  </a:lnTo>
                  <a:lnTo>
                    <a:pt x="182753" y="53568"/>
                  </a:lnTo>
                  <a:close/>
                </a:path>
                <a:path w="224789" h="60325">
                  <a:moveTo>
                    <a:pt x="224320" y="53568"/>
                  </a:moveTo>
                  <a:lnTo>
                    <a:pt x="198945" y="53568"/>
                  </a:lnTo>
                  <a:lnTo>
                    <a:pt x="198945" y="0"/>
                  </a:lnTo>
                  <a:lnTo>
                    <a:pt x="191185" y="0"/>
                  </a:lnTo>
                  <a:lnTo>
                    <a:pt x="191185" y="60083"/>
                  </a:lnTo>
                  <a:lnTo>
                    <a:pt x="224320" y="60083"/>
                  </a:lnTo>
                  <a:lnTo>
                    <a:pt x="224320" y="53568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42313" y="1114945"/>
              <a:ext cx="3060522" cy="2927108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296181" y="3318986"/>
              <a:ext cx="208029" cy="196551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751905" y="2596159"/>
              <a:ext cx="478882" cy="521863"/>
            </a:xfrm>
            <a:prstGeom prst="rect">
              <a:avLst/>
            </a:prstGeom>
          </p:spPr>
        </p:pic>
      </p:grpSp>
      <p:sp>
        <p:nvSpPr>
          <p:cNvPr id="105" name="object 1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28" name="object 2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24382" y="412142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24382" y="42874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24382" y="445338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58406" y="412142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58406" y="42874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58406" y="445338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92430" y="412142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92430" y="42874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92430" y="445338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2704376" y="701979"/>
            <a:ext cx="461009" cy="143510"/>
            <a:chOff x="2704376" y="701979"/>
            <a:chExt cx="461009" cy="143510"/>
          </a:xfrm>
        </p:grpSpPr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4376" y="708101"/>
              <a:ext cx="84645" cy="13604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0865" y="744550"/>
              <a:ext cx="133731" cy="10071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0542" y="744550"/>
              <a:ext cx="82461" cy="984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4555" y="701979"/>
              <a:ext cx="90601" cy="143268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3246869" y="701979"/>
            <a:ext cx="1186180" cy="143510"/>
            <a:chOff x="3246869" y="701979"/>
            <a:chExt cx="1186180" cy="143510"/>
          </a:xfrm>
        </p:grpSpPr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6869" y="709218"/>
              <a:ext cx="100749" cy="13380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69678" y="744550"/>
              <a:ext cx="76504" cy="10071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72129" y="744550"/>
              <a:ext cx="138099" cy="9847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31768" y="744537"/>
              <a:ext cx="84848" cy="10071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742093" y="750303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87990" y="706983"/>
              <a:ext cx="399414" cy="13826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08106" y="744550"/>
              <a:ext cx="133730" cy="10071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368584" y="701979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515307" y="706983"/>
            <a:ext cx="601345" cy="138430"/>
            <a:chOff x="4515307" y="706983"/>
            <a:chExt cx="601345" cy="138430"/>
          </a:xfrm>
        </p:grpSpPr>
        <p:sp>
          <p:nvSpPr>
            <p:cNvPr id="67" name="object 67"/>
            <p:cNvSpPr/>
            <p:nvPr/>
          </p:nvSpPr>
          <p:spPr>
            <a:xfrm>
              <a:off x="4515307" y="709218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62881" y="709218"/>
              <a:ext cx="100749" cy="13380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93628" y="708101"/>
              <a:ext cx="110083" cy="13604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826050" y="709218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65865" y="706983"/>
              <a:ext cx="250659" cy="138264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1534604" y="1331128"/>
            <a:ext cx="4861560" cy="3858895"/>
            <a:chOff x="1534604" y="1331128"/>
            <a:chExt cx="4861560" cy="3858895"/>
          </a:xfrm>
        </p:grpSpPr>
        <p:pic>
          <p:nvPicPr>
            <p:cNvPr id="73" name="object 7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17776" y="1331128"/>
              <a:ext cx="1278250" cy="307166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66802" y="2715641"/>
              <a:ext cx="478882" cy="52187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152404" y="412138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85844" y="3955865"/>
              <a:ext cx="1212557" cy="123368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189704" y="415940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189247" y="4195165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346589" y="412138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78873" y="3955865"/>
              <a:ext cx="1212557" cy="12336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3382937" y="415940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383432" y="4195165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43086" y="412138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76131" y="3955865"/>
              <a:ext cx="1212545" cy="12336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580208" y="415940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79928" y="4195165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69" y="439305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17" y="484949"/>
                  </a:lnTo>
                  <a:lnTo>
                    <a:pt x="648017" y="587451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40"/>
                  </a:lnTo>
                  <a:lnTo>
                    <a:pt x="680605" y="627418"/>
                  </a:lnTo>
                  <a:lnTo>
                    <a:pt x="681469" y="622515"/>
                  </a:lnTo>
                  <a:lnTo>
                    <a:pt x="681469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38414" y="412138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71282" y="3955865"/>
              <a:ext cx="1212557" cy="123368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74786" y="4159402"/>
              <a:ext cx="681964" cy="70384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14434" y="4270095"/>
              <a:ext cx="191795" cy="6433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35389" y="4707305"/>
              <a:ext cx="151409" cy="6433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46957" y="4270095"/>
              <a:ext cx="329882" cy="6433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637800" y="4418139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57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48" y="17856"/>
                  </a:moveTo>
                  <a:lnTo>
                    <a:pt x="46177" y="17856"/>
                  </a:lnTo>
                  <a:lnTo>
                    <a:pt x="46177" y="61074"/>
                  </a:lnTo>
                  <a:lnTo>
                    <a:pt x="53848" y="61074"/>
                  </a:lnTo>
                  <a:lnTo>
                    <a:pt x="53848" y="17856"/>
                  </a:lnTo>
                  <a:close/>
                </a:path>
                <a:path w="173354" h="62229">
                  <a:moveTo>
                    <a:pt x="54902" y="8445"/>
                  </a:moveTo>
                  <a:lnTo>
                    <a:pt x="54813" y="3009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3009"/>
                  </a:lnTo>
                  <a:lnTo>
                    <a:pt x="45199" y="8445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902" y="8445"/>
                  </a:lnTo>
                  <a:close/>
                </a:path>
                <a:path w="173354" h="62229">
                  <a:moveTo>
                    <a:pt x="96558" y="54825"/>
                  </a:moveTo>
                  <a:lnTo>
                    <a:pt x="71615" y="54825"/>
                  </a:lnTo>
                  <a:lnTo>
                    <a:pt x="71615" y="54648"/>
                  </a:lnTo>
                  <a:lnTo>
                    <a:pt x="73558" y="52501"/>
                  </a:lnTo>
                  <a:lnTo>
                    <a:pt x="77076" y="47955"/>
                  </a:lnTo>
                  <a:lnTo>
                    <a:pt x="96113" y="22758"/>
                  </a:lnTo>
                  <a:lnTo>
                    <a:pt x="96202" y="17856"/>
                  </a:lnTo>
                  <a:lnTo>
                    <a:pt x="63690" y="17856"/>
                  </a:lnTo>
                  <a:lnTo>
                    <a:pt x="63690" y="24193"/>
                  </a:lnTo>
                  <a:lnTo>
                    <a:pt x="86779" y="24193"/>
                  </a:lnTo>
                  <a:lnTo>
                    <a:pt x="86779" y="24371"/>
                  </a:lnTo>
                  <a:lnTo>
                    <a:pt x="83070" y="28740"/>
                  </a:lnTo>
                  <a:lnTo>
                    <a:pt x="81229" y="31064"/>
                  </a:lnTo>
                  <a:lnTo>
                    <a:pt x="61925" y="56527"/>
                  </a:lnTo>
                  <a:lnTo>
                    <a:pt x="61925" y="61074"/>
                  </a:lnTo>
                  <a:lnTo>
                    <a:pt x="96558" y="61074"/>
                  </a:lnTo>
                  <a:lnTo>
                    <a:pt x="96558" y="54825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57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69"/>
                  </a:lnTo>
                  <a:lnTo>
                    <a:pt x="105956" y="23622"/>
                  </a:lnTo>
                  <a:lnTo>
                    <a:pt x="101981" y="31038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19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70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96" y="42506"/>
                  </a:moveTo>
                  <a:lnTo>
                    <a:pt x="168922" y="38836"/>
                  </a:lnTo>
                  <a:lnTo>
                    <a:pt x="161607" y="36068"/>
                  </a:lnTo>
                  <a:lnTo>
                    <a:pt x="155968" y="33832"/>
                  </a:lnTo>
                  <a:lnTo>
                    <a:pt x="153504" y="32219"/>
                  </a:lnTo>
                  <a:lnTo>
                    <a:pt x="153504" y="25425"/>
                  </a:lnTo>
                  <a:lnTo>
                    <a:pt x="156057" y="22656"/>
                  </a:lnTo>
                  <a:lnTo>
                    <a:pt x="164515" y="22656"/>
                  </a:lnTo>
                  <a:lnTo>
                    <a:pt x="167690" y="24269"/>
                  </a:lnTo>
                  <a:lnTo>
                    <a:pt x="169367" y="25247"/>
                  </a:lnTo>
                  <a:lnTo>
                    <a:pt x="171221" y="19532"/>
                  </a:lnTo>
                  <a:lnTo>
                    <a:pt x="168922" y="18110"/>
                  </a:lnTo>
                  <a:lnTo>
                    <a:pt x="165227" y="16852"/>
                  </a:lnTo>
                  <a:lnTo>
                    <a:pt x="151650" y="16852"/>
                  </a:lnTo>
                  <a:lnTo>
                    <a:pt x="146100" y="22567"/>
                  </a:lnTo>
                  <a:lnTo>
                    <a:pt x="146100" y="34734"/>
                  </a:lnTo>
                  <a:lnTo>
                    <a:pt x="149720" y="39027"/>
                  </a:lnTo>
                  <a:lnTo>
                    <a:pt x="163106" y="44030"/>
                  </a:lnTo>
                  <a:lnTo>
                    <a:pt x="165315" y="45999"/>
                  </a:lnTo>
                  <a:lnTo>
                    <a:pt x="165315" y="53416"/>
                  </a:lnTo>
                  <a:lnTo>
                    <a:pt x="162674" y="56184"/>
                  </a:lnTo>
                  <a:lnTo>
                    <a:pt x="153149" y="56184"/>
                  </a:lnTo>
                  <a:lnTo>
                    <a:pt x="149098" y="54584"/>
                  </a:lnTo>
                  <a:lnTo>
                    <a:pt x="146812" y="53149"/>
                  </a:lnTo>
                  <a:lnTo>
                    <a:pt x="144868" y="59042"/>
                  </a:lnTo>
                  <a:lnTo>
                    <a:pt x="147866" y="60833"/>
                  </a:lnTo>
                  <a:lnTo>
                    <a:pt x="152184" y="62077"/>
                  </a:lnTo>
                  <a:lnTo>
                    <a:pt x="166992" y="62077"/>
                  </a:lnTo>
                  <a:lnTo>
                    <a:pt x="172796" y="56629"/>
                  </a:lnTo>
                  <a:lnTo>
                    <a:pt x="172796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02380" y="4658118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76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68"/>
                  </a:lnTo>
                  <a:lnTo>
                    <a:pt x="21932" y="126123"/>
                  </a:lnTo>
                  <a:lnTo>
                    <a:pt x="15405" y="133769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58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400" y="33578"/>
                  </a:moveTo>
                  <a:lnTo>
                    <a:pt x="108191" y="33578"/>
                  </a:lnTo>
                  <a:lnTo>
                    <a:pt x="108191" y="39293"/>
                  </a:lnTo>
                  <a:lnTo>
                    <a:pt x="129400" y="39293"/>
                  </a:lnTo>
                  <a:lnTo>
                    <a:pt x="129400" y="33578"/>
                  </a:lnTo>
                  <a:close/>
                </a:path>
                <a:path w="445770" h="154939">
                  <a:moveTo>
                    <a:pt x="129565" y="147231"/>
                  </a:moveTo>
                  <a:lnTo>
                    <a:pt x="104533" y="147231"/>
                  </a:lnTo>
                  <a:lnTo>
                    <a:pt x="104533" y="94386"/>
                  </a:lnTo>
                  <a:lnTo>
                    <a:pt x="96888" y="94386"/>
                  </a:lnTo>
                  <a:lnTo>
                    <a:pt x="96888" y="153657"/>
                  </a:lnTo>
                  <a:lnTo>
                    <a:pt x="129565" y="153657"/>
                  </a:lnTo>
                  <a:lnTo>
                    <a:pt x="129565" y="147231"/>
                  </a:lnTo>
                  <a:close/>
                </a:path>
                <a:path w="445770" h="154939">
                  <a:moveTo>
                    <a:pt x="151472" y="126987"/>
                  </a:moveTo>
                  <a:lnTo>
                    <a:pt x="130263" y="126987"/>
                  </a:lnTo>
                  <a:lnTo>
                    <a:pt x="130263" y="132702"/>
                  </a:lnTo>
                  <a:lnTo>
                    <a:pt x="151472" y="132702"/>
                  </a:lnTo>
                  <a:lnTo>
                    <a:pt x="151472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37" y="60248"/>
                  </a:moveTo>
                  <a:lnTo>
                    <a:pt x="193179" y="977"/>
                  </a:lnTo>
                  <a:lnTo>
                    <a:pt x="183540" y="977"/>
                  </a:lnTo>
                  <a:lnTo>
                    <a:pt x="170408" y="37109"/>
                  </a:lnTo>
                  <a:lnTo>
                    <a:pt x="168325" y="44043"/>
                  </a:lnTo>
                  <a:lnTo>
                    <a:pt x="166928" y="50025"/>
                  </a:lnTo>
                  <a:lnTo>
                    <a:pt x="166585" y="50025"/>
                  </a:lnTo>
                  <a:lnTo>
                    <a:pt x="165112" y="43865"/>
                  </a:lnTo>
                  <a:lnTo>
                    <a:pt x="163195" y="36931"/>
                  </a:lnTo>
                  <a:lnTo>
                    <a:pt x="150761" y="977"/>
                  </a:lnTo>
                  <a:lnTo>
                    <a:pt x="141122" y="977"/>
                  </a:lnTo>
                  <a:lnTo>
                    <a:pt x="137033" y="60248"/>
                  </a:lnTo>
                  <a:lnTo>
                    <a:pt x="144246" y="60248"/>
                  </a:lnTo>
                  <a:lnTo>
                    <a:pt x="146164" y="28003"/>
                  </a:lnTo>
                  <a:lnTo>
                    <a:pt x="146939" y="8724"/>
                  </a:lnTo>
                  <a:lnTo>
                    <a:pt x="147116" y="8724"/>
                  </a:lnTo>
                  <a:lnTo>
                    <a:pt x="148767" y="15671"/>
                  </a:lnTo>
                  <a:lnTo>
                    <a:pt x="151028" y="23317"/>
                  </a:lnTo>
                  <a:lnTo>
                    <a:pt x="153898" y="31673"/>
                  </a:lnTo>
                  <a:lnTo>
                    <a:pt x="163195" y="59880"/>
                  </a:lnTo>
                  <a:lnTo>
                    <a:pt x="169189" y="59880"/>
                  </a:lnTo>
                  <a:lnTo>
                    <a:pt x="182143" y="23571"/>
                  </a:lnTo>
                  <a:lnTo>
                    <a:pt x="184835" y="15582"/>
                  </a:lnTo>
                  <a:lnTo>
                    <a:pt x="186842" y="8724"/>
                  </a:lnTo>
                  <a:lnTo>
                    <a:pt x="187096" y="8724"/>
                  </a:lnTo>
                  <a:lnTo>
                    <a:pt x="187134" y="14643"/>
                  </a:lnTo>
                  <a:lnTo>
                    <a:pt x="187667" y="27813"/>
                  </a:lnTo>
                  <a:lnTo>
                    <a:pt x="189357" y="60248"/>
                  </a:lnTo>
                  <a:lnTo>
                    <a:pt x="196837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62" y="153657"/>
                  </a:moveTo>
                  <a:lnTo>
                    <a:pt x="227812" y="123228"/>
                  </a:lnTo>
                  <a:lnTo>
                    <a:pt x="245630" y="94386"/>
                  </a:lnTo>
                  <a:lnTo>
                    <a:pt x="236931" y="94386"/>
                  </a:lnTo>
                  <a:lnTo>
                    <a:pt x="225285" y="114782"/>
                  </a:lnTo>
                  <a:lnTo>
                    <a:pt x="223634" y="118389"/>
                  </a:lnTo>
                  <a:lnTo>
                    <a:pt x="223456" y="118389"/>
                  </a:lnTo>
                  <a:lnTo>
                    <a:pt x="220154" y="112153"/>
                  </a:lnTo>
                  <a:lnTo>
                    <a:pt x="210159" y="94386"/>
                  </a:lnTo>
                  <a:lnTo>
                    <a:pt x="201472" y="94386"/>
                  </a:lnTo>
                  <a:lnTo>
                    <a:pt x="218681" y="123672"/>
                  </a:lnTo>
                  <a:lnTo>
                    <a:pt x="200774" y="153657"/>
                  </a:lnTo>
                  <a:lnTo>
                    <a:pt x="209473" y="153657"/>
                  </a:lnTo>
                  <a:lnTo>
                    <a:pt x="216509" y="140639"/>
                  </a:lnTo>
                  <a:lnTo>
                    <a:pt x="219557" y="135458"/>
                  </a:lnTo>
                  <a:lnTo>
                    <a:pt x="221195" y="132372"/>
                  </a:lnTo>
                  <a:lnTo>
                    <a:pt x="222859" y="128854"/>
                  </a:lnTo>
                  <a:lnTo>
                    <a:pt x="223024" y="128854"/>
                  </a:lnTo>
                  <a:lnTo>
                    <a:pt x="226682" y="135623"/>
                  </a:lnTo>
                  <a:lnTo>
                    <a:pt x="229806" y="140639"/>
                  </a:lnTo>
                  <a:lnTo>
                    <a:pt x="237286" y="153657"/>
                  </a:lnTo>
                  <a:lnTo>
                    <a:pt x="246062" y="153657"/>
                  </a:lnTo>
                  <a:close/>
                </a:path>
                <a:path w="445770" h="154939">
                  <a:moveTo>
                    <a:pt x="267919" y="53822"/>
                  </a:moveTo>
                  <a:lnTo>
                    <a:pt x="242887" y="53822"/>
                  </a:lnTo>
                  <a:lnTo>
                    <a:pt x="242887" y="977"/>
                  </a:lnTo>
                  <a:lnTo>
                    <a:pt x="235242" y="977"/>
                  </a:lnTo>
                  <a:lnTo>
                    <a:pt x="235242" y="60248"/>
                  </a:lnTo>
                  <a:lnTo>
                    <a:pt x="267919" y="60248"/>
                  </a:lnTo>
                  <a:lnTo>
                    <a:pt x="267919" y="53822"/>
                  </a:lnTo>
                  <a:close/>
                </a:path>
                <a:path w="445770" h="154939">
                  <a:moveTo>
                    <a:pt x="287451" y="147231"/>
                  </a:moveTo>
                  <a:lnTo>
                    <a:pt x="262420" y="147231"/>
                  </a:lnTo>
                  <a:lnTo>
                    <a:pt x="262420" y="94386"/>
                  </a:lnTo>
                  <a:lnTo>
                    <a:pt x="254774" y="94386"/>
                  </a:lnTo>
                  <a:lnTo>
                    <a:pt x="254774" y="153657"/>
                  </a:lnTo>
                  <a:lnTo>
                    <a:pt x="287451" y="153657"/>
                  </a:lnTo>
                  <a:lnTo>
                    <a:pt x="287451" y="147231"/>
                  </a:lnTo>
                  <a:close/>
                </a:path>
                <a:path w="445770" h="154939">
                  <a:moveTo>
                    <a:pt x="289826" y="33578"/>
                  </a:moveTo>
                  <a:lnTo>
                    <a:pt x="268617" y="33578"/>
                  </a:lnTo>
                  <a:lnTo>
                    <a:pt x="268617" y="39293"/>
                  </a:lnTo>
                  <a:lnTo>
                    <a:pt x="289826" y="39293"/>
                  </a:lnTo>
                  <a:lnTo>
                    <a:pt x="289826" y="33578"/>
                  </a:lnTo>
                  <a:close/>
                </a:path>
                <a:path w="445770" h="154939">
                  <a:moveTo>
                    <a:pt x="309359" y="126987"/>
                  </a:moveTo>
                  <a:lnTo>
                    <a:pt x="288150" y="126987"/>
                  </a:lnTo>
                  <a:lnTo>
                    <a:pt x="288150" y="132702"/>
                  </a:lnTo>
                  <a:lnTo>
                    <a:pt x="309359" y="132702"/>
                  </a:lnTo>
                  <a:lnTo>
                    <a:pt x="309359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67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105"/>
                  </a:moveTo>
                  <a:lnTo>
                    <a:pt x="346710" y="132105"/>
                  </a:lnTo>
                  <a:lnTo>
                    <a:pt x="346710" y="103974"/>
                  </a:lnTo>
                  <a:lnTo>
                    <a:pt x="346710" y="96481"/>
                  </a:lnTo>
                  <a:lnTo>
                    <a:pt x="339763" y="96481"/>
                  </a:lnTo>
                  <a:lnTo>
                    <a:pt x="339763" y="103974"/>
                  </a:lnTo>
                  <a:lnTo>
                    <a:pt x="339585" y="106959"/>
                  </a:lnTo>
                  <a:lnTo>
                    <a:pt x="339496" y="132105"/>
                  </a:lnTo>
                  <a:lnTo>
                    <a:pt x="320979" y="132105"/>
                  </a:lnTo>
                  <a:lnTo>
                    <a:pt x="320979" y="131927"/>
                  </a:lnTo>
                  <a:lnTo>
                    <a:pt x="334721" y="112407"/>
                  </a:lnTo>
                  <a:lnTo>
                    <a:pt x="336372" y="109778"/>
                  </a:lnTo>
                  <a:lnTo>
                    <a:pt x="337756" y="107403"/>
                  </a:lnTo>
                  <a:lnTo>
                    <a:pt x="339496" y="103974"/>
                  </a:lnTo>
                  <a:lnTo>
                    <a:pt x="339763" y="103974"/>
                  </a:lnTo>
                  <a:lnTo>
                    <a:pt x="339763" y="96481"/>
                  </a:lnTo>
                  <a:lnTo>
                    <a:pt x="338455" y="96481"/>
                  </a:lnTo>
                  <a:lnTo>
                    <a:pt x="313245" y="132981"/>
                  </a:lnTo>
                  <a:lnTo>
                    <a:pt x="313245" y="138087"/>
                  </a:lnTo>
                  <a:lnTo>
                    <a:pt x="339496" y="138087"/>
                  </a:lnTo>
                  <a:lnTo>
                    <a:pt x="339496" y="153670"/>
                  </a:lnTo>
                  <a:lnTo>
                    <a:pt x="346710" y="153670"/>
                  </a:lnTo>
                  <a:lnTo>
                    <a:pt x="346710" y="138087"/>
                  </a:lnTo>
                  <a:lnTo>
                    <a:pt x="354622" y="138087"/>
                  </a:lnTo>
                  <a:lnTo>
                    <a:pt x="354622" y="132105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48" y="153657"/>
                  </a:moveTo>
                  <a:lnTo>
                    <a:pt x="385699" y="123228"/>
                  </a:lnTo>
                  <a:lnTo>
                    <a:pt x="403517" y="94386"/>
                  </a:lnTo>
                  <a:lnTo>
                    <a:pt x="394817" y="94386"/>
                  </a:lnTo>
                  <a:lnTo>
                    <a:pt x="383171" y="114782"/>
                  </a:lnTo>
                  <a:lnTo>
                    <a:pt x="381520" y="118389"/>
                  </a:lnTo>
                  <a:lnTo>
                    <a:pt x="381342" y="118389"/>
                  </a:lnTo>
                  <a:lnTo>
                    <a:pt x="378040" y="112153"/>
                  </a:lnTo>
                  <a:lnTo>
                    <a:pt x="368046" y="94386"/>
                  </a:lnTo>
                  <a:lnTo>
                    <a:pt x="359359" y="94386"/>
                  </a:lnTo>
                  <a:lnTo>
                    <a:pt x="376567" y="123672"/>
                  </a:lnTo>
                  <a:lnTo>
                    <a:pt x="358660" y="153657"/>
                  </a:lnTo>
                  <a:lnTo>
                    <a:pt x="367360" y="153657"/>
                  </a:lnTo>
                  <a:lnTo>
                    <a:pt x="374396" y="140639"/>
                  </a:lnTo>
                  <a:lnTo>
                    <a:pt x="377431" y="135458"/>
                  </a:lnTo>
                  <a:lnTo>
                    <a:pt x="379082" y="132372"/>
                  </a:lnTo>
                  <a:lnTo>
                    <a:pt x="380746" y="128854"/>
                  </a:lnTo>
                  <a:lnTo>
                    <a:pt x="380911" y="128854"/>
                  </a:lnTo>
                  <a:lnTo>
                    <a:pt x="384568" y="135623"/>
                  </a:lnTo>
                  <a:lnTo>
                    <a:pt x="387692" y="140639"/>
                  </a:lnTo>
                  <a:lnTo>
                    <a:pt x="395173" y="153657"/>
                  </a:lnTo>
                  <a:lnTo>
                    <a:pt x="403948" y="153657"/>
                  </a:lnTo>
                  <a:close/>
                </a:path>
                <a:path w="445770" h="154939">
                  <a:moveTo>
                    <a:pt x="445338" y="147231"/>
                  </a:moveTo>
                  <a:lnTo>
                    <a:pt x="420306" y="147231"/>
                  </a:lnTo>
                  <a:lnTo>
                    <a:pt x="420306" y="94386"/>
                  </a:lnTo>
                  <a:lnTo>
                    <a:pt x="412661" y="94386"/>
                  </a:lnTo>
                  <a:lnTo>
                    <a:pt x="412661" y="153657"/>
                  </a:lnTo>
                  <a:lnTo>
                    <a:pt x="445338" y="153657"/>
                  </a:lnTo>
                  <a:lnTo>
                    <a:pt x="445338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28299" y="4270095"/>
              <a:ext cx="211543" cy="6433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61979" y="4273346"/>
              <a:ext cx="172974" cy="79768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301172" y="4710392"/>
              <a:ext cx="460375" cy="61594"/>
            </a:xfrm>
            <a:custGeom>
              <a:avLst/>
              <a:gdLst/>
              <a:ahLst/>
              <a:cxnLst/>
              <a:rect l="l" t="t" r="r" b="b"/>
              <a:pathLst>
                <a:path w="460375" h="61595">
                  <a:moveTo>
                    <a:pt x="18770" y="3073"/>
                  </a:moveTo>
                  <a:lnTo>
                    <a:pt x="12331" y="3073"/>
                  </a:lnTo>
                  <a:lnTo>
                    <a:pt x="0" y="9766"/>
                  </a:lnTo>
                  <a:lnTo>
                    <a:pt x="1473" y="15659"/>
                  </a:lnTo>
                  <a:lnTo>
                    <a:pt x="11290" y="10287"/>
                  </a:lnTo>
                  <a:lnTo>
                    <a:pt x="11468" y="10287"/>
                  </a:lnTo>
                  <a:lnTo>
                    <a:pt x="11468" y="60248"/>
                  </a:lnTo>
                  <a:lnTo>
                    <a:pt x="18770" y="60248"/>
                  </a:lnTo>
                  <a:lnTo>
                    <a:pt x="18770" y="3073"/>
                  </a:lnTo>
                  <a:close/>
                </a:path>
                <a:path w="460375" h="61595">
                  <a:moveTo>
                    <a:pt x="76962" y="31051"/>
                  </a:moveTo>
                  <a:lnTo>
                    <a:pt x="69278" y="7035"/>
                  </a:lnTo>
                  <a:lnTo>
                    <a:pt x="69278" y="31051"/>
                  </a:lnTo>
                  <a:lnTo>
                    <a:pt x="69265" y="31927"/>
                  </a:lnTo>
                  <a:lnTo>
                    <a:pt x="68592" y="41287"/>
                  </a:lnTo>
                  <a:lnTo>
                    <a:pt x="66459" y="48806"/>
                  </a:lnTo>
                  <a:lnTo>
                    <a:pt x="62852" y="53581"/>
                  </a:lnTo>
                  <a:lnTo>
                    <a:pt x="57746" y="55257"/>
                  </a:lnTo>
                  <a:lnTo>
                    <a:pt x="53022" y="53708"/>
                  </a:lnTo>
                  <a:lnTo>
                    <a:pt x="49403" y="49174"/>
                  </a:lnTo>
                  <a:lnTo>
                    <a:pt x="47091" y="41846"/>
                  </a:lnTo>
                  <a:lnTo>
                    <a:pt x="46278" y="31927"/>
                  </a:lnTo>
                  <a:lnTo>
                    <a:pt x="47142" y="21640"/>
                  </a:lnTo>
                  <a:lnTo>
                    <a:pt x="49542" y="14198"/>
                  </a:lnTo>
                  <a:lnTo>
                    <a:pt x="53200" y="9690"/>
                  </a:lnTo>
                  <a:lnTo>
                    <a:pt x="57835" y="8166"/>
                  </a:lnTo>
                  <a:lnTo>
                    <a:pt x="62953" y="9817"/>
                  </a:lnTo>
                  <a:lnTo>
                    <a:pt x="66535" y="14503"/>
                  </a:lnTo>
                  <a:lnTo>
                    <a:pt x="68618" y="21831"/>
                  </a:lnTo>
                  <a:lnTo>
                    <a:pt x="69278" y="31051"/>
                  </a:lnTo>
                  <a:lnTo>
                    <a:pt x="69278" y="7035"/>
                  </a:lnTo>
                  <a:lnTo>
                    <a:pt x="66205" y="4051"/>
                  </a:lnTo>
                  <a:lnTo>
                    <a:pt x="58267" y="2095"/>
                  </a:lnTo>
                  <a:lnTo>
                    <a:pt x="50342" y="4051"/>
                  </a:lnTo>
                  <a:lnTo>
                    <a:pt x="38620" y="31927"/>
                  </a:lnTo>
                  <a:lnTo>
                    <a:pt x="40055" y="44411"/>
                  </a:lnTo>
                  <a:lnTo>
                    <a:pt x="43865" y="53581"/>
                  </a:lnTo>
                  <a:lnTo>
                    <a:pt x="43954" y="53708"/>
                  </a:lnTo>
                  <a:lnTo>
                    <a:pt x="49758" y="59309"/>
                  </a:lnTo>
                  <a:lnTo>
                    <a:pt x="57315" y="61239"/>
                  </a:lnTo>
                  <a:lnTo>
                    <a:pt x="65659" y="59258"/>
                  </a:lnTo>
                  <a:lnTo>
                    <a:pt x="69888" y="55257"/>
                  </a:lnTo>
                  <a:lnTo>
                    <a:pt x="71818" y="53441"/>
                  </a:lnTo>
                  <a:lnTo>
                    <a:pt x="75641" y="43967"/>
                  </a:lnTo>
                  <a:lnTo>
                    <a:pt x="76962" y="31051"/>
                  </a:lnTo>
                  <a:close/>
                </a:path>
                <a:path w="460375" h="61595">
                  <a:moveTo>
                    <a:pt x="121500" y="31051"/>
                  </a:moveTo>
                  <a:lnTo>
                    <a:pt x="113817" y="7035"/>
                  </a:lnTo>
                  <a:lnTo>
                    <a:pt x="113817" y="31051"/>
                  </a:lnTo>
                  <a:lnTo>
                    <a:pt x="113804" y="31927"/>
                  </a:lnTo>
                  <a:lnTo>
                    <a:pt x="113131" y="41287"/>
                  </a:lnTo>
                  <a:lnTo>
                    <a:pt x="110998" y="48806"/>
                  </a:lnTo>
                  <a:lnTo>
                    <a:pt x="107391" y="53581"/>
                  </a:lnTo>
                  <a:lnTo>
                    <a:pt x="102285" y="55257"/>
                  </a:lnTo>
                  <a:lnTo>
                    <a:pt x="97561" y="53708"/>
                  </a:lnTo>
                  <a:lnTo>
                    <a:pt x="93941" y="49174"/>
                  </a:lnTo>
                  <a:lnTo>
                    <a:pt x="91630" y="41846"/>
                  </a:lnTo>
                  <a:lnTo>
                    <a:pt x="90817" y="31927"/>
                  </a:lnTo>
                  <a:lnTo>
                    <a:pt x="91681" y="21640"/>
                  </a:lnTo>
                  <a:lnTo>
                    <a:pt x="94081" y="14198"/>
                  </a:lnTo>
                  <a:lnTo>
                    <a:pt x="97739" y="9690"/>
                  </a:lnTo>
                  <a:lnTo>
                    <a:pt x="102374" y="8166"/>
                  </a:lnTo>
                  <a:lnTo>
                    <a:pt x="107492" y="9817"/>
                  </a:lnTo>
                  <a:lnTo>
                    <a:pt x="111074" y="14503"/>
                  </a:lnTo>
                  <a:lnTo>
                    <a:pt x="113157" y="21831"/>
                  </a:lnTo>
                  <a:lnTo>
                    <a:pt x="113817" y="31051"/>
                  </a:lnTo>
                  <a:lnTo>
                    <a:pt x="113817" y="7035"/>
                  </a:lnTo>
                  <a:lnTo>
                    <a:pt x="110744" y="4051"/>
                  </a:lnTo>
                  <a:lnTo>
                    <a:pt x="102806" y="2095"/>
                  </a:lnTo>
                  <a:lnTo>
                    <a:pt x="94881" y="4051"/>
                  </a:lnTo>
                  <a:lnTo>
                    <a:pt x="83159" y="31927"/>
                  </a:lnTo>
                  <a:lnTo>
                    <a:pt x="84594" y="44411"/>
                  </a:lnTo>
                  <a:lnTo>
                    <a:pt x="88404" y="53581"/>
                  </a:lnTo>
                  <a:lnTo>
                    <a:pt x="88493" y="53708"/>
                  </a:lnTo>
                  <a:lnTo>
                    <a:pt x="94297" y="59309"/>
                  </a:lnTo>
                  <a:lnTo>
                    <a:pt x="101854" y="61239"/>
                  </a:lnTo>
                  <a:lnTo>
                    <a:pt x="110197" y="59258"/>
                  </a:lnTo>
                  <a:lnTo>
                    <a:pt x="114427" y="55257"/>
                  </a:lnTo>
                  <a:lnTo>
                    <a:pt x="116357" y="53441"/>
                  </a:lnTo>
                  <a:lnTo>
                    <a:pt x="120180" y="43967"/>
                  </a:lnTo>
                  <a:lnTo>
                    <a:pt x="121500" y="31051"/>
                  </a:lnTo>
                  <a:close/>
                </a:path>
                <a:path w="460375" h="61595">
                  <a:moveTo>
                    <a:pt x="153949" y="8242"/>
                  </a:moveTo>
                  <a:lnTo>
                    <a:pt x="152679" y="6743"/>
                  </a:lnTo>
                  <a:lnTo>
                    <a:pt x="148729" y="2082"/>
                  </a:lnTo>
                  <a:lnTo>
                    <a:pt x="147866" y="2082"/>
                  </a:lnTo>
                  <a:lnTo>
                    <a:pt x="147866" y="12560"/>
                  </a:lnTo>
                  <a:lnTo>
                    <a:pt x="147866" y="27076"/>
                  </a:lnTo>
                  <a:lnTo>
                    <a:pt x="145694" y="32524"/>
                  </a:lnTo>
                  <a:lnTo>
                    <a:pt x="135775" y="32524"/>
                  </a:lnTo>
                  <a:lnTo>
                    <a:pt x="133108" y="27076"/>
                  </a:lnTo>
                  <a:lnTo>
                    <a:pt x="133172" y="12560"/>
                  </a:lnTo>
                  <a:lnTo>
                    <a:pt x="135775" y="6743"/>
                  </a:lnTo>
                  <a:lnTo>
                    <a:pt x="145948" y="6743"/>
                  </a:lnTo>
                  <a:lnTo>
                    <a:pt x="147866" y="12560"/>
                  </a:lnTo>
                  <a:lnTo>
                    <a:pt x="147866" y="2082"/>
                  </a:lnTo>
                  <a:lnTo>
                    <a:pt x="133350" y="2082"/>
                  </a:lnTo>
                  <a:lnTo>
                    <a:pt x="127177" y="8509"/>
                  </a:lnTo>
                  <a:lnTo>
                    <a:pt x="127266" y="31381"/>
                  </a:lnTo>
                  <a:lnTo>
                    <a:pt x="133350" y="37185"/>
                  </a:lnTo>
                  <a:lnTo>
                    <a:pt x="147688" y="37185"/>
                  </a:lnTo>
                  <a:lnTo>
                    <a:pt x="152565" y="32524"/>
                  </a:lnTo>
                  <a:lnTo>
                    <a:pt x="153949" y="31216"/>
                  </a:lnTo>
                  <a:lnTo>
                    <a:pt x="153949" y="8242"/>
                  </a:lnTo>
                  <a:close/>
                </a:path>
                <a:path w="460375" h="61595">
                  <a:moveTo>
                    <a:pt x="177850" y="1993"/>
                  </a:moveTo>
                  <a:lnTo>
                    <a:pt x="173075" y="1993"/>
                  </a:lnTo>
                  <a:lnTo>
                    <a:pt x="139776" y="61353"/>
                  </a:lnTo>
                  <a:lnTo>
                    <a:pt x="144640" y="61353"/>
                  </a:lnTo>
                  <a:lnTo>
                    <a:pt x="177850" y="1993"/>
                  </a:lnTo>
                  <a:close/>
                </a:path>
                <a:path w="460375" h="61595">
                  <a:moveTo>
                    <a:pt x="190715" y="31927"/>
                  </a:moveTo>
                  <a:lnTo>
                    <a:pt x="189458" y="30429"/>
                  </a:lnTo>
                  <a:lnTo>
                    <a:pt x="185585" y="25768"/>
                  </a:lnTo>
                  <a:lnTo>
                    <a:pt x="184632" y="25768"/>
                  </a:lnTo>
                  <a:lnTo>
                    <a:pt x="184632" y="36233"/>
                  </a:lnTo>
                  <a:lnTo>
                    <a:pt x="184632" y="50749"/>
                  </a:lnTo>
                  <a:lnTo>
                    <a:pt x="182460" y="56286"/>
                  </a:lnTo>
                  <a:lnTo>
                    <a:pt x="172631" y="56286"/>
                  </a:lnTo>
                  <a:lnTo>
                    <a:pt x="169849" y="50660"/>
                  </a:lnTo>
                  <a:lnTo>
                    <a:pt x="170014" y="43713"/>
                  </a:lnTo>
                  <a:lnTo>
                    <a:pt x="170027" y="36233"/>
                  </a:lnTo>
                  <a:lnTo>
                    <a:pt x="172631" y="30429"/>
                  </a:lnTo>
                  <a:lnTo>
                    <a:pt x="182714" y="30429"/>
                  </a:lnTo>
                  <a:lnTo>
                    <a:pt x="184632" y="36233"/>
                  </a:lnTo>
                  <a:lnTo>
                    <a:pt x="184632" y="25768"/>
                  </a:lnTo>
                  <a:lnTo>
                    <a:pt x="170205" y="25768"/>
                  </a:lnTo>
                  <a:lnTo>
                    <a:pt x="164033" y="32270"/>
                  </a:lnTo>
                  <a:lnTo>
                    <a:pt x="164033" y="55143"/>
                  </a:lnTo>
                  <a:lnTo>
                    <a:pt x="170116" y="60858"/>
                  </a:lnTo>
                  <a:lnTo>
                    <a:pt x="184454" y="60858"/>
                  </a:lnTo>
                  <a:lnTo>
                    <a:pt x="189230" y="56286"/>
                  </a:lnTo>
                  <a:lnTo>
                    <a:pt x="190715" y="54876"/>
                  </a:lnTo>
                  <a:lnTo>
                    <a:pt x="190715" y="31927"/>
                  </a:lnTo>
                  <a:close/>
                </a:path>
                <a:path w="460375" h="61595">
                  <a:moveTo>
                    <a:pt x="264083" y="2552"/>
                  </a:moveTo>
                  <a:lnTo>
                    <a:pt x="262178" y="1498"/>
                  </a:lnTo>
                  <a:lnTo>
                    <a:pt x="257479" y="0"/>
                  </a:lnTo>
                  <a:lnTo>
                    <a:pt x="250177" y="0"/>
                  </a:lnTo>
                  <a:lnTo>
                    <a:pt x="237731" y="2247"/>
                  </a:lnTo>
                  <a:lnTo>
                    <a:pt x="228066" y="8572"/>
                  </a:lnTo>
                  <a:lnTo>
                    <a:pt x="221805" y="18389"/>
                  </a:lnTo>
                  <a:lnTo>
                    <a:pt x="219583" y="31102"/>
                  </a:lnTo>
                  <a:lnTo>
                    <a:pt x="221780" y="44030"/>
                  </a:lnTo>
                  <a:lnTo>
                    <a:pt x="227850" y="53479"/>
                  </a:lnTo>
                  <a:lnTo>
                    <a:pt x="236994" y="59270"/>
                  </a:lnTo>
                  <a:lnTo>
                    <a:pt x="248437" y="61239"/>
                  </a:lnTo>
                  <a:lnTo>
                    <a:pt x="255651" y="61239"/>
                  </a:lnTo>
                  <a:lnTo>
                    <a:pt x="261213" y="59740"/>
                  </a:lnTo>
                  <a:lnTo>
                    <a:pt x="263994" y="58420"/>
                  </a:lnTo>
                  <a:lnTo>
                    <a:pt x="262432" y="52260"/>
                  </a:lnTo>
                  <a:lnTo>
                    <a:pt x="259397" y="53759"/>
                  </a:lnTo>
                  <a:lnTo>
                    <a:pt x="254698" y="54724"/>
                  </a:lnTo>
                  <a:lnTo>
                    <a:pt x="250088" y="54724"/>
                  </a:lnTo>
                  <a:lnTo>
                    <a:pt x="240550" y="53035"/>
                  </a:lnTo>
                  <a:lnTo>
                    <a:pt x="233489" y="48234"/>
                  </a:lnTo>
                  <a:lnTo>
                    <a:pt x="229095" y="40703"/>
                  </a:lnTo>
                  <a:lnTo>
                    <a:pt x="227584" y="30835"/>
                  </a:lnTo>
                  <a:lnTo>
                    <a:pt x="229222" y="20421"/>
                  </a:lnTo>
                  <a:lnTo>
                    <a:pt x="233857" y="12738"/>
                  </a:lnTo>
                  <a:lnTo>
                    <a:pt x="241071" y="7975"/>
                  </a:lnTo>
                  <a:lnTo>
                    <a:pt x="250444" y="6337"/>
                  </a:lnTo>
                  <a:lnTo>
                    <a:pt x="255308" y="6337"/>
                  </a:lnTo>
                  <a:lnTo>
                    <a:pt x="259397" y="7391"/>
                  </a:lnTo>
                  <a:lnTo>
                    <a:pt x="262267" y="8801"/>
                  </a:lnTo>
                  <a:lnTo>
                    <a:pt x="264083" y="2552"/>
                  </a:lnTo>
                  <a:close/>
                </a:path>
                <a:path w="460375" h="61595">
                  <a:moveTo>
                    <a:pt x="310235" y="38938"/>
                  </a:moveTo>
                  <a:lnTo>
                    <a:pt x="308737" y="29679"/>
                  </a:lnTo>
                  <a:lnTo>
                    <a:pt x="304584" y="22656"/>
                  </a:lnTo>
                  <a:lnTo>
                    <a:pt x="304393" y="22529"/>
                  </a:lnTo>
                  <a:lnTo>
                    <a:pt x="302501" y="21209"/>
                  </a:lnTo>
                  <a:lnTo>
                    <a:pt x="302501" y="47675"/>
                  </a:lnTo>
                  <a:lnTo>
                    <a:pt x="297980" y="55524"/>
                  </a:lnTo>
                  <a:lnTo>
                    <a:pt x="281203" y="55524"/>
                  </a:lnTo>
                  <a:lnTo>
                    <a:pt x="276898" y="47675"/>
                  </a:lnTo>
                  <a:lnTo>
                    <a:pt x="276860" y="31534"/>
                  </a:lnTo>
                  <a:lnTo>
                    <a:pt x="280250" y="22529"/>
                  </a:lnTo>
                  <a:lnTo>
                    <a:pt x="299021" y="22529"/>
                  </a:lnTo>
                  <a:lnTo>
                    <a:pt x="302463" y="31534"/>
                  </a:lnTo>
                  <a:lnTo>
                    <a:pt x="302501" y="47675"/>
                  </a:lnTo>
                  <a:lnTo>
                    <a:pt x="302501" y="21209"/>
                  </a:lnTo>
                  <a:lnTo>
                    <a:pt x="298196" y="18199"/>
                  </a:lnTo>
                  <a:lnTo>
                    <a:pt x="290068" y="16637"/>
                  </a:lnTo>
                  <a:lnTo>
                    <a:pt x="281990" y="18135"/>
                  </a:lnTo>
                  <a:lnTo>
                    <a:pt x="275323" y="22517"/>
                  </a:lnTo>
                  <a:lnTo>
                    <a:pt x="270789" y="29565"/>
                  </a:lnTo>
                  <a:lnTo>
                    <a:pt x="269125" y="39116"/>
                  </a:lnTo>
                  <a:lnTo>
                    <a:pt x="270675" y="48374"/>
                  </a:lnTo>
                  <a:lnTo>
                    <a:pt x="274942" y="55333"/>
                  </a:lnTo>
                  <a:lnTo>
                    <a:pt x="281292" y="59715"/>
                  </a:lnTo>
                  <a:lnTo>
                    <a:pt x="289115" y="61239"/>
                  </a:lnTo>
                  <a:lnTo>
                    <a:pt x="296519" y="59969"/>
                  </a:lnTo>
                  <a:lnTo>
                    <a:pt x="303326" y="56007"/>
                  </a:lnTo>
                  <a:lnTo>
                    <a:pt x="303669" y="55524"/>
                  </a:lnTo>
                  <a:lnTo>
                    <a:pt x="308305" y="49072"/>
                  </a:lnTo>
                  <a:lnTo>
                    <a:pt x="310235" y="38938"/>
                  </a:lnTo>
                  <a:close/>
                </a:path>
                <a:path w="460375" h="61595">
                  <a:moveTo>
                    <a:pt x="340029" y="17614"/>
                  </a:moveTo>
                  <a:lnTo>
                    <a:pt x="329082" y="17614"/>
                  </a:lnTo>
                  <a:lnTo>
                    <a:pt x="329082" y="5372"/>
                  </a:lnTo>
                  <a:lnTo>
                    <a:pt x="321513" y="7404"/>
                  </a:lnTo>
                  <a:lnTo>
                    <a:pt x="321513" y="17614"/>
                  </a:lnTo>
                  <a:lnTo>
                    <a:pt x="314998" y="17614"/>
                  </a:lnTo>
                  <a:lnTo>
                    <a:pt x="314998" y="23507"/>
                  </a:lnTo>
                  <a:lnTo>
                    <a:pt x="321513" y="23507"/>
                  </a:lnTo>
                  <a:lnTo>
                    <a:pt x="321513" y="51803"/>
                  </a:lnTo>
                  <a:lnTo>
                    <a:pt x="322389" y="55511"/>
                  </a:lnTo>
                  <a:lnTo>
                    <a:pt x="324472" y="57975"/>
                  </a:lnTo>
                  <a:lnTo>
                    <a:pt x="326301" y="60083"/>
                  </a:lnTo>
                  <a:lnTo>
                    <a:pt x="329260" y="61226"/>
                  </a:lnTo>
                  <a:lnTo>
                    <a:pt x="335775" y="61226"/>
                  </a:lnTo>
                  <a:lnTo>
                    <a:pt x="338124" y="60706"/>
                  </a:lnTo>
                  <a:lnTo>
                    <a:pt x="339598" y="60083"/>
                  </a:lnTo>
                  <a:lnTo>
                    <a:pt x="339255" y="54190"/>
                  </a:lnTo>
                  <a:lnTo>
                    <a:pt x="338201" y="54546"/>
                  </a:lnTo>
                  <a:lnTo>
                    <a:pt x="336816" y="54800"/>
                  </a:lnTo>
                  <a:lnTo>
                    <a:pt x="330555" y="54800"/>
                  </a:lnTo>
                  <a:lnTo>
                    <a:pt x="329082" y="51803"/>
                  </a:lnTo>
                  <a:lnTo>
                    <a:pt x="329082" y="23507"/>
                  </a:lnTo>
                  <a:lnTo>
                    <a:pt x="340029" y="23507"/>
                  </a:lnTo>
                  <a:lnTo>
                    <a:pt x="340029" y="17614"/>
                  </a:lnTo>
                  <a:close/>
                </a:path>
                <a:path w="460375" h="61595">
                  <a:moveTo>
                    <a:pt x="368757" y="17614"/>
                  </a:moveTo>
                  <a:lnTo>
                    <a:pt x="357809" y="17614"/>
                  </a:lnTo>
                  <a:lnTo>
                    <a:pt x="357809" y="5372"/>
                  </a:lnTo>
                  <a:lnTo>
                    <a:pt x="350240" y="7404"/>
                  </a:lnTo>
                  <a:lnTo>
                    <a:pt x="350240" y="17614"/>
                  </a:lnTo>
                  <a:lnTo>
                    <a:pt x="343725" y="17614"/>
                  </a:lnTo>
                  <a:lnTo>
                    <a:pt x="343725" y="23507"/>
                  </a:lnTo>
                  <a:lnTo>
                    <a:pt x="350240" y="23507"/>
                  </a:lnTo>
                  <a:lnTo>
                    <a:pt x="350240" y="51803"/>
                  </a:lnTo>
                  <a:lnTo>
                    <a:pt x="351116" y="55511"/>
                  </a:lnTo>
                  <a:lnTo>
                    <a:pt x="353199" y="57975"/>
                  </a:lnTo>
                  <a:lnTo>
                    <a:pt x="355028" y="60083"/>
                  </a:lnTo>
                  <a:lnTo>
                    <a:pt x="357987" y="61226"/>
                  </a:lnTo>
                  <a:lnTo>
                    <a:pt x="364502" y="61226"/>
                  </a:lnTo>
                  <a:lnTo>
                    <a:pt x="366852" y="60706"/>
                  </a:lnTo>
                  <a:lnTo>
                    <a:pt x="368325" y="60083"/>
                  </a:lnTo>
                  <a:lnTo>
                    <a:pt x="367982" y="54190"/>
                  </a:lnTo>
                  <a:lnTo>
                    <a:pt x="366928" y="54546"/>
                  </a:lnTo>
                  <a:lnTo>
                    <a:pt x="365544" y="54800"/>
                  </a:lnTo>
                  <a:lnTo>
                    <a:pt x="359283" y="54800"/>
                  </a:lnTo>
                  <a:lnTo>
                    <a:pt x="357809" y="51803"/>
                  </a:lnTo>
                  <a:lnTo>
                    <a:pt x="357809" y="23507"/>
                  </a:lnTo>
                  <a:lnTo>
                    <a:pt x="368757" y="23507"/>
                  </a:lnTo>
                  <a:lnTo>
                    <a:pt x="368757" y="17614"/>
                  </a:lnTo>
                  <a:close/>
                </a:path>
                <a:path w="460375" h="61595">
                  <a:moveTo>
                    <a:pt x="414909" y="38938"/>
                  </a:moveTo>
                  <a:lnTo>
                    <a:pt x="413410" y="29679"/>
                  </a:lnTo>
                  <a:lnTo>
                    <a:pt x="409257" y="22656"/>
                  </a:lnTo>
                  <a:lnTo>
                    <a:pt x="409067" y="22529"/>
                  </a:lnTo>
                  <a:lnTo>
                    <a:pt x="407174" y="21209"/>
                  </a:lnTo>
                  <a:lnTo>
                    <a:pt x="407174" y="47675"/>
                  </a:lnTo>
                  <a:lnTo>
                    <a:pt x="402653" y="55524"/>
                  </a:lnTo>
                  <a:lnTo>
                    <a:pt x="385876" y="55524"/>
                  </a:lnTo>
                  <a:lnTo>
                    <a:pt x="381571" y="47675"/>
                  </a:lnTo>
                  <a:lnTo>
                    <a:pt x="381533" y="31534"/>
                  </a:lnTo>
                  <a:lnTo>
                    <a:pt x="384924" y="22529"/>
                  </a:lnTo>
                  <a:lnTo>
                    <a:pt x="403694" y="22529"/>
                  </a:lnTo>
                  <a:lnTo>
                    <a:pt x="407136" y="31534"/>
                  </a:lnTo>
                  <a:lnTo>
                    <a:pt x="407174" y="47675"/>
                  </a:lnTo>
                  <a:lnTo>
                    <a:pt x="407174" y="21209"/>
                  </a:lnTo>
                  <a:lnTo>
                    <a:pt x="402869" y="18199"/>
                  </a:lnTo>
                  <a:lnTo>
                    <a:pt x="394741" y="16637"/>
                  </a:lnTo>
                  <a:lnTo>
                    <a:pt x="386664" y="18135"/>
                  </a:lnTo>
                  <a:lnTo>
                    <a:pt x="379996" y="22517"/>
                  </a:lnTo>
                  <a:lnTo>
                    <a:pt x="375462" y="29565"/>
                  </a:lnTo>
                  <a:lnTo>
                    <a:pt x="373799" y="39116"/>
                  </a:lnTo>
                  <a:lnTo>
                    <a:pt x="375348" y="48374"/>
                  </a:lnTo>
                  <a:lnTo>
                    <a:pt x="379615" y="55333"/>
                  </a:lnTo>
                  <a:lnTo>
                    <a:pt x="385965" y="59715"/>
                  </a:lnTo>
                  <a:lnTo>
                    <a:pt x="393788" y="61239"/>
                  </a:lnTo>
                  <a:lnTo>
                    <a:pt x="401193" y="59969"/>
                  </a:lnTo>
                  <a:lnTo>
                    <a:pt x="408000" y="56007"/>
                  </a:lnTo>
                  <a:lnTo>
                    <a:pt x="408343" y="55524"/>
                  </a:lnTo>
                  <a:lnTo>
                    <a:pt x="412978" y="49072"/>
                  </a:lnTo>
                  <a:lnTo>
                    <a:pt x="414909" y="38938"/>
                  </a:lnTo>
                  <a:close/>
                </a:path>
                <a:path w="460375" h="61595">
                  <a:moveTo>
                    <a:pt x="460260" y="20231"/>
                  </a:moveTo>
                  <a:lnTo>
                    <a:pt x="451218" y="16624"/>
                  </a:lnTo>
                  <a:lnTo>
                    <a:pt x="438531" y="16624"/>
                  </a:lnTo>
                  <a:lnTo>
                    <a:pt x="433666" y="20675"/>
                  </a:lnTo>
                  <a:lnTo>
                    <a:pt x="431571" y="24638"/>
                  </a:lnTo>
                  <a:lnTo>
                    <a:pt x="431317" y="24638"/>
                  </a:lnTo>
                  <a:lnTo>
                    <a:pt x="430961" y="17614"/>
                  </a:lnTo>
                  <a:lnTo>
                    <a:pt x="424192" y="17614"/>
                  </a:lnTo>
                  <a:lnTo>
                    <a:pt x="424535" y="24752"/>
                  </a:lnTo>
                  <a:lnTo>
                    <a:pt x="424535" y="60248"/>
                  </a:lnTo>
                  <a:lnTo>
                    <a:pt x="432092" y="60248"/>
                  </a:lnTo>
                  <a:lnTo>
                    <a:pt x="432092" y="33274"/>
                  </a:lnTo>
                  <a:lnTo>
                    <a:pt x="432358" y="31953"/>
                  </a:lnTo>
                  <a:lnTo>
                    <a:pt x="434098" y="26581"/>
                  </a:lnTo>
                  <a:lnTo>
                    <a:pt x="437921" y="23050"/>
                  </a:lnTo>
                  <a:lnTo>
                    <a:pt x="450088" y="23050"/>
                  </a:lnTo>
                  <a:lnTo>
                    <a:pt x="452704" y="28778"/>
                  </a:lnTo>
                  <a:lnTo>
                    <a:pt x="452704" y="60248"/>
                  </a:lnTo>
                  <a:lnTo>
                    <a:pt x="460260" y="60248"/>
                  </a:lnTo>
                  <a:lnTo>
                    <a:pt x="460260" y="20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34604" y="1337564"/>
              <a:ext cx="3219183" cy="2783827"/>
            </a:xfrm>
            <a:prstGeom prst="rect">
              <a:avLst/>
            </a:prstGeom>
          </p:spPr>
        </p:pic>
      </p:grp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8407" y="401793"/>
            <a:ext cx="662584" cy="4465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356553" y="908532"/>
            <a:ext cx="563880" cy="92710"/>
            <a:chOff x="6356553" y="908532"/>
            <a:chExt cx="563880" cy="927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6553" y="911060"/>
              <a:ext cx="224967" cy="702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7822" y="908532"/>
              <a:ext cx="312102" cy="9269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268736"/>
            <a:ext cx="336219" cy="135376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15007" y="64768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5007" y="81333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9361" y="64768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9361" y="81333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3702" y="64768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83702" y="81333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59777" y="44627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59777" y="46283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59777" y="479401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94118" y="44627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94118" y="46283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4118" y="479401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28472" y="44627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8472" y="46283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28472" y="479401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2593" y="256261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2593" y="272826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2593" y="289392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6938" y="256261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6938" y="272826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6938" y="289392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50615" y="461095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50615" y="477660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84956" y="461095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84956" y="477660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05" y="0"/>
                </a:moveTo>
                <a:lnTo>
                  <a:pt x="4673" y="0"/>
                </a:lnTo>
                <a:lnTo>
                  <a:pt x="0" y="4673"/>
                </a:lnTo>
                <a:lnTo>
                  <a:pt x="0" y="16217"/>
                </a:lnTo>
                <a:lnTo>
                  <a:pt x="4673" y="20891"/>
                </a:lnTo>
                <a:lnTo>
                  <a:pt x="10439" y="20891"/>
                </a:lnTo>
                <a:lnTo>
                  <a:pt x="16205" y="20891"/>
                </a:lnTo>
                <a:lnTo>
                  <a:pt x="20878" y="16217"/>
                </a:lnTo>
                <a:lnTo>
                  <a:pt x="20878" y="4673"/>
                </a:lnTo>
                <a:lnTo>
                  <a:pt x="16205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0325" y="412101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009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0325" y="399020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009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0325" y="3859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009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0325" y="372858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009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0325" y="359777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009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0325" y="346697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009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2095512" y="1334020"/>
            <a:ext cx="301625" cy="138430"/>
            <a:chOff x="2095512" y="1334020"/>
            <a:chExt cx="301625" cy="138430"/>
          </a:xfrm>
        </p:grpSpPr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5512" y="1334020"/>
              <a:ext cx="122402" cy="13826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9581" y="1373809"/>
              <a:ext cx="81673" cy="9847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348509" y="1371587"/>
              <a:ext cx="48895" cy="99060"/>
            </a:xfrm>
            <a:custGeom>
              <a:avLst/>
              <a:gdLst/>
              <a:ahLst/>
              <a:cxnLst/>
              <a:rect l="l" t="t" r="r" b="b"/>
              <a:pathLst>
                <a:path w="48894" h="99059">
                  <a:moveTo>
                    <a:pt x="45516" y="0"/>
                  </a:moveTo>
                  <a:lnTo>
                    <a:pt x="43522" y="0"/>
                  </a:lnTo>
                  <a:lnTo>
                    <a:pt x="35027" y="1476"/>
                  </a:lnTo>
                  <a:lnTo>
                    <a:pt x="27425" y="5710"/>
                  </a:lnTo>
                  <a:lnTo>
                    <a:pt x="21166" y="12403"/>
                  </a:lnTo>
                  <a:lnTo>
                    <a:pt x="16700" y="21259"/>
                  </a:lnTo>
                  <a:lnTo>
                    <a:pt x="16103" y="21259"/>
                  </a:lnTo>
                  <a:lnTo>
                    <a:pt x="15506" y="2222"/>
                  </a:lnTo>
                  <a:lnTo>
                    <a:pt x="0" y="2222"/>
                  </a:lnTo>
                  <a:lnTo>
                    <a:pt x="623" y="16416"/>
                  </a:lnTo>
                  <a:lnTo>
                    <a:pt x="800" y="32258"/>
                  </a:lnTo>
                  <a:lnTo>
                    <a:pt x="800" y="98475"/>
                  </a:lnTo>
                  <a:lnTo>
                    <a:pt x="18287" y="98475"/>
                  </a:lnTo>
                  <a:lnTo>
                    <a:pt x="18287" y="44348"/>
                  </a:lnTo>
                  <a:lnTo>
                    <a:pt x="18478" y="41363"/>
                  </a:lnTo>
                  <a:lnTo>
                    <a:pt x="42532" y="16497"/>
                  </a:lnTo>
                  <a:lnTo>
                    <a:pt x="44907" y="16497"/>
                  </a:lnTo>
                  <a:lnTo>
                    <a:pt x="46697" y="16687"/>
                  </a:lnTo>
                  <a:lnTo>
                    <a:pt x="48488" y="17081"/>
                  </a:lnTo>
                  <a:lnTo>
                    <a:pt x="48488" y="825"/>
                  </a:lnTo>
                  <a:lnTo>
                    <a:pt x="46901" y="190"/>
                  </a:lnTo>
                  <a:lnTo>
                    <a:pt x="45516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2460510" y="1346200"/>
            <a:ext cx="688340" cy="126364"/>
            <a:chOff x="2460510" y="1346200"/>
            <a:chExt cx="688340" cy="126364"/>
          </a:xfrm>
        </p:grpSpPr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60510" y="1371587"/>
              <a:ext cx="181800" cy="10071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3532" y="1346200"/>
              <a:ext cx="244881" cy="12609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28200" y="1346200"/>
              <a:ext cx="220421" cy="126098"/>
            </a:xfrm>
            <a:prstGeom prst="rect">
              <a:avLst/>
            </a:prstGeom>
          </p:spPr>
        </p:pic>
      </p:grpSp>
      <p:sp>
        <p:nvSpPr>
          <p:cNvPr id="51" name="object 51"/>
          <p:cNvSpPr/>
          <p:nvPr/>
        </p:nvSpPr>
        <p:spPr>
          <a:xfrm>
            <a:off x="1657972" y="3399929"/>
            <a:ext cx="4139565" cy="1056005"/>
          </a:xfrm>
          <a:custGeom>
            <a:avLst/>
            <a:gdLst/>
            <a:ahLst/>
            <a:cxnLst/>
            <a:rect l="l" t="t" r="r" b="b"/>
            <a:pathLst>
              <a:path w="4139565" h="1056004">
                <a:moveTo>
                  <a:pt x="4139133" y="0"/>
                </a:moveTo>
                <a:lnTo>
                  <a:pt x="0" y="0"/>
                </a:lnTo>
                <a:lnTo>
                  <a:pt x="0" y="1055585"/>
                </a:lnTo>
                <a:lnTo>
                  <a:pt x="4139133" y="1055585"/>
                </a:lnTo>
                <a:lnTo>
                  <a:pt x="4139133" y="0"/>
                </a:lnTo>
                <a:close/>
              </a:path>
            </a:pathLst>
          </a:custGeom>
          <a:solidFill>
            <a:srgbClr val="D2C9B8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1657972" y="1647240"/>
            <a:ext cx="4139565" cy="1056005"/>
            <a:chOff x="1657972" y="1647240"/>
            <a:chExt cx="4139565" cy="1056005"/>
          </a:xfrm>
        </p:grpSpPr>
        <p:sp>
          <p:nvSpPr>
            <p:cNvPr id="53" name="object 53"/>
            <p:cNvSpPr/>
            <p:nvPr/>
          </p:nvSpPr>
          <p:spPr>
            <a:xfrm>
              <a:off x="1657972" y="1647240"/>
              <a:ext cx="4139565" cy="1056005"/>
            </a:xfrm>
            <a:custGeom>
              <a:avLst/>
              <a:gdLst/>
              <a:ahLst/>
              <a:cxnLst/>
              <a:rect l="l" t="t" r="r" b="b"/>
              <a:pathLst>
                <a:path w="4139565" h="1056005">
                  <a:moveTo>
                    <a:pt x="4139133" y="0"/>
                  </a:moveTo>
                  <a:lnTo>
                    <a:pt x="0" y="0"/>
                  </a:lnTo>
                  <a:lnTo>
                    <a:pt x="0" y="1055585"/>
                  </a:lnTo>
                  <a:lnTo>
                    <a:pt x="4139133" y="1055585"/>
                  </a:lnTo>
                  <a:lnTo>
                    <a:pt x="4139133" y="0"/>
                  </a:lnTo>
                  <a:close/>
                </a:path>
              </a:pathLst>
            </a:custGeom>
            <a:solidFill>
              <a:srgbClr val="D2C9B8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01558" y="1818627"/>
              <a:ext cx="1117942" cy="63911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19754" y="1818627"/>
              <a:ext cx="1077531" cy="408889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02155" y="3846703"/>
            <a:ext cx="954887" cy="178663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49357" y="3846703"/>
            <a:ext cx="178663" cy="178663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4007104" y="3855339"/>
            <a:ext cx="772795" cy="128905"/>
          </a:xfrm>
          <a:custGeom>
            <a:avLst/>
            <a:gdLst/>
            <a:ahLst/>
            <a:cxnLst/>
            <a:rect l="l" t="t" r="r" b="b"/>
            <a:pathLst>
              <a:path w="772795" h="128904">
                <a:moveTo>
                  <a:pt x="43307" y="79502"/>
                </a:moveTo>
                <a:lnTo>
                  <a:pt x="17208" y="55943"/>
                </a:lnTo>
                <a:lnTo>
                  <a:pt x="13385" y="53454"/>
                </a:lnTo>
                <a:lnTo>
                  <a:pt x="13385" y="42913"/>
                </a:lnTo>
                <a:lnTo>
                  <a:pt x="17348" y="38620"/>
                </a:lnTo>
                <a:lnTo>
                  <a:pt x="30467" y="38620"/>
                </a:lnTo>
                <a:lnTo>
                  <a:pt x="35382" y="41109"/>
                </a:lnTo>
                <a:lnTo>
                  <a:pt x="37973" y="42633"/>
                </a:lnTo>
                <a:lnTo>
                  <a:pt x="40843" y="33769"/>
                </a:lnTo>
                <a:lnTo>
                  <a:pt x="37287" y="31559"/>
                </a:lnTo>
                <a:lnTo>
                  <a:pt x="31546" y="29629"/>
                </a:lnTo>
                <a:lnTo>
                  <a:pt x="24726" y="29629"/>
                </a:lnTo>
                <a:lnTo>
                  <a:pt x="15163" y="31191"/>
                </a:lnTo>
                <a:lnTo>
                  <a:pt x="7988" y="35407"/>
                </a:lnTo>
                <a:lnTo>
                  <a:pt x="3479" y="41668"/>
                </a:lnTo>
                <a:lnTo>
                  <a:pt x="1917" y="49288"/>
                </a:lnTo>
                <a:lnTo>
                  <a:pt x="2971" y="55054"/>
                </a:lnTo>
                <a:lnTo>
                  <a:pt x="6197" y="60210"/>
                </a:lnTo>
                <a:lnTo>
                  <a:pt x="11645" y="64693"/>
                </a:lnTo>
                <a:lnTo>
                  <a:pt x="19392" y="68414"/>
                </a:lnTo>
                <a:lnTo>
                  <a:pt x="28270" y="71742"/>
                </a:lnTo>
                <a:lnTo>
                  <a:pt x="31686" y="74790"/>
                </a:lnTo>
                <a:lnTo>
                  <a:pt x="31686" y="86296"/>
                </a:lnTo>
                <a:lnTo>
                  <a:pt x="27597" y="90589"/>
                </a:lnTo>
                <a:lnTo>
                  <a:pt x="12839" y="90589"/>
                </a:lnTo>
                <a:lnTo>
                  <a:pt x="6553" y="88099"/>
                </a:lnTo>
                <a:lnTo>
                  <a:pt x="3009" y="85890"/>
                </a:lnTo>
                <a:lnTo>
                  <a:pt x="0" y="95021"/>
                </a:lnTo>
                <a:lnTo>
                  <a:pt x="4648" y="97790"/>
                </a:lnTo>
                <a:lnTo>
                  <a:pt x="11341" y="99720"/>
                </a:lnTo>
                <a:lnTo>
                  <a:pt x="18580" y="99720"/>
                </a:lnTo>
                <a:lnTo>
                  <a:pt x="29070" y="98221"/>
                </a:lnTo>
                <a:lnTo>
                  <a:pt x="36830" y="94030"/>
                </a:lnTo>
                <a:lnTo>
                  <a:pt x="41643" y="87642"/>
                </a:lnTo>
                <a:lnTo>
                  <a:pt x="43307" y="79502"/>
                </a:lnTo>
                <a:close/>
              </a:path>
              <a:path w="772795" h="128904">
                <a:moveTo>
                  <a:pt x="70637" y="31165"/>
                </a:moveTo>
                <a:lnTo>
                  <a:pt x="58762" y="31165"/>
                </a:lnTo>
                <a:lnTo>
                  <a:pt x="58762" y="98171"/>
                </a:lnTo>
                <a:lnTo>
                  <a:pt x="70637" y="98171"/>
                </a:lnTo>
                <a:lnTo>
                  <a:pt x="70637" y="31165"/>
                </a:lnTo>
                <a:close/>
              </a:path>
              <a:path w="772795" h="128904">
                <a:moveTo>
                  <a:pt x="72288" y="16586"/>
                </a:moveTo>
                <a:lnTo>
                  <a:pt x="72148" y="12446"/>
                </a:lnTo>
                <a:lnTo>
                  <a:pt x="72148" y="8153"/>
                </a:lnTo>
                <a:lnTo>
                  <a:pt x="69278" y="4838"/>
                </a:lnTo>
                <a:lnTo>
                  <a:pt x="60401" y="4838"/>
                </a:lnTo>
                <a:lnTo>
                  <a:pt x="57378" y="8153"/>
                </a:lnTo>
                <a:lnTo>
                  <a:pt x="57264" y="16586"/>
                </a:lnTo>
                <a:lnTo>
                  <a:pt x="60134" y="19913"/>
                </a:lnTo>
                <a:lnTo>
                  <a:pt x="69278" y="19913"/>
                </a:lnTo>
                <a:lnTo>
                  <a:pt x="72288" y="16586"/>
                </a:lnTo>
                <a:close/>
              </a:path>
              <a:path w="772795" h="128904">
                <a:moveTo>
                  <a:pt x="144106" y="31165"/>
                </a:moveTo>
                <a:lnTo>
                  <a:pt x="131406" y="31165"/>
                </a:lnTo>
                <a:lnTo>
                  <a:pt x="116649" y="75285"/>
                </a:lnTo>
                <a:lnTo>
                  <a:pt x="115290" y="80543"/>
                </a:lnTo>
                <a:lnTo>
                  <a:pt x="114058" y="84416"/>
                </a:lnTo>
                <a:lnTo>
                  <a:pt x="113792" y="84416"/>
                </a:lnTo>
                <a:lnTo>
                  <a:pt x="111061" y="75158"/>
                </a:lnTo>
                <a:lnTo>
                  <a:pt x="95072" y="31165"/>
                </a:lnTo>
                <a:lnTo>
                  <a:pt x="81965" y="31165"/>
                </a:lnTo>
                <a:lnTo>
                  <a:pt x="106273" y="93002"/>
                </a:lnTo>
                <a:lnTo>
                  <a:pt x="106959" y="94373"/>
                </a:lnTo>
                <a:lnTo>
                  <a:pt x="107226" y="95351"/>
                </a:lnTo>
                <a:lnTo>
                  <a:pt x="107226" y="96875"/>
                </a:lnTo>
                <a:lnTo>
                  <a:pt x="103543" y="105168"/>
                </a:lnTo>
                <a:lnTo>
                  <a:pt x="85648" y="118440"/>
                </a:lnTo>
                <a:lnTo>
                  <a:pt x="88658" y="128676"/>
                </a:lnTo>
                <a:lnTo>
                  <a:pt x="120053" y="94119"/>
                </a:lnTo>
                <a:lnTo>
                  <a:pt x="126085" y="78892"/>
                </a:lnTo>
                <a:lnTo>
                  <a:pt x="144106" y="31165"/>
                </a:lnTo>
                <a:close/>
              </a:path>
              <a:path w="772795" h="128904">
                <a:moveTo>
                  <a:pt x="201891" y="98171"/>
                </a:moveTo>
                <a:lnTo>
                  <a:pt x="201206" y="93586"/>
                </a:lnTo>
                <a:lnTo>
                  <a:pt x="201015" y="89750"/>
                </a:lnTo>
                <a:lnTo>
                  <a:pt x="200939" y="63893"/>
                </a:lnTo>
                <a:lnTo>
                  <a:pt x="200926" y="57086"/>
                </a:lnTo>
                <a:lnTo>
                  <a:pt x="199847" y="47117"/>
                </a:lnTo>
                <a:lnTo>
                  <a:pt x="196088" y="38608"/>
                </a:lnTo>
                <a:lnTo>
                  <a:pt x="195948" y="38303"/>
                </a:lnTo>
                <a:lnTo>
                  <a:pt x="189331" y="32905"/>
                </a:lnTo>
                <a:lnTo>
                  <a:pt x="189331" y="63893"/>
                </a:lnTo>
                <a:lnTo>
                  <a:pt x="189331" y="76822"/>
                </a:lnTo>
                <a:lnTo>
                  <a:pt x="188772" y="79463"/>
                </a:lnTo>
                <a:lnTo>
                  <a:pt x="186728" y="85166"/>
                </a:lnTo>
                <a:lnTo>
                  <a:pt x="181406" y="90728"/>
                </a:lnTo>
                <a:lnTo>
                  <a:pt x="166509" y="90728"/>
                </a:lnTo>
                <a:lnTo>
                  <a:pt x="161328" y="87109"/>
                </a:lnTo>
                <a:lnTo>
                  <a:pt x="161328" y="79044"/>
                </a:lnTo>
                <a:lnTo>
                  <a:pt x="163855" y="71145"/>
                </a:lnTo>
                <a:lnTo>
                  <a:pt x="170408" y="66522"/>
                </a:lnTo>
                <a:lnTo>
                  <a:pt x="179412" y="64376"/>
                </a:lnTo>
                <a:lnTo>
                  <a:pt x="189331" y="63893"/>
                </a:lnTo>
                <a:lnTo>
                  <a:pt x="189331" y="32905"/>
                </a:lnTo>
                <a:lnTo>
                  <a:pt x="188252" y="32016"/>
                </a:lnTo>
                <a:lnTo>
                  <a:pt x="175806" y="29616"/>
                </a:lnTo>
                <a:lnTo>
                  <a:pt x="167601" y="29616"/>
                </a:lnTo>
                <a:lnTo>
                  <a:pt x="159550" y="31978"/>
                </a:lnTo>
                <a:lnTo>
                  <a:pt x="153949" y="35572"/>
                </a:lnTo>
                <a:lnTo>
                  <a:pt x="156819" y="43586"/>
                </a:lnTo>
                <a:lnTo>
                  <a:pt x="161455" y="40551"/>
                </a:lnTo>
                <a:lnTo>
                  <a:pt x="167881" y="38608"/>
                </a:lnTo>
                <a:lnTo>
                  <a:pt x="187413" y="38608"/>
                </a:lnTo>
                <a:lnTo>
                  <a:pt x="189052" y="48552"/>
                </a:lnTo>
                <a:lnTo>
                  <a:pt x="189052" y="55600"/>
                </a:lnTo>
                <a:lnTo>
                  <a:pt x="172059" y="57086"/>
                </a:lnTo>
                <a:lnTo>
                  <a:pt x="159588" y="61823"/>
                </a:lnTo>
                <a:lnTo>
                  <a:pt x="151917" y="69659"/>
                </a:lnTo>
                <a:lnTo>
                  <a:pt x="149301" y="80441"/>
                </a:lnTo>
                <a:lnTo>
                  <a:pt x="150596" y="87566"/>
                </a:lnTo>
                <a:lnTo>
                  <a:pt x="154432" y="93738"/>
                </a:lnTo>
                <a:lnTo>
                  <a:pt x="160769" y="98082"/>
                </a:lnTo>
                <a:lnTo>
                  <a:pt x="169519" y="99720"/>
                </a:lnTo>
                <a:lnTo>
                  <a:pt x="178943" y="99720"/>
                </a:lnTo>
                <a:lnTo>
                  <a:pt x="186042" y="94881"/>
                </a:lnTo>
                <a:lnTo>
                  <a:pt x="189026" y="90728"/>
                </a:lnTo>
                <a:lnTo>
                  <a:pt x="189738" y="89750"/>
                </a:lnTo>
                <a:lnTo>
                  <a:pt x="190004" y="89750"/>
                </a:lnTo>
                <a:lnTo>
                  <a:pt x="191096" y="98171"/>
                </a:lnTo>
                <a:lnTo>
                  <a:pt x="201891" y="98171"/>
                </a:lnTo>
                <a:close/>
              </a:path>
              <a:path w="772795" h="128904">
                <a:moveTo>
                  <a:pt x="282841" y="63842"/>
                </a:moveTo>
                <a:lnTo>
                  <a:pt x="280835" y="49961"/>
                </a:lnTo>
                <a:lnTo>
                  <a:pt x="275183" y="39306"/>
                </a:lnTo>
                <a:lnTo>
                  <a:pt x="275094" y="39141"/>
                </a:lnTo>
                <a:lnTo>
                  <a:pt x="270814" y="35750"/>
                </a:lnTo>
                <a:lnTo>
                  <a:pt x="270814" y="64262"/>
                </a:lnTo>
                <a:lnTo>
                  <a:pt x="269455" y="74790"/>
                </a:lnTo>
                <a:lnTo>
                  <a:pt x="265531" y="82931"/>
                </a:lnTo>
                <a:lnTo>
                  <a:pt x="259219" y="88188"/>
                </a:lnTo>
                <a:lnTo>
                  <a:pt x="250736" y="90043"/>
                </a:lnTo>
                <a:lnTo>
                  <a:pt x="241998" y="90043"/>
                </a:lnTo>
                <a:lnTo>
                  <a:pt x="238582" y="87261"/>
                </a:lnTo>
                <a:lnTo>
                  <a:pt x="235026" y="84353"/>
                </a:lnTo>
                <a:lnTo>
                  <a:pt x="232714" y="75768"/>
                </a:lnTo>
                <a:lnTo>
                  <a:pt x="232295" y="74371"/>
                </a:lnTo>
                <a:lnTo>
                  <a:pt x="232168" y="72847"/>
                </a:lnTo>
                <a:lnTo>
                  <a:pt x="232168" y="57327"/>
                </a:lnTo>
                <a:lnTo>
                  <a:pt x="232575" y="55803"/>
                </a:lnTo>
                <a:lnTo>
                  <a:pt x="232841" y="54279"/>
                </a:lnTo>
                <a:lnTo>
                  <a:pt x="235305" y="44983"/>
                </a:lnTo>
                <a:lnTo>
                  <a:pt x="239407" y="41935"/>
                </a:lnTo>
                <a:lnTo>
                  <a:pt x="242951" y="39306"/>
                </a:lnTo>
                <a:lnTo>
                  <a:pt x="251015" y="39306"/>
                </a:lnTo>
                <a:lnTo>
                  <a:pt x="259575" y="41325"/>
                </a:lnTo>
                <a:lnTo>
                  <a:pt x="265772" y="46748"/>
                </a:lnTo>
                <a:lnTo>
                  <a:pt x="269532" y="54698"/>
                </a:lnTo>
                <a:lnTo>
                  <a:pt x="270814" y="64262"/>
                </a:lnTo>
                <a:lnTo>
                  <a:pt x="270814" y="35750"/>
                </a:lnTo>
                <a:lnTo>
                  <a:pt x="266255" y="32118"/>
                </a:lnTo>
                <a:lnTo>
                  <a:pt x="254977" y="29616"/>
                </a:lnTo>
                <a:lnTo>
                  <a:pt x="247548" y="30492"/>
                </a:lnTo>
                <a:lnTo>
                  <a:pt x="241287" y="32981"/>
                </a:lnTo>
                <a:lnTo>
                  <a:pt x="236232" y="36868"/>
                </a:lnTo>
                <a:lnTo>
                  <a:pt x="232435" y="41935"/>
                </a:lnTo>
                <a:lnTo>
                  <a:pt x="232168" y="41935"/>
                </a:lnTo>
                <a:lnTo>
                  <a:pt x="232168" y="0"/>
                </a:lnTo>
                <a:lnTo>
                  <a:pt x="220141" y="0"/>
                </a:lnTo>
                <a:lnTo>
                  <a:pt x="220103" y="88188"/>
                </a:lnTo>
                <a:lnTo>
                  <a:pt x="220002" y="93599"/>
                </a:lnTo>
                <a:lnTo>
                  <a:pt x="219595" y="98171"/>
                </a:lnTo>
                <a:lnTo>
                  <a:pt x="230111" y="98171"/>
                </a:lnTo>
                <a:lnTo>
                  <a:pt x="230657" y="87261"/>
                </a:lnTo>
                <a:lnTo>
                  <a:pt x="230936" y="87261"/>
                </a:lnTo>
                <a:lnTo>
                  <a:pt x="235191" y="92900"/>
                </a:lnTo>
                <a:lnTo>
                  <a:pt x="240372" y="96774"/>
                </a:lnTo>
                <a:lnTo>
                  <a:pt x="246392" y="99009"/>
                </a:lnTo>
                <a:lnTo>
                  <a:pt x="253199" y="99720"/>
                </a:lnTo>
                <a:lnTo>
                  <a:pt x="263994" y="97497"/>
                </a:lnTo>
                <a:lnTo>
                  <a:pt x="273494" y="90779"/>
                </a:lnTo>
                <a:lnTo>
                  <a:pt x="273939" y="90043"/>
                </a:lnTo>
                <a:lnTo>
                  <a:pt x="280263" y="79565"/>
                </a:lnTo>
                <a:lnTo>
                  <a:pt x="282841" y="63842"/>
                </a:lnTo>
                <a:close/>
              </a:path>
              <a:path w="772795" h="128904">
                <a:moveTo>
                  <a:pt x="308114" y="85890"/>
                </a:moveTo>
                <a:lnTo>
                  <a:pt x="304838" y="82296"/>
                </a:lnTo>
                <a:lnTo>
                  <a:pt x="295275" y="82296"/>
                </a:lnTo>
                <a:lnTo>
                  <a:pt x="291858" y="85890"/>
                </a:lnTo>
                <a:lnTo>
                  <a:pt x="291858" y="91147"/>
                </a:lnTo>
                <a:lnTo>
                  <a:pt x="291858" y="95986"/>
                </a:lnTo>
                <a:lnTo>
                  <a:pt x="295135" y="99720"/>
                </a:lnTo>
                <a:lnTo>
                  <a:pt x="304838" y="99720"/>
                </a:lnTo>
                <a:lnTo>
                  <a:pt x="308114" y="95986"/>
                </a:lnTo>
                <a:lnTo>
                  <a:pt x="308114" y="85890"/>
                </a:lnTo>
                <a:close/>
              </a:path>
              <a:path w="772795" h="128904">
                <a:moveTo>
                  <a:pt x="354711" y="31165"/>
                </a:moveTo>
                <a:lnTo>
                  <a:pt x="337502" y="31165"/>
                </a:lnTo>
                <a:lnTo>
                  <a:pt x="337502" y="11938"/>
                </a:lnTo>
                <a:lnTo>
                  <a:pt x="325615" y="15125"/>
                </a:lnTo>
                <a:lnTo>
                  <a:pt x="325615" y="31165"/>
                </a:lnTo>
                <a:lnTo>
                  <a:pt x="315379" y="31165"/>
                </a:lnTo>
                <a:lnTo>
                  <a:pt x="315379" y="40436"/>
                </a:lnTo>
                <a:lnTo>
                  <a:pt x="325615" y="40436"/>
                </a:lnTo>
                <a:lnTo>
                  <a:pt x="325615" y="84912"/>
                </a:lnTo>
                <a:lnTo>
                  <a:pt x="326986" y="90728"/>
                </a:lnTo>
                <a:lnTo>
                  <a:pt x="330263" y="94602"/>
                </a:lnTo>
                <a:lnTo>
                  <a:pt x="333133" y="97917"/>
                </a:lnTo>
                <a:lnTo>
                  <a:pt x="337781" y="99720"/>
                </a:lnTo>
                <a:lnTo>
                  <a:pt x="348018" y="99720"/>
                </a:lnTo>
                <a:lnTo>
                  <a:pt x="351713" y="98894"/>
                </a:lnTo>
                <a:lnTo>
                  <a:pt x="354037" y="97917"/>
                </a:lnTo>
                <a:lnTo>
                  <a:pt x="353491" y="88658"/>
                </a:lnTo>
                <a:lnTo>
                  <a:pt x="351840" y="89204"/>
                </a:lnTo>
                <a:lnTo>
                  <a:pt x="349656" y="89623"/>
                </a:lnTo>
                <a:lnTo>
                  <a:pt x="339826" y="89623"/>
                </a:lnTo>
                <a:lnTo>
                  <a:pt x="337502" y="84912"/>
                </a:lnTo>
                <a:lnTo>
                  <a:pt x="337502" y="40436"/>
                </a:lnTo>
                <a:lnTo>
                  <a:pt x="354711" y="40436"/>
                </a:lnTo>
                <a:lnTo>
                  <a:pt x="354711" y="31165"/>
                </a:lnTo>
                <a:close/>
              </a:path>
              <a:path w="772795" h="128904">
                <a:moveTo>
                  <a:pt x="400799" y="30200"/>
                </a:moveTo>
                <a:lnTo>
                  <a:pt x="399707" y="29756"/>
                </a:lnTo>
                <a:lnTo>
                  <a:pt x="398754" y="29616"/>
                </a:lnTo>
                <a:lnTo>
                  <a:pt x="389331" y="29616"/>
                </a:lnTo>
                <a:lnTo>
                  <a:pt x="382092" y="35293"/>
                </a:lnTo>
                <a:lnTo>
                  <a:pt x="378942" y="44424"/>
                </a:lnTo>
                <a:lnTo>
                  <a:pt x="378536" y="44424"/>
                </a:lnTo>
                <a:lnTo>
                  <a:pt x="378129" y="31165"/>
                </a:lnTo>
                <a:lnTo>
                  <a:pt x="367474" y="31165"/>
                </a:lnTo>
                <a:lnTo>
                  <a:pt x="367880" y="37541"/>
                </a:lnTo>
                <a:lnTo>
                  <a:pt x="368020" y="44183"/>
                </a:lnTo>
                <a:lnTo>
                  <a:pt x="368020" y="98171"/>
                </a:lnTo>
                <a:lnTo>
                  <a:pt x="380047" y="98171"/>
                </a:lnTo>
                <a:lnTo>
                  <a:pt x="380047" y="60490"/>
                </a:lnTo>
                <a:lnTo>
                  <a:pt x="380174" y="58420"/>
                </a:lnTo>
                <a:lnTo>
                  <a:pt x="380593" y="56756"/>
                </a:lnTo>
                <a:lnTo>
                  <a:pt x="382219" y="47612"/>
                </a:lnTo>
                <a:lnTo>
                  <a:pt x="388239" y="41109"/>
                </a:lnTo>
                <a:lnTo>
                  <a:pt x="398348" y="41109"/>
                </a:lnTo>
                <a:lnTo>
                  <a:pt x="399580" y="41236"/>
                </a:lnTo>
                <a:lnTo>
                  <a:pt x="400799" y="41516"/>
                </a:lnTo>
                <a:lnTo>
                  <a:pt x="400799" y="30200"/>
                </a:lnTo>
                <a:close/>
              </a:path>
              <a:path w="772795" h="128904">
                <a:moveTo>
                  <a:pt x="459422" y="98171"/>
                </a:moveTo>
                <a:lnTo>
                  <a:pt x="458736" y="93586"/>
                </a:lnTo>
                <a:lnTo>
                  <a:pt x="458546" y="89750"/>
                </a:lnTo>
                <a:lnTo>
                  <a:pt x="458470" y="63893"/>
                </a:lnTo>
                <a:lnTo>
                  <a:pt x="458457" y="57086"/>
                </a:lnTo>
                <a:lnTo>
                  <a:pt x="457377" y="47117"/>
                </a:lnTo>
                <a:lnTo>
                  <a:pt x="453618" y="38608"/>
                </a:lnTo>
                <a:lnTo>
                  <a:pt x="453478" y="38303"/>
                </a:lnTo>
                <a:lnTo>
                  <a:pt x="446862" y="32905"/>
                </a:lnTo>
                <a:lnTo>
                  <a:pt x="446862" y="63893"/>
                </a:lnTo>
                <a:lnTo>
                  <a:pt x="446862" y="76822"/>
                </a:lnTo>
                <a:lnTo>
                  <a:pt x="446303" y="79463"/>
                </a:lnTo>
                <a:lnTo>
                  <a:pt x="444258" y="85166"/>
                </a:lnTo>
                <a:lnTo>
                  <a:pt x="438937" y="90728"/>
                </a:lnTo>
                <a:lnTo>
                  <a:pt x="424040" y="90728"/>
                </a:lnTo>
                <a:lnTo>
                  <a:pt x="418858" y="87109"/>
                </a:lnTo>
                <a:lnTo>
                  <a:pt x="418858" y="79044"/>
                </a:lnTo>
                <a:lnTo>
                  <a:pt x="421386" y="71145"/>
                </a:lnTo>
                <a:lnTo>
                  <a:pt x="427939" y="66522"/>
                </a:lnTo>
                <a:lnTo>
                  <a:pt x="436943" y="64376"/>
                </a:lnTo>
                <a:lnTo>
                  <a:pt x="446862" y="63893"/>
                </a:lnTo>
                <a:lnTo>
                  <a:pt x="446862" y="32905"/>
                </a:lnTo>
                <a:lnTo>
                  <a:pt x="445782" y="32016"/>
                </a:lnTo>
                <a:lnTo>
                  <a:pt x="433336" y="29616"/>
                </a:lnTo>
                <a:lnTo>
                  <a:pt x="425132" y="29616"/>
                </a:lnTo>
                <a:lnTo>
                  <a:pt x="417080" y="31978"/>
                </a:lnTo>
                <a:lnTo>
                  <a:pt x="411480" y="35572"/>
                </a:lnTo>
                <a:lnTo>
                  <a:pt x="414350" y="43586"/>
                </a:lnTo>
                <a:lnTo>
                  <a:pt x="418985" y="40551"/>
                </a:lnTo>
                <a:lnTo>
                  <a:pt x="425411" y="38608"/>
                </a:lnTo>
                <a:lnTo>
                  <a:pt x="444944" y="38608"/>
                </a:lnTo>
                <a:lnTo>
                  <a:pt x="446582" y="48552"/>
                </a:lnTo>
                <a:lnTo>
                  <a:pt x="446582" y="55600"/>
                </a:lnTo>
                <a:lnTo>
                  <a:pt x="429590" y="57086"/>
                </a:lnTo>
                <a:lnTo>
                  <a:pt x="417118" y="61823"/>
                </a:lnTo>
                <a:lnTo>
                  <a:pt x="409448" y="69659"/>
                </a:lnTo>
                <a:lnTo>
                  <a:pt x="406831" y="80441"/>
                </a:lnTo>
                <a:lnTo>
                  <a:pt x="408127" y="87566"/>
                </a:lnTo>
                <a:lnTo>
                  <a:pt x="411962" y="93738"/>
                </a:lnTo>
                <a:lnTo>
                  <a:pt x="418299" y="98082"/>
                </a:lnTo>
                <a:lnTo>
                  <a:pt x="427050" y="99720"/>
                </a:lnTo>
                <a:lnTo>
                  <a:pt x="436473" y="99720"/>
                </a:lnTo>
                <a:lnTo>
                  <a:pt x="443572" y="94881"/>
                </a:lnTo>
                <a:lnTo>
                  <a:pt x="446557" y="90728"/>
                </a:lnTo>
                <a:lnTo>
                  <a:pt x="447268" y="89750"/>
                </a:lnTo>
                <a:lnTo>
                  <a:pt x="447535" y="89750"/>
                </a:lnTo>
                <a:lnTo>
                  <a:pt x="448627" y="98171"/>
                </a:lnTo>
                <a:lnTo>
                  <a:pt x="459422" y="98171"/>
                </a:lnTo>
                <a:close/>
              </a:path>
              <a:path w="772795" h="128904">
                <a:moveTo>
                  <a:pt x="535317" y="98171"/>
                </a:moveTo>
                <a:lnTo>
                  <a:pt x="535051" y="93611"/>
                </a:lnTo>
                <a:lnTo>
                  <a:pt x="534771" y="86715"/>
                </a:lnTo>
                <a:lnTo>
                  <a:pt x="534771" y="39865"/>
                </a:lnTo>
                <a:lnTo>
                  <a:pt x="534771" y="0"/>
                </a:lnTo>
                <a:lnTo>
                  <a:pt x="522897" y="0"/>
                </a:lnTo>
                <a:lnTo>
                  <a:pt x="522897" y="39865"/>
                </a:lnTo>
                <a:lnTo>
                  <a:pt x="522897" y="56908"/>
                </a:lnTo>
                <a:lnTo>
                  <a:pt x="522897" y="72021"/>
                </a:lnTo>
                <a:lnTo>
                  <a:pt x="522757" y="73685"/>
                </a:lnTo>
                <a:lnTo>
                  <a:pt x="522351" y="75349"/>
                </a:lnTo>
                <a:lnTo>
                  <a:pt x="520026" y="84493"/>
                </a:lnTo>
                <a:lnTo>
                  <a:pt x="512787" y="90043"/>
                </a:lnTo>
                <a:lnTo>
                  <a:pt x="504723" y="90043"/>
                </a:lnTo>
                <a:lnTo>
                  <a:pt x="496189" y="88061"/>
                </a:lnTo>
                <a:lnTo>
                  <a:pt x="490080" y="82664"/>
                </a:lnTo>
                <a:lnTo>
                  <a:pt x="486410" y="74726"/>
                </a:lnTo>
                <a:lnTo>
                  <a:pt x="485190" y="65087"/>
                </a:lnTo>
                <a:lnTo>
                  <a:pt x="486537" y="54864"/>
                </a:lnTo>
                <a:lnTo>
                  <a:pt x="490423" y="46697"/>
                </a:lnTo>
                <a:lnTo>
                  <a:pt x="496658" y="41275"/>
                </a:lnTo>
                <a:lnTo>
                  <a:pt x="505002" y="39306"/>
                </a:lnTo>
                <a:lnTo>
                  <a:pt x="514019" y="39306"/>
                </a:lnTo>
                <a:lnTo>
                  <a:pt x="520573" y="45542"/>
                </a:lnTo>
                <a:lnTo>
                  <a:pt x="522757" y="54965"/>
                </a:lnTo>
                <a:lnTo>
                  <a:pt x="522897" y="56908"/>
                </a:lnTo>
                <a:lnTo>
                  <a:pt x="522897" y="39865"/>
                </a:lnTo>
                <a:lnTo>
                  <a:pt x="522617" y="39865"/>
                </a:lnTo>
                <a:lnTo>
                  <a:pt x="522300" y="39306"/>
                </a:lnTo>
                <a:lnTo>
                  <a:pt x="519607" y="34467"/>
                </a:lnTo>
                <a:lnTo>
                  <a:pt x="512787" y="29629"/>
                </a:lnTo>
                <a:lnTo>
                  <a:pt x="502678" y="29629"/>
                </a:lnTo>
                <a:lnTo>
                  <a:pt x="491223" y="32131"/>
                </a:lnTo>
                <a:lnTo>
                  <a:pt x="481761" y="39281"/>
                </a:lnTo>
                <a:lnTo>
                  <a:pt x="475335" y="50609"/>
                </a:lnTo>
                <a:lnTo>
                  <a:pt x="473036" y="65646"/>
                </a:lnTo>
                <a:lnTo>
                  <a:pt x="475208" y="79578"/>
                </a:lnTo>
                <a:lnTo>
                  <a:pt x="481190" y="90335"/>
                </a:lnTo>
                <a:lnTo>
                  <a:pt x="490207" y="97269"/>
                </a:lnTo>
                <a:lnTo>
                  <a:pt x="501446" y="99720"/>
                </a:lnTo>
                <a:lnTo>
                  <a:pt x="508914" y="98742"/>
                </a:lnTo>
                <a:lnTo>
                  <a:pt x="515239" y="96024"/>
                </a:lnTo>
                <a:lnTo>
                  <a:pt x="520230" y="91909"/>
                </a:lnTo>
                <a:lnTo>
                  <a:pt x="521474" y="90043"/>
                </a:lnTo>
                <a:lnTo>
                  <a:pt x="523709" y="86715"/>
                </a:lnTo>
                <a:lnTo>
                  <a:pt x="524129" y="86715"/>
                </a:lnTo>
                <a:lnTo>
                  <a:pt x="524662" y="98171"/>
                </a:lnTo>
                <a:lnTo>
                  <a:pt x="535317" y="98171"/>
                </a:lnTo>
                <a:close/>
              </a:path>
              <a:path w="772795" h="128904">
                <a:moveTo>
                  <a:pt x="566762" y="31165"/>
                </a:moveTo>
                <a:lnTo>
                  <a:pt x="554875" y="31165"/>
                </a:lnTo>
                <a:lnTo>
                  <a:pt x="554875" y="98171"/>
                </a:lnTo>
                <a:lnTo>
                  <a:pt x="566762" y="98171"/>
                </a:lnTo>
                <a:lnTo>
                  <a:pt x="566762" y="31165"/>
                </a:lnTo>
                <a:close/>
              </a:path>
              <a:path w="772795" h="128904">
                <a:moveTo>
                  <a:pt x="568401" y="16586"/>
                </a:moveTo>
                <a:lnTo>
                  <a:pt x="568261" y="12446"/>
                </a:lnTo>
                <a:lnTo>
                  <a:pt x="568261" y="8153"/>
                </a:lnTo>
                <a:lnTo>
                  <a:pt x="565404" y="4838"/>
                </a:lnTo>
                <a:lnTo>
                  <a:pt x="556514" y="4838"/>
                </a:lnTo>
                <a:lnTo>
                  <a:pt x="553491" y="8153"/>
                </a:lnTo>
                <a:lnTo>
                  <a:pt x="553377" y="16586"/>
                </a:lnTo>
                <a:lnTo>
                  <a:pt x="556247" y="19913"/>
                </a:lnTo>
                <a:lnTo>
                  <a:pt x="565404" y="19913"/>
                </a:lnTo>
                <a:lnTo>
                  <a:pt x="568401" y="16586"/>
                </a:lnTo>
                <a:close/>
              </a:path>
              <a:path w="772795" h="128904">
                <a:moveTo>
                  <a:pt x="642950" y="58140"/>
                </a:moveTo>
                <a:lnTo>
                  <a:pt x="640588" y="44056"/>
                </a:lnTo>
                <a:lnTo>
                  <a:pt x="634720" y="35318"/>
                </a:lnTo>
                <a:lnTo>
                  <a:pt x="627164" y="30861"/>
                </a:lnTo>
                <a:lnTo>
                  <a:pt x="619734" y="29616"/>
                </a:lnTo>
                <a:lnTo>
                  <a:pt x="608812" y="29616"/>
                </a:lnTo>
                <a:lnTo>
                  <a:pt x="601154" y="35979"/>
                </a:lnTo>
                <a:lnTo>
                  <a:pt x="597877" y="42214"/>
                </a:lnTo>
                <a:lnTo>
                  <a:pt x="597471" y="42214"/>
                </a:lnTo>
                <a:lnTo>
                  <a:pt x="596925" y="31165"/>
                </a:lnTo>
                <a:lnTo>
                  <a:pt x="586270" y="31165"/>
                </a:lnTo>
                <a:lnTo>
                  <a:pt x="586816" y="42379"/>
                </a:lnTo>
                <a:lnTo>
                  <a:pt x="586816" y="98171"/>
                </a:lnTo>
                <a:lnTo>
                  <a:pt x="598703" y="98171"/>
                </a:lnTo>
                <a:lnTo>
                  <a:pt x="598703" y="55791"/>
                </a:lnTo>
                <a:lnTo>
                  <a:pt x="599109" y="53708"/>
                </a:lnTo>
                <a:lnTo>
                  <a:pt x="601840" y="45262"/>
                </a:lnTo>
                <a:lnTo>
                  <a:pt x="607847" y="39725"/>
                </a:lnTo>
                <a:lnTo>
                  <a:pt x="626973" y="39725"/>
                </a:lnTo>
                <a:lnTo>
                  <a:pt x="631075" y="48717"/>
                </a:lnTo>
                <a:lnTo>
                  <a:pt x="631075" y="98171"/>
                </a:lnTo>
                <a:lnTo>
                  <a:pt x="642950" y="98171"/>
                </a:lnTo>
                <a:lnTo>
                  <a:pt x="642950" y="58140"/>
                </a:lnTo>
                <a:close/>
              </a:path>
              <a:path w="772795" h="128904">
                <a:moveTo>
                  <a:pt x="719505" y="31165"/>
                </a:moveTo>
                <a:lnTo>
                  <a:pt x="708990" y="31165"/>
                </a:lnTo>
                <a:lnTo>
                  <a:pt x="708431" y="41236"/>
                </a:lnTo>
                <a:lnTo>
                  <a:pt x="708164" y="41236"/>
                </a:lnTo>
                <a:lnTo>
                  <a:pt x="707085" y="39166"/>
                </a:lnTo>
                <a:lnTo>
                  <a:pt x="707072" y="55486"/>
                </a:lnTo>
                <a:lnTo>
                  <a:pt x="707072" y="71666"/>
                </a:lnTo>
                <a:lnTo>
                  <a:pt x="706805" y="74015"/>
                </a:lnTo>
                <a:lnTo>
                  <a:pt x="703516" y="83845"/>
                </a:lnTo>
                <a:lnTo>
                  <a:pt x="696823" y="88684"/>
                </a:lnTo>
                <a:lnTo>
                  <a:pt x="689457" y="88684"/>
                </a:lnTo>
                <a:lnTo>
                  <a:pt x="680923" y="86753"/>
                </a:lnTo>
                <a:lnTo>
                  <a:pt x="674814" y="81508"/>
                </a:lnTo>
                <a:lnTo>
                  <a:pt x="671144" y="73812"/>
                </a:lnTo>
                <a:lnTo>
                  <a:pt x="669925" y="64477"/>
                </a:lnTo>
                <a:lnTo>
                  <a:pt x="671372" y="53987"/>
                </a:lnTo>
                <a:lnTo>
                  <a:pt x="675436" y="46012"/>
                </a:lnTo>
                <a:lnTo>
                  <a:pt x="681609" y="40944"/>
                </a:lnTo>
                <a:lnTo>
                  <a:pt x="689457" y="39166"/>
                </a:lnTo>
                <a:lnTo>
                  <a:pt x="698334" y="39166"/>
                </a:lnTo>
                <a:lnTo>
                  <a:pt x="704202" y="44970"/>
                </a:lnTo>
                <a:lnTo>
                  <a:pt x="706386" y="52031"/>
                </a:lnTo>
                <a:lnTo>
                  <a:pt x="706805" y="53682"/>
                </a:lnTo>
                <a:lnTo>
                  <a:pt x="707072" y="55486"/>
                </a:lnTo>
                <a:lnTo>
                  <a:pt x="707072" y="39154"/>
                </a:lnTo>
                <a:lnTo>
                  <a:pt x="705294" y="35712"/>
                </a:lnTo>
                <a:lnTo>
                  <a:pt x="699008" y="29616"/>
                </a:lnTo>
                <a:lnTo>
                  <a:pt x="687539" y="29616"/>
                </a:lnTo>
                <a:lnTo>
                  <a:pt x="676478" y="31991"/>
                </a:lnTo>
                <a:lnTo>
                  <a:pt x="666953" y="38887"/>
                </a:lnTo>
                <a:lnTo>
                  <a:pt x="660273" y="50050"/>
                </a:lnTo>
                <a:lnTo>
                  <a:pt x="657758" y="65163"/>
                </a:lnTo>
                <a:lnTo>
                  <a:pt x="659828" y="78092"/>
                </a:lnTo>
                <a:lnTo>
                  <a:pt x="665619" y="88442"/>
                </a:lnTo>
                <a:lnTo>
                  <a:pt x="674522" y="95326"/>
                </a:lnTo>
                <a:lnTo>
                  <a:pt x="685901" y="97815"/>
                </a:lnTo>
                <a:lnTo>
                  <a:pt x="696010" y="97815"/>
                </a:lnTo>
                <a:lnTo>
                  <a:pt x="703389" y="92837"/>
                </a:lnTo>
                <a:lnTo>
                  <a:pt x="705751" y="88684"/>
                </a:lnTo>
                <a:lnTo>
                  <a:pt x="706932" y="86614"/>
                </a:lnTo>
                <a:lnTo>
                  <a:pt x="707212" y="86614"/>
                </a:lnTo>
                <a:lnTo>
                  <a:pt x="707212" y="94068"/>
                </a:lnTo>
                <a:lnTo>
                  <a:pt x="705599" y="104889"/>
                </a:lnTo>
                <a:lnTo>
                  <a:pt x="701167" y="112191"/>
                </a:lnTo>
                <a:lnTo>
                  <a:pt x="694410" y="116319"/>
                </a:lnTo>
                <a:lnTo>
                  <a:pt x="685901" y="117614"/>
                </a:lnTo>
                <a:lnTo>
                  <a:pt x="677710" y="117614"/>
                </a:lnTo>
                <a:lnTo>
                  <a:pt x="670877" y="114985"/>
                </a:lnTo>
                <a:lnTo>
                  <a:pt x="666369" y="112217"/>
                </a:lnTo>
                <a:lnTo>
                  <a:pt x="663359" y="121627"/>
                </a:lnTo>
                <a:lnTo>
                  <a:pt x="668820" y="125082"/>
                </a:lnTo>
                <a:lnTo>
                  <a:pt x="677430" y="127025"/>
                </a:lnTo>
                <a:lnTo>
                  <a:pt x="693826" y="127025"/>
                </a:lnTo>
                <a:lnTo>
                  <a:pt x="703110" y="125082"/>
                </a:lnTo>
                <a:lnTo>
                  <a:pt x="709536" y="118999"/>
                </a:lnTo>
                <a:lnTo>
                  <a:pt x="710679" y="117614"/>
                </a:lnTo>
                <a:lnTo>
                  <a:pt x="713701" y="113957"/>
                </a:lnTo>
                <a:lnTo>
                  <a:pt x="716648" y="107340"/>
                </a:lnTo>
                <a:lnTo>
                  <a:pt x="718388" y="98920"/>
                </a:lnTo>
                <a:lnTo>
                  <a:pt x="718934" y="88684"/>
                </a:lnTo>
                <a:lnTo>
                  <a:pt x="718959" y="86614"/>
                </a:lnTo>
                <a:lnTo>
                  <a:pt x="718959" y="41236"/>
                </a:lnTo>
                <a:lnTo>
                  <a:pt x="719239" y="35712"/>
                </a:lnTo>
                <a:lnTo>
                  <a:pt x="719505" y="31165"/>
                </a:lnTo>
                <a:close/>
              </a:path>
              <a:path w="772795" h="128904">
                <a:moveTo>
                  <a:pt x="772579" y="8318"/>
                </a:moveTo>
                <a:lnTo>
                  <a:pt x="762482" y="8318"/>
                </a:lnTo>
                <a:lnTo>
                  <a:pt x="743077" y="18834"/>
                </a:lnTo>
                <a:lnTo>
                  <a:pt x="745401" y="28092"/>
                </a:lnTo>
                <a:lnTo>
                  <a:pt x="760844" y="19659"/>
                </a:lnTo>
                <a:lnTo>
                  <a:pt x="761111" y="19659"/>
                </a:lnTo>
                <a:lnTo>
                  <a:pt x="761111" y="98171"/>
                </a:lnTo>
                <a:lnTo>
                  <a:pt x="772579" y="98171"/>
                </a:lnTo>
                <a:lnTo>
                  <a:pt x="772579" y="8318"/>
                </a:lnTo>
                <a:close/>
              </a:path>
            </a:pathLst>
          </a:custGeom>
          <a:solidFill>
            <a:srgbClr val="6D5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1971967" y="3147466"/>
            <a:ext cx="301625" cy="138430"/>
            <a:chOff x="1971967" y="3147466"/>
            <a:chExt cx="301625" cy="138430"/>
          </a:xfrm>
        </p:grpSpPr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1967" y="3147466"/>
              <a:ext cx="122402" cy="13826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6035" y="3187255"/>
              <a:ext cx="81673" cy="9847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224963" y="3185033"/>
              <a:ext cx="48895" cy="99060"/>
            </a:xfrm>
            <a:custGeom>
              <a:avLst/>
              <a:gdLst/>
              <a:ahLst/>
              <a:cxnLst/>
              <a:rect l="l" t="t" r="r" b="b"/>
              <a:pathLst>
                <a:path w="48894" h="99060">
                  <a:moveTo>
                    <a:pt x="45516" y="0"/>
                  </a:moveTo>
                  <a:lnTo>
                    <a:pt x="43522" y="0"/>
                  </a:lnTo>
                  <a:lnTo>
                    <a:pt x="35027" y="1476"/>
                  </a:lnTo>
                  <a:lnTo>
                    <a:pt x="27425" y="5710"/>
                  </a:lnTo>
                  <a:lnTo>
                    <a:pt x="21166" y="12403"/>
                  </a:lnTo>
                  <a:lnTo>
                    <a:pt x="16700" y="21259"/>
                  </a:lnTo>
                  <a:lnTo>
                    <a:pt x="16103" y="21259"/>
                  </a:lnTo>
                  <a:lnTo>
                    <a:pt x="15506" y="2222"/>
                  </a:lnTo>
                  <a:lnTo>
                    <a:pt x="0" y="2222"/>
                  </a:lnTo>
                  <a:lnTo>
                    <a:pt x="623" y="16416"/>
                  </a:lnTo>
                  <a:lnTo>
                    <a:pt x="800" y="32257"/>
                  </a:lnTo>
                  <a:lnTo>
                    <a:pt x="800" y="98475"/>
                  </a:lnTo>
                  <a:lnTo>
                    <a:pt x="18287" y="98475"/>
                  </a:lnTo>
                  <a:lnTo>
                    <a:pt x="18287" y="44348"/>
                  </a:lnTo>
                  <a:lnTo>
                    <a:pt x="18478" y="41363"/>
                  </a:lnTo>
                  <a:lnTo>
                    <a:pt x="42532" y="16497"/>
                  </a:lnTo>
                  <a:lnTo>
                    <a:pt x="44907" y="16497"/>
                  </a:lnTo>
                  <a:lnTo>
                    <a:pt x="46697" y="16687"/>
                  </a:lnTo>
                  <a:lnTo>
                    <a:pt x="48488" y="17081"/>
                  </a:lnTo>
                  <a:lnTo>
                    <a:pt x="48488" y="825"/>
                  </a:lnTo>
                  <a:lnTo>
                    <a:pt x="46901" y="190"/>
                  </a:lnTo>
                  <a:lnTo>
                    <a:pt x="45516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2341727" y="3149409"/>
            <a:ext cx="215265" cy="136525"/>
            <a:chOff x="2341727" y="3149409"/>
            <a:chExt cx="215265" cy="136525"/>
          </a:xfrm>
        </p:grpSpPr>
        <p:sp>
          <p:nvSpPr>
            <p:cNvPr id="64" name="object 64"/>
            <p:cNvSpPr/>
            <p:nvPr/>
          </p:nvSpPr>
          <p:spPr>
            <a:xfrm>
              <a:off x="2341727" y="3149409"/>
              <a:ext cx="22225" cy="134620"/>
            </a:xfrm>
            <a:custGeom>
              <a:avLst/>
              <a:gdLst/>
              <a:ahLst/>
              <a:cxnLst/>
              <a:rect l="l" t="t" r="r" b="b"/>
              <a:pathLst>
                <a:path w="22225" h="134620">
                  <a:moveTo>
                    <a:pt x="19481" y="37845"/>
                  </a:moveTo>
                  <a:lnTo>
                    <a:pt x="2197" y="37845"/>
                  </a:lnTo>
                  <a:lnTo>
                    <a:pt x="2197" y="134099"/>
                  </a:lnTo>
                  <a:lnTo>
                    <a:pt x="19481" y="134099"/>
                  </a:lnTo>
                  <a:lnTo>
                    <a:pt x="19481" y="37845"/>
                  </a:lnTo>
                  <a:close/>
                </a:path>
                <a:path w="22225" h="134620">
                  <a:moveTo>
                    <a:pt x="17487" y="0"/>
                  </a:moveTo>
                  <a:lnTo>
                    <a:pt x="4571" y="0"/>
                  </a:lnTo>
                  <a:lnTo>
                    <a:pt x="0" y="4978"/>
                  </a:lnTo>
                  <a:lnTo>
                    <a:pt x="0" y="16891"/>
                  </a:lnTo>
                  <a:lnTo>
                    <a:pt x="4178" y="21666"/>
                  </a:lnTo>
                  <a:lnTo>
                    <a:pt x="17487" y="21666"/>
                  </a:lnTo>
                  <a:lnTo>
                    <a:pt x="21856" y="16891"/>
                  </a:lnTo>
                  <a:lnTo>
                    <a:pt x="21666" y="10934"/>
                  </a:lnTo>
                  <a:lnTo>
                    <a:pt x="21666" y="4775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89581" y="3185033"/>
              <a:ext cx="82461" cy="98475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493784" y="3185020"/>
              <a:ext cx="63500" cy="100965"/>
            </a:xfrm>
            <a:custGeom>
              <a:avLst/>
              <a:gdLst/>
              <a:ahLst/>
              <a:cxnLst/>
              <a:rect l="l" t="t" r="r" b="b"/>
              <a:pathLst>
                <a:path w="63500" h="100964">
                  <a:moveTo>
                    <a:pt x="45897" y="0"/>
                  </a:moveTo>
                  <a:lnTo>
                    <a:pt x="35966" y="0"/>
                  </a:lnTo>
                  <a:lnTo>
                    <a:pt x="22064" y="2231"/>
                  </a:lnTo>
                  <a:lnTo>
                    <a:pt x="11625" y="8304"/>
                  </a:lnTo>
                  <a:lnTo>
                    <a:pt x="5060" y="17289"/>
                  </a:lnTo>
                  <a:lnTo>
                    <a:pt x="2781" y="28257"/>
                  </a:lnTo>
                  <a:lnTo>
                    <a:pt x="4325" y="36525"/>
                  </a:lnTo>
                  <a:lnTo>
                    <a:pt x="9018" y="43937"/>
                  </a:lnTo>
                  <a:lnTo>
                    <a:pt x="16952" y="50379"/>
                  </a:lnTo>
                  <a:lnTo>
                    <a:pt x="28219" y="55740"/>
                  </a:lnTo>
                  <a:lnTo>
                    <a:pt x="41135" y="60515"/>
                  </a:lnTo>
                  <a:lnTo>
                    <a:pt x="46101" y="64896"/>
                  </a:lnTo>
                  <a:lnTo>
                    <a:pt x="46101" y="81419"/>
                  </a:lnTo>
                  <a:lnTo>
                    <a:pt x="40144" y="87591"/>
                  </a:lnTo>
                  <a:lnTo>
                    <a:pt x="18681" y="87591"/>
                  </a:lnTo>
                  <a:lnTo>
                    <a:pt x="9537" y="84010"/>
                  </a:lnTo>
                  <a:lnTo>
                    <a:pt x="4368" y="80822"/>
                  </a:lnTo>
                  <a:lnTo>
                    <a:pt x="0" y="93954"/>
                  </a:lnTo>
                  <a:lnTo>
                    <a:pt x="5592" y="96687"/>
                  </a:lnTo>
                  <a:lnTo>
                    <a:pt x="12098" y="98823"/>
                  </a:lnTo>
                  <a:lnTo>
                    <a:pt x="19311" y="100214"/>
                  </a:lnTo>
                  <a:lnTo>
                    <a:pt x="27025" y="100710"/>
                  </a:lnTo>
                  <a:lnTo>
                    <a:pt x="42284" y="98553"/>
                  </a:lnTo>
                  <a:lnTo>
                    <a:pt x="53576" y="92536"/>
                  </a:lnTo>
                  <a:lnTo>
                    <a:pt x="60585" y="83346"/>
                  </a:lnTo>
                  <a:lnTo>
                    <a:pt x="62992" y="71666"/>
                  </a:lnTo>
                  <a:lnTo>
                    <a:pt x="61367" y="61888"/>
                  </a:lnTo>
                  <a:lnTo>
                    <a:pt x="56556" y="54094"/>
                  </a:lnTo>
                  <a:lnTo>
                    <a:pt x="48654" y="47868"/>
                  </a:lnTo>
                  <a:lnTo>
                    <a:pt x="37757" y="42798"/>
                  </a:lnTo>
                  <a:lnTo>
                    <a:pt x="25031" y="37820"/>
                  </a:lnTo>
                  <a:lnTo>
                    <a:pt x="19469" y="34226"/>
                  </a:lnTo>
                  <a:lnTo>
                    <a:pt x="19469" y="19100"/>
                  </a:lnTo>
                  <a:lnTo>
                    <a:pt x="25234" y="12928"/>
                  </a:lnTo>
                  <a:lnTo>
                    <a:pt x="44310" y="12928"/>
                  </a:lnTo>
                  <a:lnTo>
                    <a:pt x="51460" y="16509"/>
                  </a:lnTo>
                  <a:lnTo>
                    <a:pt x="55244" y="18694"/>
                  </a:lnTo>
                  <a:lnTo>
                    <a:pt x="59410" y="5968"/>
                  </a:lnTo>
                  <a:lnTo>
                    <a:pt x="54241" y="2781"/>
                  </a:lnTo>
                  <a:lnTo>
                    <a:pt x="4589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3166503" y="3185020"/>
            <a:ext cx="63500" cy="100965"/>
          </a:xfrm>
          <a:custGeom>
            <a:avLst/>
            <a:gdLst/>
            <a:ahLst/>
            <a:cxnLst/>
            <a:rect l="l" t="t" r="r" b="b"/>
            <a:pathLst>
              <a:path w="63500" h="100964">
                <a:moveTo>
                  <a:pt x="45897" y="0"/>
                </a:moveTo>
                <a:lnTo>
                  <a:pt x="35966" y="0"/>
                </a:lnTo>
                <a:lnTo>
                  <a:pt x="22064" y="2231"/>
                </a:lnTo>
                <a:lnTo>
                  <a:pt x="11625" y="8304"/>
                </a:lnTo>
                <a:lnTo>
                  <a:pt x="5060" y="17289"/>
                </a:lnTo>
                <a:lnTo>
                  <a:pt x="2781" y="28257"/>
                </a:lnTo>
                <a:lnTo>
                  <a:pt x="4325" y="36525"/>
                </a:lnTo>
                <a:lnTo>
                  <a:pt x="9018" y="43937"/>
                </a:lnTo>
                <a:lnTo>
                  <a:pt x="16952" y="50379"/>
                </a:lnTo>
                <a:lnTo>
                  <a:pt x="28219" y="55740"/>
                </a:lnTo>
                <a:lnTo>
                  <a:pt x="41135" y="60515"/>
                </a:lnTo>
                <a:lnTo>
                  <a:pt x="46101" y="64896"/>
                </a:lnTo>
                <a:lnTo>
                  <a:pt x="46101" y="81419"/>
                </a:lnTo>
                <a:lnTo>
                  <a:pt x="40144" y="87591"/>
                </a:lnTo>
                <a:lnTo>
                  <a:pt x="18681" y="87591"/>
                </a:lnTo>
                <a:lnTo>
                  <a:pt x="9537" y="84010"/>
                </a:lnTo>
                <a:lnTo>
                  <a:pt x="4368" y="80822"/>
                </a:lnTo>
                <a:lnTo>
                  <a:pt x="0" y="93954"/>
                </a:lnTo>
                <a:lnTo>
                  <a:pt x="5592" y="96687"/>
                </a:lnTo>
                <a:lnTo>
                  <a:pt x="12098" y="98823"/>
                </a:lnTo>
                <a:lnTo>
                  <a:pt x="19311" y="100214"/>
                </a:lnTo>
                <a:lnTo>
                  <a:pt x="27025" y="100710"/>
                </a:lnTo>
                <a:lnTo>
                  <a:pt x="42284" y="98553"/>
                </a:lnTo>
                <a:lnTo>
                  <a:pt x="53576" y="92536"/>
                </a:lnTo>
                <a:lnTo>
                  <a:pt x="60585" y="83346"/>
                </a:lnTo>
                <a:lnTo>
                  <a:pt x="62992" y="71666"/>
                </a:lnTo>
                <a:lnTo>
                  <a:pt x="61367" y="61888"/>
                </a:lnTo>
                <a:lnTo>
                  <a:pt x="56556" y="54094"/>
                </a:lnTo>
                <a:lnTo>
                  <a:pt x="48654" y="47868"/>
                </a:lnTo>
                <a:lnTo>
                  <a:pt x="37757" y="42798"/>
                </a:lnTo>
                <a:lnTo>
                  <a:pt x="25031" y="37820"/>
                </a:lnTo>
                <a:lnTo>
                  <a:pt x="19469" y="34226"/>
                </a:lnTo>
                <a:lnTo>
                  <a:pt x="19469" y="19100"/>
                </a:lnTo>
                <a:lnTo>
                  <a:pt x="25234" y="12928"/>
                </a:lnTo>
                <a:lnTo>
                  <a:pt x="44310" y="12928"/>
                </a:lnTo>
                <a:lnTo>
                  <a:pt x="51460" y="16509"/>
                </a:lnTo>
                <a:lnTo>
                  <a:pt x="55244" y="18694"/>
                </a:lnTo>
                <a:lnTo>
                  <a:pt x="59410" y="5968"/>
                </a:lnTo>
                <a:lnTo>
                  <a:pt x="54241" y="2781"/>
                </a:lnTo>
                <a:lnTo>
                  <a:pt x="45897" y="0"/>
                </a:lnTo>
                <a:close/>
              </a:path>
            </a:pathLst>
          </a:custGeom>
          <a:solidFill>
            <a:srgbClr val="C49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2568143" y="3159633"/>
            <a:ext cx="579755" cy="165735"/>
            <a:chOff x="2568143" y="3159633"/>
            <a:chExt cx="579755" cy="165735"/>
          </a:xfrm>
        </p:grpSpPr>
        <p:sp>
          <p:nvSpPr>
            <p:cNvPr id="69" name="object 69"/>
            <p:cNvSpPr/>
            <p:nvPr/>
          </p:nvSpPr>
          <p:spPr>
            <a:xfrm>
              <a:off x="2568143" y="3159632"/>
              <a:ext cx="146050" cy="126364"/>
            </a:xfrm>
            <a:custGeom>
              <a:avLst/>
              <a:gdLst/>
              <a:ahLst/>
              <a:cxnLst/>
              <a:rect l="l" t="t" r="r" b="b"/>
              <a:pathLst>
                <a:path w="146050" h="126364">
                  <a:moveTo>
                    <a:pt x="57226" y="27609"/>
                  </a:moveTo>
                  <a:lnTo>
                    <a:pt x="32181" y="27609"/>
                  </a:lnTo>
                  <a:lnTo>
                    <a:pt x="32181" y="0"/>
                  </a:lnTo>
                  <a:lnTo>
                    <a:pt x="14897" y="4572"/>
                  </a:lnTo>
                  <a:lnTo>
                    <a:pt x="14897" y="27609"/>
                  </a:lnTo>
                  <a:lnTo>
                    <a:pt x="0" y="27609"/>
                  </a:lnTo>
                  <a:lnTo>
                    <a:pt x="0" y="40932"/>
                  </a:lnTo>
                  <a:lnTo>
                    <a:pt x="14897" y="40932"/>
                  </a:lnTo>
                  <a:lnTo>
                    <a:pt x="14897" y="93472"/>
                  </a:lnTo>
                  <a:lnTo>
                    <a:pt x="15278" y="101434"/>
                  </a:lnTo>
                  <a:lnTo>
                    <a:pt x="32588" y="126098"/>
                  </a:lnTo>
                  <a:lnTo>
                    <a:pt x="47485" y="126098"/>
                  </a:lnTo>
                  <a:lnTo>
                    <a:pt x="52857" y="124904"/>
                  </a:lnTo>
                  <a:lnTo>
                    <a:pt x="56235" y="123507"/>
                  </a:lnTo>
                  <a:lnTo>
                    <a:pt x="55435" y="110197"/>
                  </a:lnTo>
                  <a:lnTo>
                    <a:pt x="53047" y="110998"/>
                  </a:lnTo>
                  <a:lnTo>
                    <a:pt x="49872" y="111594"/>
                  </a:lnTo>
                  <a:lnTo>
                    <a:pt x="35560" y="111594"/>
                  </a:lnTo>
                  <a:lnTo>
                    <a:pt x="32181" y="104825"/>
                  </a:lnTo>
                  <a:lnTo>
                    <a:pt x="32181" y="40932"/>
                  </a:lnTo>
                  <a:lnTo>
                    <a:pt x="57226" y="40932"/>
                  </a:lnTo>
                  <a:lnTo>
                    <a:pt x="57226" y="27609"/>
                  </a:lnTo>
                  <a:close/>
                </a:path>
                <a:path w="146050" h="126364">
                  <a:moveTo>
                    <a:pt x="145732" y="123863"/>
                  </a:moveTo>
                  <a:lnTo>
                    <a:pt x="144767" y="117500"/>
                  </a:lnTo>
                  <a:lnTo>
                    <a:pt x="144729" y="117119"/>
                  </a:lnTo>
                  <a:lnTo>
                    <a:pt x="144462" y="111772"/>
                  </a:lnTo>
                  <a:lnTo>
                    <a:pt x="144335" y="109118"/>
                  </a:lnTo>
                  <a:lnTo>
                    <a:pt x="144335" y="74625"/>
                  </a:lnTo>
                  <a:lnTo>
                    <a:pt x="144322" y="64833"/>
                  </a:lnTo>
                  <a:lnTo>
                    <a:pt x="142748" y="50533"/>
                  </a:lnTo>
                  <a:lnTo>
                    <a:pt x="137287" y="38303"/>
                  </a:lnTo>
                  <a:lnTo>
                    <a:pt x="137083" y="37858"/>
                  </a:lnTo>
                  <a:lnTo>
                    <a:pt x="127457" y="30099"/>
                  </a:lnTo>
                  <a:lnTo>
                    <a:pt x="127457" y="74625"/>
                  </a:lnTo>
                  <a:lnTo>
                    <a:pt x="127457" y="93205"/>
                  </a:lnTo>
                  <a:lnTo>
                    <a:pt x="103212" y="113182"/>
                  </a:lnTo>
                  <a:lnTo>
                    <a:pt x="94259" y="113182"/>
                  </a:lnTo>
                  <a:lnTo>
                    <a:pt x="86715" y="107988"/>
                  </a:lnTo>
                  <a:lnTo>
                    <a:pt x="86715" y="96405"/>
                  </a:lnTo>
                  <a:lnTo>
                    <a:pt x="90385" y="85051"/>
                  </a:lnTo>
                  <a:lnTo>
                    <a:pt x="99923" y="78409"/>
                  </a:lnTo>
                  <a:lnTo>
                    <a:pt x="113030" y="75311"/>
                  </a:lnTo>
                  <a:lnTo>
                    <a:pt x="127457" y="74625"/>
                  </a:lnTo>
                  <a:lnTo>
                    <a:pt x="127457" y="30099"/>
                  </a:lnTo>
                  <a:lnTo>
                    <a:pt x="125895" y="28829"/>
                  </a:lnTo>
                  <a:lnTo>
                    <a:pt x="107784" y="25387"/>
                  </a:lnTo>
                  <a:lnTo>
                    <a:pt x="98920" y="25996"/>
                  </a:lnTo>
                  <a:lnTo>
                    <a:pt x="90462" y="27724"/>
                  </a:lnTo>
                  <a:lnTo>
                    <a:pt x="82715" y="30429"/>
                  </a:lnTo>
                  <a:lnTo>
                    <a:pt x="75984" y="33934"/>
                  </a:lnTo>
                  <a:lnTo>
                    <a:pt x="80162" y="45453"/>
                  </a:lnTo>
                  <a:lnTo>
                    <a:pt x="85661" y="42494"/>
                  </a:lnTo>
                  <a:lnTo>
                    <a:pt x="91859" y="40246"/>
                  </a:lnTo>
                  <a:lnTo>
                    <a:pt x="98450" y="38811"/>
                  </a:lnTo>
                  <a:lnTo>
                    <a:pt x="105194" y="38303"/>
                  </a:lnTo>
                  <a:lnTo>
                    <a:pt x="116827" y="40665"/>
                  </a:lnTo>
                  <a:lnTo>
                    <a:pt x="123418" y="46443"/>
                  </a:lnTo>
                  <a:lnTo>
                    <a:pt x="126365" y="53708"/>
                  </a:lnTo>
                  <a:lnTo>
                    <a:pt x="127050" y="60528"/>
                  </a:lnTo>
                  <a:lnTo>
                    <a:pt x="127050" y="62712"/>
                  </a:lnTo>
                  <a:lnTo>
                    <a:pt x="102336" y="64833"/>
                  </a:lnTo>
                  <a:lnTo>
                    <a:pt x="84201" y="71640"/>
                  </a:lnTo>
                  <a:lnTo>
                    <a:pt x="73025" y="82918"/>
                  </a:lnTo>
                  <a:lnTo>
                    <a:pt x="69227" y="98399"/>
                  </a:lnTo>
                  <a:lnTo>
                    <a:pt x="71107" y="108635"/>
                  </a:lnTo>
                  <a:lnTo>
                    <a:pt x="76695" y="117500"/>
                  </a:lnTo>
                  <a:lnTo>
                    <a:pt x="85902" y="123748"/>
                  </a:lnTo>
                  <a:lnTo>
                    <a:pt x="98640" y="126098"/>
                  </a:lnTo>
                  <a:lnTo>
                    <a:pt x="108254" y="124904"/>
                  </a:lnTo>
                  <a:lnTo>
                    <a:pt x="116471" y="121704"/>
                  </a:lnTo>
                  <a:lnTo>
                    <a:pt x="123113" y="117119"/>
                  </a:lnTo>
                  <a:lnTo>
                    <a:pt x="126746" y="113182"/>
                  </a:lnTo>
                  <a:lnTo>
                    <a:pt x="128054" y="111772"/>
                  </a:lnTo>
                  <a:lnTo>
                    <a:pt x="128447" y="111772"/>
                  </a:lnTo>
                  <a:lnTo>
                    <a:pt x="130035" y="123863"/>
                  </a:lnTo>
                  <a:lnTo>
                    <a:pt x="145732" y="123863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33662" y="3185033"/>
              <a:ext cx="89814" cy="13992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49537" y="3185020"/>
              <a:ext cx="133705" cy="10071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09188" y="3185033"/>
              <a:ext cx="138099" cy="98475"/>
            </a:xfrm>
            <a:prstGeom prst="rect">
              <a:avLst/>
            </a:prstGeom>
          </p:spPr>
        </p:pic>
      </p:grpSp>
      <p:sp>
        <p:nvSpPr>
          <p:cNvPr id="73" name="object 73"/>
          <p:cNvSpPr/>
          <p:nvPr/>
        </p:nvSpPr>
        <p:spPr>
          <a:xfrm>
            <a:off x="6891172" y="3626967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70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70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70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55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91172" y="3495599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70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70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70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55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91172" y="3364242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70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70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70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55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33400" y="3301644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70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89902" y="3211029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69315" y="3141002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43" y="114"/>
                </a:lnTo>
                <a:lnTo>
                  <a:pt x="0" y="2514"/>
                </a:lnTo>
                <a:lnTo>
                  <a:pt x="118" y="10058"/>
                </a:lnTo>
                <a:lnTo>
                  <a:pt x="2743" y="12585"/>
                </a:lnTo>
                <a:lnTo>
                  <a:pt x="9728" y="12585"/>
                </a:lnTo>
                <a:lnTo>
                  <a:pt x="12471" y="10058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91172" y="3035033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89915" y="2940748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65315" y="2827235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5"/>
                </a:lnTo>
                <a:lnTo>
                  <a:pt x="72947" y="19822"/>
                </a:lnTo>
                <a:lnTo>
                  <a:pt x="74410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89902" y="273639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69315" y="2666352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69"/>
                </a:moveTo>
                <a:lnTo>
                  <a:pt x="21856" y="1269"/>
                </a:lnTo>
                <a:lnTo>
                  <a:pt x="21856" y="11341"/>
                </a:lnTo>
                <a:lnTo>
                  <a:pt x="77241" y="11341"/>
                </a:lnTo>
                <a:lnTo>
                  <a:pt x="77241" y="1269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43" y="114"/>
                </a:lnTo>
                <a:lnTo>
                  <a:pt x="0" y="2527"/>
                </a:lnTo>
                <a:lnTo>
                  <a:pt x="118" y="10071"/>
                </a:lnTo>
                <a:lnTo>
                  <a:pt x="2743" y="12598"/>
                </a:lnTo>
                <a:lnTo>
                  <a:pt x="9728" y="12598"/>
                </a:lnTo>
                <a:lnTo>
                  <a:pt x="12471" y="10071"/>
                </a:lnTo>
                <a:lnTo>
                  <a:pt x="12471" y="2527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75271" y="2578595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89902" y="2477338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33400" y="2409240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90029" y="2311298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10" y="35617"/>
                </a:lnTo>
                <a:lnTo>
                  <a:pt x="17621" y="41607"/>
                </a:lnTo>
                <a:lnTo>
                  <a:pt x="29413" y="43713"/>
                </a:lnTo>
                <a:lnTo>
                  <a:pt x="40970" y="41753"/>
                </a:lnTo>
                <a:lnTo>
                  <a:pt x="49890" y="36188"/>
                </a:lnTo>
                <a:lnTo>
                  <a:pt x="55636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89915" y="2204542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22" y="43941"/>
                </a:lnTo>
                <a:lnTo>
                  <a:pt x="29070" y="43941"/>
                </a:lnTo>
                <a:lnTo>
                  <a:pt x="21267" y="42950"/>
                </a:lnTo>
                <a:lnTo>
                  <a:pt x="14365" y="39876"/>
                </a:lnTo>
                <a:lnTo>
                  <a:pt x="9437" y="34571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6"/>
                </a:lnTo>
                <a:lnTo>
                  <a:pt x="44254" y="39219"/>
                </a:lnTo>
                <a:lnTo>
                  <a:pt x="37510" y="42696"/>
                </a:lnTo>
                <a:lnTo>
                  <a:pt x="29070" y="43941"/>
                </a:lnTo>
                <a:lnTo>
                  <a:pt x="51922" y="43941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89915" y="2066988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27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83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object 9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6947"/>
            <a:ext cx="259689" cy="1804923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3749357" y="3616121"/>
            <a:ext cx="1328420" cy="179070"/>
            <a:chOff x="3749357" y="3616121"/>
            <a:chExt cx="1328420" cy="179070"/>
          </a:xfrm>
        </p:grpSpPr>
        <p:pic>
          <p:nvPicPr>
            <p:cNvPr id="92" name="object 9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49357" y="3616121"/>
              <a:ext cx="929792" cy="17866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688522" y="3653320"/>
              <a:ext cx="389255" cy="86360"/>
            </a:xfrm>
            <a:custGeom>
              <a:avLst/>
              <a:gdLst/>
              <a:ahLst/>
              <a:cxnLst/>
              <a:rect l="l" t="t" r="r" b="b"/>
              <a:pathLst>
                <a:path w="389254" h="86360">
                  <a:moveTo>
                    <a:pt x="68287" y="78879"/>
                  </a:moveTo>
                  <a:lnTo>
                    <a:pt x="0" y="78879"/>
                  </a:lnTo>
                  <a:lnTo>
                    <a:pt x="0" y="85788"/>
                  </a:lnTo>
                  <a:lnTo>
                    <a:pt x="68287" y="85788"/>
                  </a:lnTo>
                  <a:lnTo>
                    <a:pt x="68287" y="78879"/>
                  </a:lnTo>
                  <a:close/>
                </a:path>
                <a:path w="389254" h="86360">
                  <a:moveTo>
                    <a:pt x="138061" y="35052"/>
                  </a:moveTo>
                  <a:lnTo>
                    <a:pt x="135712" y="20510"/>
                  </a:lnTo>
                  <a:lnTo>
                    <a:pt x="129184" y="9474"/>
                  </a:lnTo>
                  <a:lnTo>
                    <a:pt x="128892" y="9271"/>
                  </a:lnTo>
                  <a:lnTo>
                    <a:pt x="125882" y="7175"/>
                  </a:lnTo>
                  <a:lnTo>
                    <a:pt x="125882" y="35052"/>
                  </a:lnTo>
                  <a:lnTo>
                    <a:pt x="125882" y="35331"/>
                  </a:lnTo>
                  <a:lnTo>
                    <a:pt x="124587" y="44983"/>
                  </a:lnTo>
                  <a:lnTo>
                    <a:pt x="120713" y="53251"/>
                  </a:lnTo>
                  <a:lnTo>
                    <a:pt x="114376" y="58978"/>
                  </a:lnTo>
                  <a:lnTo>
                    <a:pt x="105689" y="61112"/>
                  </a:lnTo>
                  <a:lnTo>
                    <a:pt x="96951" y="58966"/>
                  </a:lnTo>
                  <a:lnTo>
                    <a:pt x="90678" y="53213"/>
                  </a:lnTo>
                  <a:lnTo>
                    <a:pt x="86880" y="44983"/>
                  </a:lnTo>
                  <a:lnTo>
                    <a:pt x="85610" y="35331"/>
                  </a:lnTo>
                  <a:lnTo>
                    <a:pt x="86664" y="26238"/>
                  </a:lnTo>
                  <a:lnTo>
                    <a:pt x="90119" y="17830"/>
                  </a:lnTo>
                  <a:lnTo>
                    <a:pt x="96329" y="11671"/>
                  </a:lnTo>
                  <a:lnTo>
                    <a:pt x="105689" y="9271"/>
                  </a:lnTo>
                  <a:lnTo>
                    <a:pt x="115062" y="11684"/>
                  </a:lnTo>
                  <a:lnTo>
                    <a:pt x="121323" y="17868"/>
                  </a:lnTo>
                  <a:lnTo>
                    <a:pt x="124815" y="26238"/>
                  </a:lnTo>
                  <a:lnTo>
                    <a:pt x="125882" y="35052"/>
                  </a:lnTo>
                  <a:lnTo>
                    <a:pt x="125882" y="7175"/>
                  </a:lnTo>
                  <a:lnTo>
                    <a:pt x="119164" y="2463"/>
                  </a:lnTo>
                  <a:lnTo>
                    <a:pt x="106375" y="0"/>
                  </a:lnTo>
                  <a:lnTo>
                    <a:pt x="93675" y="2374"/>
                  </a:lnTo>
                  <a:lnTo>
                    <a:pt x="83185" y="9271"/>
                  </a:lnTo>
                  <a:lnTo>
                    <a:pt x="76073" y="20345"/>
                  </a:lnTo>
                  <a:lnTo>
                    <a:pt x="73456" y="35331"/>
                  </a:lnTo>
                  <a:lnTo>
                    <a:pt x="75895" y="49898"/>
                  </a:lnTo>
                  <a:lnTo>
                    <a:pt x="82600" y="60833"/>
                  </a:lnTo>
                  <a:lnTo>
                    <a:pt x="92583" y="67716"/>
                  </a:lnTo>
                  <a:lnTo>
                    <a:pt x="104876" y="70104"/>
                  </a:lnTo>
                  <a:lnTo>
                    <a:pt x="116509" y="68122"/>
                  </a:lnTo>
                  <a:lnTo>
                    <a:pt x="127203" y="61887"/>
                  </a:lnTo>
                  <a:lnTo>
                    <a:pt x="127749" y="61112"/>
                  </a:lnTo>
                  <a:lnTo>
                    <a:pt x="135026" y="51003"/>
                  </a:lnTo>
                  <a:lnTo>
                    <a:pt x="138061" y="35052"/>
                  </a:lnTo>
                  <a:close/>
                </a:path>
                <a:path w="389254" h="86360">
                  <a:moveTo>
                    <a:pt x="247586" y="29083"/>
                  </a:moveTo>
                  <a:lnTo>
                    <a:pt x="245414" y="14732"/>
                  </a:lnTo>
                  <a:lnTo>
                    <a:pt x="240004" y="5816"/>
                  </a:lnTo>
                  <a:lnTo>
                    <a:pt x="232943" y="1282"/>
                  </a:lnTo>
                  <a:lnTo>
                    <a:pt x="225869" y="0"/>
                  </a:lnTo>
                  <a:lnTo>
                    <a:pt x="219583" y="0"/>
                  </a:lnTo>
                  <a:lnTo>
                    <a:pt x="215353" y="1663"/>
                  </a:lnTo>
                  <a:lnTo>
                    <a:pt x="208521" y="6781"/>
                  </a:lnTo>
                  <a:lnTo>
                    <a:pt x="205917" y="9690"/>
                  </a:lnTo>
                  <a:lnTo>
                    <a:pt x="203873" y="13423"/>
                  </a:lnTo>
                  <a:lnTo>
                    <a:pt x="203606" y="13423"/>
                  </a:lnTo>
                  <a:lnTo>
                    <a:pt x="200736" y="5676"/>
                  </a:lnTo>
                  <a:lnTo>
                    <a:pt x="193903" y="0"/>
                  </a:lnTo>
                  <a:lnTo>
                    <a:pt x="173824" y="0"/>
                  </a:lnTo>
                  <a:lnTo>
                    <a:pt x="167678" y="5956"/>
                  </a:lnTo>
                  <a:lnTo>
                    <a:pt x="163995" y="12319"/>
                  </a:lnTo>
                  <a:lnTo>
                    <a:pt x="163715" y="12319"/>
                  </a:lnTo>
                  <a:lnTo>
                    <a:pt x="163169" y="1549"/>
                  </a:lnTo>
                  <a:lnTo>
                    <a:pt x="152654" y="1549"/>
                  </a:lnTo>
                  <a:lnTo>
                    <a:pt x="153200" y="12763"/>
                  </a:lnTo>
                  <a:lnTo>
                    <a:pt x="153200" y="68554"/>
                  </a:lnTo>
                  <a:lnTo>
                    <a:pt x="164947" y="68554"/>
                  </a:lnTo>
                  <a:lnTo>
                    <a:pt x="164947" y="26174"/>
                  </a:lnTo>
                  <a:lnTo>
                    <a:pt x="165214" y="23952"/>
                  </a:lnTo>
                  <a:lnTo>
                    <a:pt x="167817" y="16052"/>
                  </a:lnTo>
                  <a:lnTo>
                    <a:pt x="173278" y="10109"/>
                  </a:lnTo>
                  <a:lnTo>
                    <a:pt x="189801" y="10109"/>
                  </a:lnTo>
                  <a:lnTo>
                    <a:pt x="194589" y="17716"/>
                  </a:lnTo>
                  <a:lnTo>
                    <a:pt x="194589" y="68554"/>
                  </a:lnTo>
                  <a:lnTo>
                    <a:pt x="206197" y="68554"/>
                  </a:lnTo>
                  <a:lnTo>
                    <a:pt x="206197" y="24930"/>
                  </a:lnTo>
                  <a:lnTo>
                    <a:pt x="207289" y="20904"/>
                  </a:lnTo>
                  <a:lnTo>
                    <a:pt x="209334" y="15087"/>
                  </a:lnTo>
                  <a:lnTo>
                    <a:pt x="214668" y="10109"/>
                  </a:lnTo>
                  <a:lnTo>
                    <a:pt x="231190" y="10109"/>
                  </a:lnTo>
                  <a:lnTo>
                    <a:pt x="235839" y="17716"/>
                  </a:lnTo>
                  <a:lnTo>
                    <a:pt x="235839" y="68554"/>
                  </a:lnTo>
                  <a:lnTo>
                    <a:pt x="247586" y="68554"/>
                  </a:lnTo>
                  <a:lnTo>
                    <a:pt x="247586" y="29083"/>
                  </a:lnTo>
                  <a:close/>
                </a:path>
                <a:path w="389254" h="86360">
                  <a:moveTo>
                    <a:pt x="314579" y="68554"/>
                  </a:moveTo>
                  <a:lnTo>
                    <a:pt x="313893" y="63969"/>
                  </a:lnTo>
                  <a:lnTo>
                    <a:pt x="313702" y="60134"/>
                  </a:lnTo>
                  <a:lnTo>
                    <a:pt x="313626" y="34277"/>
                  </a:lnTo>
                  <a:lnTo>
                    <a:pt x="313613" y="27470"/>
                  </a:lnTo>
                  <a:lnTo>
                    <a:pt x="312534" y="17500"/>
                  </a:lnTo>
                  <a:lnTo>
                    <a:pt x="308775" y="8991"/>
                  </a:lnTo>
                  <a:lnTo>
                    <a:pt x="308635" y="8686"/>
                  </a:lnTo>
                  <a:lnTo>
                    <a:pt x="302018" y="3289"/>
                  </a:lnTo>
                  <a:lnTo>
                    <a:pt x="302018" y="34277"/>
                  </a:lnTo>
                  <a:lnTo>
                    <a:pt x="302018" y="47205"/>
                  </a:lnTo>
                  <a:lnTo>
                    <a:pt x="301459" y="49847"/>
                  </a:lnTo>
                  <a:lnTo>
                    <a:pt x="299415" y="55549"/>
                  </a:lnTo>
                  <a:lnTo>
                    <a:pt x="294093" y="61112"/>
                  </a:lnTo>
                  <a:lnTo>
                    <a:pt x="279196" y="61112"/>
                  </a:lnTo>
                  <a:lnTo>
                    <a:pt x="274015" y="57492"/>
                  </a:lnTo>
                  <a:lnTo>
                    <a:pt x="274015" y="49428"/>
                  </a:lnTo>
                  <a:lnTo>
                    <a:pt x="276542" y="41529"/>
                  </a:lnTo>
                  <a:lnTo>
                    <a:pt x="283095" y="36906"/>
                  </a:lnTo>
                  <a:lnTo>
                    <a:pt x="292100" y="34759"/>
                  </a:lnTo>
                  <a:lnTo>
                    <a:pt x="302018" y="34277"/>
                  </a:lnTo>
                  <a:lnTo>
                    <a:pt x="302018" y="3289"/>
                  </a:lnTo>
                  <a:lnTo>
                    <a:pt x="300939" y="2400"/>
                  </a:lnTo>
                  <a:lnTo>
                    <a:pt x="288493" y="0"/>
                  </a:lnTo>
                  <a:lnTo>
                    <a:pt x="280289" y="0"/>
                  </a:lnTo>
                  <a:lnTo>
                    <a:pt x="272237" y="2362"/>
                  </a:lnTo>
                  <a:lnTo>
                    <a:pt x="266636" y="5956"/>
                  </a:lnTo>
                  <a:lnTo>
                    <a:pt x="269506" y="13970"/>
                  </a:lnTo>
                  <a:lnTo>
                    <a:pt x="274142" y="10934"/>
                  </a:lnTo>
                  <a:lnTo>
                    <a:pt x="280568" y="8991"/>
                  </a:lnTo>
                  <a:lnTo>
                    <a:pt x="300101" y="8991"/>
                  </a:lnTo>
                  <a:lnTo>
                    <a:pt x="301739" y="18935"/>
                  </a:lnTo>
                  <a:lnTo>
                    <a:pt x="301739" y="25984"/>
                  </a:lnTo>
                  <a:lnTo>
                    <a:pt x="284746" y="27470"/>
                  </a:lnTo>
                  <a:lnTo>
                    <a:pt x="272275" y="32207"/>
                  </a:lnTo>
                  <a:lnTo>
                    <a:pt x="264604" y="40043"/>
                  </a:lnTo>
                  <a:lnTo>
                    <a:pt x="261988" y="50825"/>
                  </a:lnTo>
                  <a:lnTo>
                    <a:pt x="263283" y="57950"/>
                  </a:lnTo>
                  <a:lnTo>
                    <a:pt x="267119" y="64122"/>
                  </a:lnTo>
                  <a:lnTo>
                    <a:pt x="273456" y="68465"/>
                  </a:lnTo>
                  <a:lnTo>
                    <a:pt x="282206" y="70104"/>
                  </a:lnTo>
                  <a:lnTo>
                    <a:pt x="291630" y="70104"/>
                  </a:lnTo>
                  <a:lnTo>
                    <a:pt x="298729" y="65265"/>
                  </a:lnTo>
                  <a:lnTo>
                    <a:pt x="301713" y="61112"/>
                  </a:lnTo>
                  <a:lnTo>
                    <a:pt x="302425" y="60134"/>
                  </a:lnTo>
                  <a:lnTo>
                    <a:pt x="302691" y="60134"/>
                  </a:lnTo>
                  <a:lnTo>
                    <a:pt x="303784" y="68554"/>
                  </a:lnTo>
                  <a:lnTo>
                    <a:pt x="314579" y="68554"/>
                  </a:lnTo>
                  <a:close/>
                </a:path>
                <a:path w="389254" h="86360">
                  <a:moveTo>
                    <a:pt x="389102" y="28524"/>
                  </a:moveTo>
                  <a:lnTo>
                    <a:pt x="386740" y="14439"/>
                  </a:lnTo>
                  <a:lnTo>
                    <a:pt x="380873" y="5702"/>
                  </a:lnTo>
                  <a:lnTo>
                    <a:pt x="373316" y="1244"/>
                  </a:lnTo>
                  <a:lnTo>
                    <a:pt x="365887" y="0"/>
                  </a:lnTo>
                  <a:lnTo>
                    <a:pt x="354965" y="0"/>
                  </a:lnTo>
                  <a:lnTo>
                    <a:pt x="347306" y="6362"/>
                  </a:lnTo>
                  <a:lnTo>
                    <a:pt x="344030" y="12598"/>
                  </a:lnTo>
                  <a:lnTo>
                    <a:pt x="343623" y="12598"/>
                  </a:lnTo>
                  <a:lnTo>
                    <a:pt x="343077" y="1549"/>
                  </a:lnTo>
                  <a:lnTo>
                    <a:pt x="332422" y="1549"/>
                  </a:lnTo>
                  <a:lnTo>
                    <a:pt x="332968" y="12763"/>
                  </a:lnTo>
                  <a:lnTo>
                    <a:pt x="332968" y="68554"/>
                  </a:lnTo>
                  <a:lnTo>
                    <a:pt x="344855" y="68554"/>
                  </a:lnTo>
                  <a:lnTo>
                    <a:pt x="344855" y="26174"/>
                  </a:lnTo>
                  <a:lnTo>
                    <a:pt x="345262" y="24091"/>
                  </a:lnTo>
                  <a:lnTo>
                    <a:pt x="347992" y="15646"/>
                  </a:lnTo>
                  <a:lnTo>
                    <a:pt x="353999" y="10109"/>
                  </a:lnTo>
                  <a:lnTo>
                    <a:pt x="373126" y="10109"/>
                  </a:lnTo>
                  <a:lnTo>
                    <a:pt x="377228" y="19100"/>
                  </a:lnTo>
                  <a:lnTo>
                    <a:pt x="377228" y="68554"/>
                  </a:lnTo>
                  <a:lnTo>
                    <a:pt x="389102" y="68554"/>
                  </a:lnTo>
                  <a:lnTo>
                    <a:pt x="389102" y="28524"/>
                  </a:lnTo>
                  <a:close/>
                </a:path>
              </a:pathLst>
            </a:custGeom>
            <a:solidFill>
              <a:srgbClr val="6D5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4" name="object 9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02155" y="4083545"/>
            <a:ext cx="178663" cy="178663"/>
          </a:xfrm>
          <a:prstGeom prst="rect">
            <a:avLst/>
          </a:prstGeom>
        </p:spPr>
      </p:pic>
      <p:sp>
        <p:nvSpPr>
          <p:cNvPr id="95" name="object 95"/>
          <p:cNvSpPr txBox="1"/>
          <p:nvPr/>
        </p:nvSpPr>
        <p:spPr>
          <a:xfrm>
            <a:off x="1657972" y="3399929"/>
            <a:ext cx="4139565" cy="10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600">
              <a:latin typeface="Times New Roman"/>
              <a:cs typeface="Times New Roman"/>
            </a:endParaRPr>
          </a:p>
          <a:p>
            <a:pPr marL="394335">
              <a:lnSpc>
                <a:spcPct val="100000"/>
              </a:lnSpc>
            </a:pPr>
            <a:r>
              <a:rPr sz="1600" spc="-45" dirty="0">
                <a:solidFill>
                  <a:srgbClr val="6D5340"/>
                </a:solidFill>
                <a:latin typeface="Liberation Sans Narrow"/>
                <a:cs typeface="Liberation Sans Narrow"/>
              </a:rPr>
              <a:t>siyab.oman</a:t>
            </a:r>
            <a:endParaRPr sz="1600">
              <a:latin typeface="Liberation Sans Narrow"/>
              <a:cs typeface="Liberation Sans Narrow"/>
            </a:endParaRPr>
          </a:p>
        </p:txBody>
      </p:sp>
      <p:pic>
        <p:nvPicPr>
          <p:cNvPr id="96" name="object 9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802155" y="3616121"/>
            <a:ext cx="178663" cy="178663"/>
          </a:xfrm>
          <a:prstGeom prst="rect">
            <a:avLst/>
          </a:prstGeom>
        </p:spPr>
      </p:pic>
      <p:grpSp>
        <p:nvGrpSpPr>
          <p:cNvPr id="97" name="object 97"/>
          <p:cNvGrpSpPr/>
          <p:nvPr/>
        </p:nvGrpSpPr>
        <p:grpSpPr>
          <a:xfrm>
            <a:off x="2037575" y="3624224"/>
            <a:ext cx="541655" cy="128905"/>
            <a:chOff x="2037575" y="3624224"/>
            <a:chExt cx="541655" cy="128905"/>
          </a:xfrm>
        </p:grpSpPr>
        <p:pic>
          <p:nvPicPr>
            <p:cNvPr id="98" name="object 9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37575" y="3624224"/>
              <a:ext cx="282841" cy="128676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339733" y="3632543"/>
              <a:ext cx="29845" cy="90170"/>
            </a:xfrm>
            <a:custGeom>
              <a:avLst/>
              <a:gdLst/>
              <a:ahLst/>
              <a:cxnLst/>
              <a:rect l="l" t="t" r="r" b="b"/>
              <a:pathLst>
                <a:path w="29844" h="90170">
                  <a:moveTo>
                    <a:pt x="29502" y="0"/>
                  </a:moveTo>
                  <a:lnTo>
                    <a:pt x="19405" y="0"/>
                  </a:lnTo>
                  <a:lnTo>
                    <a:pt x="0" y="10515"/>
                  </a:lnTo>
                  <a:lnTo>
                    <a:pt x="2324" y="19773"/>
                  </a:lnTo>
                  <a:lnTo>
                    <a:pt x="17767" y="11341"/>
                  </a:lnTo>
                  <a:lnTo>
                    <a:pt x="18033" y="11341"/>
                  </a:lnTo>
                  <a:lnTo>
                    <a:pt x="18033" y="89852"/>
                  </a:lnTo>
                  <a:lnTo>
                    <a:pt x="29502" y="89852"/>
                  </a:lnTo>
                  <a:lnTo>
                    <a:pt x="29502" y="0"/>
                  </a:lnTo>
                  <a:close/>
                </a:path>
              </a:pathLst>
            </a:custGeom>
            <a:solidFill>
              <a:srgbClr val="6D5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01531" y="3630993"/>
              <a:ext cx="126669" cy="91401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2549702" y="3632543"/>
              <a:ext cx="29845" cy="90170"/>
            </a:xfrm>
            <a:custGeom>
              <a:avLst/>
              <a:gdLst/>
              <a:ahLst/>
              <a:cxnLst/>
              <a:rect l="l" t="t" r="r" b="b"/>
              <a:pathLst>
                <a:path w="29844" h="90170">
                  <a:moveTo>
                    <a:pt x="29502" y="0"/>
                  </a:moveTo>
                  <a:lnTo>
                    <a:pt x="19405" y="0"/>
                  </a:lnTo>
                  <a:lnTo>
                    <a:pt x="0" y="10515"/>
                  </a:lnTo>
                  <a:lnTo>
                    <a:pt x="2324" y="19773"/>
                  </a:lnTo>
                  <a:lnTo>
                    <a:pt x="17767" y="11341"/>
                  </a:lnTo>
                  <a:lnTo>
                    <a:pt x="18033" y="11341"/>
                  </a:lnTo>
                  <a:lnTo>
                    <a:pt x="18033" y="89852"/>
                  </a:lnTo>
                  <a:lnTo>
                    <a:pt x="29502" y="89852"/>
                  </a:lnTo>
                  <a:lnTo>
                    <a:pt x="29502" y="0"/>
                  </a:lnTo>
                  <a:close/>
                </a:path>
              </a:pathLst>
            </a:custGeom>
            <a:solidFill>
              <a:srgbClr val="6D5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5"/>
              </a:spcBef>
            </a:pP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7535" y="1286267"/>
            <a:ext cx="1268889" cy="326749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32" name="object 32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28548" y="411909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28548" y="428506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28548" y="445104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62572" y="411909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62572" y="428506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62572" y="445104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96583" y="411909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96583" y="428506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96583" y="445104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2508923" y="699643"/>
            <a:ext cx="461009" cy="143510"/>
            <a:chOff x="2508923" y="699643"/>
            <a:chExt cx="461009" cy="143510"/>
          </a:xfrm>
        </p:grpSpPr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8923" y="705764"/>
              <a:ext cx="84645" cy="13604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15412" y="742213"/>
              <a:ext cx="133743" cy="10071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5102" y="742213"/>
              <a:ext cx="82461" cy="9847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79102" y="699643"/>
              <a:ext cx="90601" cy="143268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3051429" y="705764"/>
            <a:ext cx="976630" cy="137160"/>
            <a:chOff x="3051429" y="705764"/>
            <a:chExt cx="976630" cy="137160"/>
          </a:xfrm>
        </p:grpSpPr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51429" y="706882"/>
              <a:ext cx="100749" cy="13380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4225" y="742213"/>
              <a:ext cx="76504" cy="10071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76676" y="742213"/>
              <a:ext cx="138099" cy="9847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36327" y="742200"/>
              <a:ext cx="84848" cy="10071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546640" y="747966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00297" y="705764"/>
              <a:ext cx="169087" cy="13716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95331" y="716813"/>
              <a:ext cx="232181" cy="126098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094518" y="704646"/>
            <a:ext cx="113652" cy="138264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4269270" y="699643"/>
            <a:ext cx="376555" cy="143510"/>
            <a:chOff x="4269270" y="699643"/>
            <a:chExt cx="376555" cy="143510"/>
          </a:xfrm>
        </p:grpSpPr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69270" y="704659"/>
              <a:ext cx="81076" cy="13825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73181" y="699643"/>
              <a:ext cx="81661" cy="14104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481169" y="706602"/>
              <a:ext cx="22225" cy="134620"/>
            </a:xfrm>
            <a:custGeom>
              <a:avLst/>
              <a:gdLst/>
              <a:ahLst/>
              <a:cxnLst/>
              <a:rect l="l" t="t" r="r" b="b"/>
              <a:pathLst>
                <a:path w="22225" h="134619">
                  <a:moveTo>
                    <a:pt x="19469" y="37833"/>
                  </a:moveTo>
                  <a:lnTo>
                    <a:pt x="2184" y="37833"/>
                  </a:lnTo>
                  <a:lnTo>
                    <a:pt x="2184" y="134086"/>
                  </a:lnTo>
                  <a:lnTo>
                    <a:pt x="19469" y="134086"/>
                  </a:lnTo>
                  <a:lnTo>
                    <a:pt x="19469" y="37833"/>
                  </a:lnTo>
                  <a:close/>
                </a:path>
                <a:path w="22225" h="134619">
                  <a:moveTo>
                    <a:pt x="17487" y="0"/>
                  </a:moveTo>
                  <a:lnTo>
                    <a:pt x="4559" y="0"/>
                  </a:lnTo>
                  <a:lnTo>
                    <a:pt x="0" y="4965"/>
                  </a:lnTo>
                  <a:lnTo>
                    <a:pt x="0" y="16890"/>
                  </a:lnTo>
                  <a:lnTo>
                    <a:pt x="4165" y="21653"/>
                  </a:lnTo>
                  <a:lnTo>
                    <a:pt x="17487" y="21653"/>
                  </a:lnTo>
                  <a:lnTo>
                    <a:pt x="21856" y="16890"/>
                  </a:lnTo>
                  <a:lnTo>
                    <a:pt x="21653" y="10934"/>
                  </a:lnTo>
                  <a:lnTo>
                    <a:pt x="21653" y="4775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28807" y="716813"/>
              <a:ext cx="116839" cy="126098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4718456" y="704646"/>
            <a:ext cx="601345" cy="138430"/>
            <a:chOff x="4718456" y="704646"/>
            <a:chExt cx="601345" cy="138430"/>
          </a:xfrm>
        </p:grpSpPr>
        <p:sp>
          <p:nvSpPr>
            <p:cNvPr id="76" name="object 76"/>
            <p:cNvSpPr/>
            <p:nvPr/>
          </p:nvSpPr>
          <p:spPr>
            <a:xfrm>
              <a:off x="4718456" y="706882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66030" y="706882"/>
              <a:ext cx="100749" cy="13380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96777" y="705764"/>
              <a:ext cx="110083" cy="136042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029200" y="706882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69014" y="704646"/>
              <a:ext cx="250647" cy="138264"/>
            </a:xfrm>
            <a:prstGeom prst="rect">
              <a:avLst/>
            </a:prstGeom>
          </p:spPr>
        </p:pic>
      </p:grpSp>
      <p:pic>
        <p:nvPicPr>
          <p:cNvPr id="81" name="object 8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770967" y="2713304"/>
            <a:ext cx="478869" cy="521876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1574457" y="1252550"/>
            <a:ext cx="3627120" cy="3934460"/>
            <a:chOff x="1574457" y="1252550"/>
            <a:chExt cx="3627120" cy="3934460"/>
          </a:xfrm>
        </p:grpSpPr>
        <p:sp>
          <p:nvSpPr>
            <p:cNvPr id="83" name="object 83"/>
            <p:cNvSpPr/>
            <p:nvPr/>
          </p:nvSpPr>
          <p:spPr>
            <a:xfrm>
              <a:off x="4156570" y="411905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91127" y="3953052"/>
              <a:ext cx="1210448" cy="1233678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193870" y="4157066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193413" y="419282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76"/>
                  </a:lnTo>
                  <a:lnTo>
                    <a:pt x="657339" y="457568"/>
                  </a:lnTo>
                  <a:lnTo>
                    <a:pt x="650468" y="470420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350755" y="411905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84169" y="3953052"/>
              <a:ext cx="1210435" cy="123367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387090" y="4157066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387598" y="419282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76"/>
                  </a:lnTo>
                  <a:lnTo>
                    <a:pt x="657339" y="457568"/>
                  </a:lnTo>
                  <a:lnTo>
                    <a:pt x="650468" y="470420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47238" y="411905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81427" y="3953052"/>
              <a:ext cx="1210437" cy="123367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584373" y="4157066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584081" y="419282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742579" y="411905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74457" y="3953052"/>
              <a:ext cx="1212557" cy="1233678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78952" y="4157066"/>
              <a:ext cx="681951" cy="70384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18587" y="4267758"/>
              <a:ext cx="191808" cy="6433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39542" y="4704969"/>
              <a:ext cx="151422" cy="6433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51123" y="4267758"/>
              <a:ext cx="329882" cy="6433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641966" y="4415802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889" y="8445"/>
                  </a:moveTo>
                  <a:lnTo>
                    <a:pt x="54800" y="3009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62" y="3009"/>
                  </a:lnTo>
                  <a:lnTo>
                    <a:pt x="45199" y="8445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889" y="8445"/>
                  </a:lnTo>
                  <a:close/>
                </a:path>
                <a:path w="173354" h="62229">
                  <a:moveTo>
                    <a:pt x="96558" y="54825"/>
                  </a:moveTo>
                  <a:lnTo>
                    <a:pt x="71615" y="54825"/>
                  </a:lnTo>
                  <a:lnTo>
                    <a:pt x="71615" y="54648"/>
                  </a:lnTo>
                  <a:lnTo>
                    <a:pt x="73558" y="52501"/>
                  </a:lnTo>
                  <a:lnTo>
                    <a:pt x="77076" y="47955"/>
                  </a:lnTo>
                  <a:lnTo>
                    <a:pt x="96113" y="22758"/>
                  </a:lnTo>
                  <a:lnTo>
                    <a:pt x="96202" y="17856"/>
                  </a:lnTo>
                  <a:lnTo>
                    <a:pt x="63690" y="17856"/>
                  </a:lnTo>
                  <a:lnTo>
                    <a:pt x="63690" y="24193"/>
                  </a:lnTo>
                  <a:lnTo>
                    <a:pt x="86779" y="24193"/>
                  </a:lnTo>
                  <a:lnTo>
                    <a:pt x="86779" y="24371"/>
                  </a:lnTo>
                  <a:lnTo>
                    <a:pt x="83070" y="28740"/>
                  </a:lnTo>
                  <a:lnTo>
                    <a:pt x="81229" y="31064"/>
                  </a:lnTo>
                  <a:lnTo>
                    <a:pt x="61925" y="56527"/>
                  </a:lnTo>
                  <a:lnTo>
                    <a:pt x="61925" y="61074"/>
                  </a:lnTo>
                  <a:lnTo>
                    <a:pt x="96558" y="61074"/>
                  </a:lnTo>
                  <a:lnTo>
                    <a:pt x="96558" y="54825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57"/>
                  </a:lnTo>
                  <a:lnTo>
                    <a:pt x="134645" y="24041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69"/>
                  </a:lnTo>
                  <a:lnTo>
                    <a:pt x="105956" y="23622"/>
                  </a:lnTo>
                  <a:lnTo>
                    <a:pt x="101981" y="31038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19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06"/>
                  </a:moveTo>
                  <a:lnTo>
                    <a:pt x="168910" y="38836"/>
                  </a:lnTo>
                  <a:lnTo>
                    <a:pt x="161594" y="36068"/>
                  </a:lnTo>
                  <a:lnTo>
                    <a:pt x="155956" y="33832"/>
                  </a:lnTo>
                  <a:lnTo>
                    <a:pt x="153492" y="32219"/>
                  </a:lnTo>
                  <a:lnTo>
                    <a:pt x="153492" y="25425"/>
                  </a:lnTo>
                  <a:lnTo>
                    <a:pt x="156044" y="22656"/>
                  </a:lnTo>
                  <a:lnTo>
                    <a:pt x="164503" y="22656"/>
                  </a:lnTo>
                  <a:lnTo>
                    <a:pt x="167678" y="24269"/>
                  </a:lnTo>
                  <a:lnTo>
                    <a:pt x="169354" y="25247"/>
                  </a:lnTo>
                  <a:lnTo>
                    <a:pt x="171208" y="19532"/>
                  </a:lnTo>
                  <a:lnTo>
                    <a:pt x="168910" y="18110"/>
                  </a:lnTo>
                  <a:lnTo>
                    <a:pt x="165214" y="16852"/>
                  </a:lnTo>
                  <a:lnTo>
                    <a:pt x="151638" y="16852"/>
                  </a:lnTo>
                  <a:lnTo>
                    <a:pt x="146088" y="22567"/>
                  </a:lnTo>
                  <a:lnTo>
                    <a:pt x="146088" y="34734"/>
                  </a:lnTo>
                  <a:lnTo>
                    <a:pt x="149707" y="39027"/>
                  </a:lnTo>
                  <a:lnTo>
                    <a:pt x="163093" y="44030"/>
                  </a:lnTo>
                  <a:lnTo>
                    <a:pt x="165303" y="45999"/>
                  </a:lnTo>
                  <a:lnTo>
                    <a:pt x="165303" y="53416"/>
                  </a:lnTo>
                  <a:lnTo>
                    <a:pt x="162661" y="56184"/>
                  </a:lnTo>
                  <a:lnTo>
                    <a:pt x="153136" y="56184"/>
                  </a:lnTo>
                  <a:lnTo>
                    <a:pt x="149085" y="54584"/>
                  </a:lnTo>
                  <a:lnTo>
                    <a:pt x="146799" y="53149"/>
                  </a:lnTo>
                  <a:lnTo>
                    <a:pt x="144856" y="59042"/>
                  </a:lnTo>
                  <a:lnTo>
                    <a:pt x="147853" y="60833"/>
                  </a:lnTo>
                  <a:lnTo>
                    <a:pt x="152171" y="62077"/>
                  </a:lnTo>
                  <a:lnTo>
                    <a:pt x="166979" y="62077"/>
                  </a:lnTo>
                  <a:lnTo>
                    <a:pt x="172783" y="56629"/>
                  </a:lnTo>
                  <a:lnTo>
                    <a:pt x="172783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506546" y="4655782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76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68"/>
                  </a:lnTo>
                  <a:lnTo>
                    <a:pt x="21932" y="126123"/>
                  </a:lnTo>
                  <a:lnTo>
                    <a:pt x="15405" y="133769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63" y="153657"/>
                  </a:moveTo>
                  <a:lnTo>
                    <a:pt x="69913" y="123228"/>
                  </a:lnTo>
                  <a:lnTo>
                    <a:pt x="87731" y="94386"/>
                  </a:lnTo>
                  <a:lnTo>
                    <a:pt x="79032" y="94386"/>
                  </a:lnTo>
                  <a:lnTo>
                    <a:pt x="67386" y="114782"/>
                  </a:lnTo>
                  <a:lnTo>
                    <a:pt x="65735" y="118389"/>
                  </a:lnTo>
                  <a:lnTo>
                    <a:pt x="65557" y="118389"/>
                  </a:lnTo>
                  <a:lnTo>
                    <a:pt x="62255" y="112153"/>
                  </a:lnTo>
                  <a:lnTo>
                    <a:pt x="52260" y="94386"/>
                  </a:lnTo>
                  <a:lnTo>
                    <a:pt x="43573" y="94386"/>
                  </a:lnTo>
                  <a:lnTo>
                    <a:pt x="60782" y="123672"/>
                  </a:lnTo>
                  <a:lnTo>
                    <a:pt x="42875" y="153657"/>
                  </a:lnTo>
                  <a:lnTo>
                    <a:pt x="51574" y="153657"/>
                  </a:lnTo>
                  <a:lnTo>
                    <a:pt x="58610" y="140639"/>
                  </a:lnTo>
                  <a:lnTo>
                    <a:pt x="61658" y="135458"/>
                  </a:lnTo>
                  <a:lnTo>
                    <a:pt x="63296" y="132372"/>
                  </a:lnTo>
                  <a:lnTo>
                    <a:pt x="64960" y="128854"/>
                  </a:lnTo>
                  <a:lnTo>
                    <a:pt x="65125" y="128854"/>
                  </a:lnTo>
                  <a:lnTo>
                    <a:pt x="68783" y="135623"/>
                  </a:lnTo>
                  <a:lnTo>
                    <a:pt x="71907" y="140639"/>
                  </a:lnTo>
                  <a:lnTo>
                    <a:pt x="79387" y="153657"/>
                  </a:lnTo>
                  <a:lnTo>
                    <a:pt x="88163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387" y="33578"/>
                  </a:moveTo>
                  <a:lnTo>
                    <a:pt x="108178" y="33578"/>
                  </a:lnTo>
                  <a:lnTo>
                    <a:pt x="108178" y="39293"/>
                  </a:lnTo>
                  <a:lnTo>
                    <a:pt x="129387" y="39293"/>
                  </a:lnTo>
                  <a:lnTo>
                    <a:pt x="129387" y="33578"/>
                  </a:lnTo>
                  <a:close/>
                </a:path>
                <a:path w="445770" h="154939">
                  <a:moveTo>
                    <a:pt x="129552" y="147231"/>
                  </a:moveTo>
                  <a:lnTo>
                    <a:pt x="104521" y="147231"/>
                  </a:lnTo>
                  <a:lnTo>
                    <a:pt x="104521" y="94386"/>
                  </a:lnTo>
                  <a:lnTo>
                    <a:pt x="96875" y="94386"/>
                  </a:lnTo>
                  <a:lnTo>
                    <a:pt x="96875" y="153657"/>
                  </a:lnTo>
                  <a:lnTo>
                    <a:pt x="129552" y="153657"/>
                  </a:lnTo>
                  <a:lnTo>
                    <a:pt x="129552" y="147231"/>
                  </a:lnTo>
                  <a:close/>
                </a:path>
                <a:path w="445770" h="154939">
                  <a:moveTo>
                    <a:pt x="151460" y="126987"/>
                  </a:moveTo>
                  <a:lnTo>
                    <a:pt x="130251" y="126987"/>
                  </a:lnTo>
                  <a:lnTo>
                    <a:pt x="130251" y="132702"/>
                  </a:lnTo>
                  <a:lnTo>
                    <a:pt x="151460" y="132702"/>
                  </a:lnTo>
                  <a:lnTo>
                    <a:pt x="151460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48"/>
                  </a:moveTo>
                  <a:lnTo>
                    <a:pt x="193167" y="977"/>
                  </a:lnTo>
                  <a:lnTo>
                    <a:pt x="183527" y="977"/>
                  </a:lnTo>
                  <a:lnTo>
                    <a:pt x="170395" y="37109"/>
                  </a:lnTo>
                  <a:lnTo>
                    <a:pt x="168313" y="44043"/>
                  </a:lnTo>
                  <a:lnTo>
                    <a:pt x="166916" y="50025"/>
                  </a:lnTo>
                  <a:lnTo>
                    <a:pt x="166573" y="50025"/>
                  </a:lnTo>
                  <a:lnTo>
                    <a:pt x="165100" y="43865"/>
                  </a:lnTo>
                  <a:lnTo>
                    <a:pt x="163182" y="36931"/>
                  </a:lnTo>
                  <a:lnTo>
                    <a:pt x="160756" y="29718"/>
                  </a:lnTo>
                  <a:lnTo>
                    <a:pt x="150749" y="977"/>
                  </a:lnTo>
                  <a:lnTo>
                    <a:pt x="141109" y="977"/>
                  </a:lnTo>
                  <a:lnTo>
                    <a:pt x="137020" y="60248"/>
                  </a:lnTo>
                  <a:lnTo>
                    <a:pt x="144233" y="60248"/>
                  </a:lnTo>
                  <a:lnTo>
                    <a:pt x="146151" y="28003"/>
                  </a:lnTo>
                  <a:lnTo>
                    <a:pt x="146926" y="8724"/>
                  </a:lnTo>
                  <a:lnTo>
                    <a:pt x="147104" y="8724"/>
                  </a:lnTo>
                  <a:lnTo>
                    <a:pt x="148755" y="15671"/>
                  </a:lnTo>
                  <a:lnTo>
                    <a:pt x="151015" y="23317"/>
                  </a:lnTo>
                  <a:lnTo>
                    <a:pt x="153885" y="31673"/>
                  </a:lnTo>
                  <a:lnTo>
                    <a:pt x="163182" y="59880"/>
                  </a:lnTo>
                  <a:lnTo>
                    <a:pt x="169176" y="59880"/>
                  </a:lnTo>
                  <a:lnTo>
                    <a:pt x="182130" y="23571"/>
                  </a:lnTo>
                  <a:lnTo>
                    <a:pt x="184823" y="15582"/>
                  </a:lnTo>
                  <a:lnTo>
                    <a:pt x="186829" y="8724"/>
                  </a:lnTo>
                  <a:lnTo>
                    <a:pt x="187083" y="8724"/>
                  </a:lnTo>
                  <a:lnTo>
                    <a:pt x="187121" y="14643"/>
                  </a:lnTo>
                  <a:lnTo>
                    <a:pt x="187655" y="27800"/>
                  </a:lnTo>
                  <a:lnTo>
                    <a:pt x="189344" y="60248"/>
                  </a:lnTo>
                  <a:lnTo>
                    <a:pt x="196824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49" y="153657"/>
                  </a:moveTo>
                  <a:lnTo>
                    <a:pt x="227799" y="123228"/>
                  </a:lnTo>
                  <a:lnTo>
                    <a:pt x="245618" y="94386"/>
                  </a:lnTo>
                  <a:lnTo>
                    <a:pt x="236918" y="94386"/>
                  </a:lnTo>
                  <a:lnTo>
                    <a:pt x="225272" y="114782"/>
                  </a:lnTo>
                  <a:lnTo>
                    <a:pt x="223621" y="118389"/>
                  </a:lnTo>
                  <a:lnTo>
                    <a:pt x="223443" y="118389"/>
                  </a:lnTo>
                  <a:lnTo>
                    <a:pt x="220141" y="112153"/>
                  </a:lnTo>
                  <a:lnTo>
                    <a:pt x="210146" y="94386"/>
                  </a:lnTo>
                  <a:lnTo>
                    <a:pt x="201460" y="94386"/>
                  </a:lnTo>
                  <a:lnTo>
                    <a:pt x="218668" y="123672"/>
                  </a:lnTo>
                  <a:lnTo>
                    <a:pt x="200761" y="153657"/>
                  </a:lnTo>
                  <a:lnTo>
                    <a:pt x="209461" y="153657"/>
                  </a:lnTo>
                  <a:lnTo>
                    <a:pt x="216496" y="140639"/>
                  </a:lnTo>
                  <a:lnTo>
                    <a:pt x="219544" y="135458"/>
                  </a:lnTo>
                  <a:lnTo>
                    <a:pt x="221183" y="132372"/>
                  </a:lnTo>
                  <a:lnTo>
                    <a:pt x="222846" y="128854"/>
                  </a:lnTo>
                  <a:lnTo>
                    <a:pt x="223012" y="128854"/>
                  </a:lnTo>
                  <a:lnTo>
                    <a:pt x="226669" y="135623"/>
                  </a:lnTo>
                  <a:lnTo>
                    <a:pt x="229793" y="140639"/>
                  </a:lnTo>
                  <a:lnTo>
                    <a:pt x="237274" y="153657"/>
                  </a:lnTo>
                  <a:lnTo>
                    <a:pt x="246049" y="153657"/>
                  </a:lnTo>
                  <a:close/>
                </a:path>
                <a:path w="445770" h="154939">
                  <a:moveTo>
                    <a:pt x="267906" y="53822"/>
                  </a:moveTo>
                  <a:lnTo>
                    <a:pt x="242874" y="53822"/>
                  </a:lnTo>
                  <a:lnTo>
                    <a:pt x="242874" y="977"/>
                  </a:lnTo>
                  <a:lnTo>
                    <a:pt x="235229" y="977"/>
                  </a:lnTo>
                  <a:lnTo>
                    <a:pt x="235229" y="60248"/>
                  </a:lnTo>
                  <a:lnTo>
                    <a:pt x="267906" y="60248"/>
                  </a:lnTo>
                  <a:lnTo>
                    <a:pt x="267906" y="53822"/>
                  </a:lnTo>
                  <a:close/>
                </a:path>
                <a:path w="445770" h="154939">
                  <a:moveTo>
                    <a:pt x="287439" y="147231"/>
                  </a:moveTo>
                  <a:lnTo>
                    <a:pt x="262407" y="147231"/>
                  </a:lnTo>
                  <a:lnTo>
                    <a:pt x="262407" y="94386"/>
                  </a:lnTo>
                  <a:lnTo>
                    <a:pt x="254762" y="94386"/>
                  </a:lnTo>
                  <a:lnTo>
                    <a:pt x="254762" y="153657"/>
                  </a:lnTo>
                  <a:lnTo>
                    <a:pt x="287439" y="153657"/>
                  </a:lnTo>
                  <a:lnTo>
                    <a:pt x="287439" y="147231"/>
                  </a:lnTo>
                  <a:close/>
                </a:path>
                <a:path w="445770" h="154939">
                  <a:moveTo>
                    <a:pt x="289814" y="33578"/>
                  </a:moveTo>
                  <a:lnTo>
                    <a:pt x="268605" y="33578"/>
                  </a:lnTo>
                  <a:lnTo>
                    <a:pt x="268605" y="39293"/>
                  </a:lnTo>
                  <a:lnTo>
                    <a:pt x="289814" y="39293"/>
                  </a:lnTo>
                  <a:lnTo>
                    <a:pt x="289814" y="33578"/>
                  </a:lnTo>
                  <a:close/>
                </a:path>
                <a:path w="445770" h="154939">
                  <a:moveTo>
                    <a:pt x="309346" y="126987"/>
                  </a:moveTo>
                  <a:lnTo>
                    <a:pt x="288137" y="126987"/>
                  </a:lnTo>
                  <a:lnTo>
                    <a:pt x="288137" y="132702"/>
                  </a:lnTo>
                  <a:lnTo>
                    <a:pt x="309346" y="132702"/>
                  </a:lnTo>
                  <a:lnTo>
                    <a:pt x="309346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54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105"/>
                  </a:moveTo>
                  <a:lnTo>
                    <a:pt x="346710" y="132105"/>
                  </a:lnTo>
                  <a:lnTo>
                    <a:pt x="346710" y="103974"/>
                  </a:lnTo>
                  <a:lnTo>
                    <a:pt x="346710" y="96481"/>
                  </a:lnTo>
                  <a:lnTo>
                    <a:pt x="339763" y="96481"/>
                  </a:lnTo>
                  <a:lnTo>
                    <a:pt x="339763" y="103974"/>
                  </a:lnTo>
                  <a:lnTo>
                    <a:pt x="339585" y="106959"/>
                  </a:lnTo>
                  <a:lnTo>
                    <a:pt x="339496" y="132105"/>
                  </a:lnTo>
                  <a:lnTo>
                    <a:pt x="320979" y="132105"/>
                  </a:lnTo>
                  <a:lnTo>
                    <a:pt x="320979" y="131927"/>
                  </a:lnTo>
                  <a:lnTo>
                    <a:pt x="334721" y="112407"/>
                  </a:lnTo>
                  <a:lnTo>
                    <a:pt x="336372" y="109778"/>
                  </a:lnTo>
                  <a:lnTo>
                    <a:pt x="337756" y="107403"/>
                  </a:lnTo>
                  <a:lnTo>
                    <a:pt x="339496" y="103974"/>
                  </a:lnTo>
                  <a:lnTo>
                    <a:pt x="339763" y="103974"/>
                  </a:lnTo>
                  <a:lnTo>
                    <a:pt x="339763" y="96481"/>
                  </a:lnTo>
                  <a:lnTo>
                    <a:pt x="338455" y="96481"/>
                  </a:lnTo>
                  <a:lnTo>
                    <a:pt x="313245" y="132981"/>
                  </a:lnTo>
                  <a:lnTo>
                    <a:pt x="313245" y="138087"/>
                  </a:lnTo>
                  <a:lnTo>
                    <a:pt x="339496" y="138087"/>
                  </a:lnTo>
                  <a:lnTo>
                    <a:pt x="339496" y="153670"/>
                  </a:lnTo>
                  <a:lnTo>
                    <a:pt x="346710" y="153670"/>
                  </a:lnTo>
                  <a:lnTo>
                    <a:pt x="346710" y="138087"/>
                  </a:lnTo>
                  <a:lnTo>
                    <a:pt x="354622" y="138087"/>
                  </a:lnTo>
                  <a:lnTo>
                    <a:pt x="354622" y="132105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36" y="153657"/>
                  </a:moveTo>
                  <a:lnTo>
                    <a:pt x="385686" y="123228"/>
                  </a:lnTo>
                  <a:lnTo>
                    <a:pt x="403504" y="94386"/>
                  </a:lnTo>
                  <a:lnTo>
                    <a:pt x="394804" y="94386"/>
                  </a:lnTo>
                  <a:lnTo>
                    <a:pt x="383159" y="114782"/>
                  </a:lnTo>
                  <a:lnTo>
                    <a:pt x="381508" y="118389"/>
                  </a:lnTo>
                  <a:lnTo>
                    <a:pt x="381330" y="118389"/>
                  </a:lnTo>
                  <a:lnTo>
                    <a:pt x="378028" y="112153"/>
                  </a:lnTo>
                  <a:lnTo>
                    <a:pt x="368033" y="94386"/>
                  </a:lnTo>
                  <a:lnTo>
                    <a:pt x="359346" y="94386"/>
                  </a:lnTo>
                  <a:lnTo>
                    <a:pt x="376555" y="123672"/>
                  </a:lnTo>
                  <a:lnTo>
                    <a:pt x="358648" y="153657"/>
                  </a:lnTo>
                  <a:lnTo>
                    <a:pt x="367347" y="153657"/>
                  </a:lnTo>
                  <a:lnTo>
                    <a:pt x="374383" y="140639"/>
                  </a:lnTo>
                  <a:lnTo>
                    <a:pt x="377418" y="135458"/>
                  </a:lnTo>
                  <a:lnTo>
                    <a:pt x="379069" y="132372"/>
                  </a:lnTo>
                  <a:lnTo>
                    <a:pt x="380733" y="128854"/>
                  </a:lnTo>
                  <a:lnTo>
                    <a:pt x="380898" y="128854"/>
                  </a:lnTo>
                  <a:lnTo>
                    <a:pt x="384556" y="135623"/>
                  </a:lnTo>
                  <a:lnTo>
                    <a:pt x="387680" y="140639"/>
                  </a:lnTo>
                  <a:lnTo>
                    <a:pt x="395160" y="153657"/>
                  </a:lnTo>
                  <a:lnTo>
                    <a:pt x="403936" y="153657"/>
                  </a:lnTo>
                  <a:close/>
                </a:path>
                <a:path w="445770" h="154939">
                  <a:moveTo>
                    <a:pt x="445325" y="147231"/>
                  </a:moveTo>
                  <a:lnTo>
                    <a:pt x="420293" y="147231"/>
                  </a:lnTo>
                  <a:lnTo>
                    <a:pt x="420293" y="94386"/>
                  </a:lnTo>
                  <a:lnTo>
                    <a:pt x="412648" y="94386"/>
                  </a:lnTo>
                  <a:lnTo>
                    <a:pt x="412648" y="153657"/>
                  </a:lnTo>
                  <a:lnTo>
                    <a:pt x="445325" y="153657"/>
                  </a:lnTo>
                  <a:lnTo>
                    <a:pt x="445325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32465" y="4267758"/>
              <a:ext cx="211543" cy="6433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66132" y="4271010"/>
              <a:ext cx="172986" cy="79768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305325" y="4708055"/>
              <a:ext cx="460375" cy="61594"/>
            </a:xfrm>
            <a:custGeom>
              <a:avLst/>
              <a:gdLst/>
              <a:ahLst/>
              <a:cxnLst/>
              <a:rect l="l" t="t" r="r" b="b"/>
              <a:pathLst>
                <a:path w="460375" h="61595">
                  <a:moveTo>
                    <a:pt x="18770" y="3073"/>
                  </a:moveTo>
                  <a:lnTo>
                    <a:pt x="12331" y="3073"/>
                  </a:lnTo>
                  <a:lnTo>
                    <a:pt x="0" y="9766"/>
                  </a:lnTo>
                  <a:lnTo>
                    <a:pt x="1473" y="15659"/>
                  </a:lnTo>
                  <a:lnTo>
                    <a:pt x="11290" y="10287"/>
                  </a:lnTo>
                  <a:lnTo>
                    <a:pt x="11468" y="10287"/>
                  </a:lnTo>
                  <a:lnTo>
                    <a:pt x="11468" y="60248"/>
                  </a:lnTo>
                  <a:lnTo>
                    <a:pt x="18770" y="60248"/>
                  </a:lnTo>
                  <a:lnTo>
                    <a:pt x="18770" y="3073"/>
                  </a:lnTo>
                  <a:close/>
                </a:path>
                <a:path w="460375" h="61595">
                  <a:moveTo>
                    <a:pt x="76962" y="31051"/>
                  </a:moveTo>
                  <a:lnTo>
                    <a:pt x="69278" y="7035"/>
                  </a:lnTo>
                  <a:lnTo>
                    <a:pt x="69278" y="31051"/>
                  </a:lnTo>
                  <a:lnTo>
                    <a:pt x="69265" y="31927"/>
                  </a:lnTo>
                  <a:lnTo>
                    <a:pt x="68592" y="41287"/>
                  </a:lnTo>
                  <a:lnTo>
                    <a:pt x="66459" y="48806"/>
                  </a:lnTo>
                  <a:lnTo>
                    <a:pt x="62852" y="53581"/>
                  </a:lnTo>
                  <a:lnTo>
                    <a:pt x="57746" y="55257"/>
                  </a:lnTo>
                  <a:lnTo>
                    <a:pt x="53022" y="53695"/>
                  </a:lnTo>
                  <a:lnTo>
                    <a:pt x="49403" y="49161"/>
                  </a:lnTo>
                  <a:lnTo>
                    <a:pt x="47091" y="41846"/>
                  </a:lnTo>
                  <a:lnTo>
                    <a:pt x="46278" y="31927"/>
                  </a:lnTo>
                  <a:lnTo>
                    <a:pt x="47142" y="21640"/>
                  </a:lnTo>
                  <a:lnTo>
                    <a:pt x="49542" y="14198"/>
                  </a:lnTo>
                  <a:lnTo>
                    <a:pt x="53200" y="9690"/>
                  </a:lnTo>
                  <a:lnTo>
                    <a:pt x="57835" y="8166"/>
                  </a:lnTo>
                  <a:lnTo>
                    <a:pt x="62953" y="9817"/>
                  </a:lnTo>
                  <a:lnTo>
                    <a:pt x="66535" y="14503"/>
                  </a:lnTo>
                  <a:lnTo>
                    <a:pt x="68618" y="21831"/>
                  </a:lnTo>
                  <a:lnTo>
                    <a:pt x="69278" y="31051"/>
                  </a:lnTo>
                  <a:lnTo>
                    <a:pt x="69278" y="7035"/>
                  </a:lnTo>
                  <a:lnTo>
                    <a:pt x="66205" y="4051"/>
                  </a:lnTo>
                  <a:lnTo>
                    <a:pt x="58267" y="2095"/>
                  </a:lnTo>
                  <a:lnTo>
                    <a:pt x="50342" y="4051"/>
                  </a:lnTo>
                  <a:lnTo>
                    <a:pt x="38620" y="31927"/>
                  </a:lnTo>
                  <a:lnTo>
                    <a:pt x="40055" y="44411"/>
                  </a:lnTo>
                  <a:lnTo>
                    <a:pt x="43865" y="53581"/>
                  </a:lnTo>
                  <a:lnTo>
                    <a:pt x="49758" y="59309"/>
                  </a:lnTo>
                  <a:lnTo>
                    <a:pt x="57315" y="61239"/>
                  </a:lnTo>
                  <a:lnTo>
                    <a:pt x="65659" y="59258"/>
                  </a:lnTo>
                  <a:lnTo>
                    <a:pt x="69888" y="55257"/>
                  </a:lnTo>
                  <a:lnTo>
                    <a:pt x="71818" y="53428"/>
                  </a:lnTo>
                  <a:lnTo>
                    <a:pt x="75641" y="43967"/>
                  </a:lnTo>
                  <a:lnTo>
                    <a:pt x="76962" y="31051"/>
                  </a:lnTo>
                  <a:close/>
                </a:path>
                <a:path w="460375" h="61595">
                  <a:moveTo>
                    <a:pt x="121500" y="31051"/>
                  </a:moveTo>
                  <a:lnTo>
                    <a:pt x="113817" y="7035"/>
                  </a:lnTo>
                  <a:lnTo>
                    <a:pt x="113817" y="31051"/>
                  </a:lnTo>
                  <a:lnTo>
                    <a:pt x="113804" y="31927"/>
                  </a:lnTo>
                  <a:lnTo>
                    <a:pt x="113131" y="41287"/>
                  </a:lnTo>
                  <a:lnTo>
                    <a:pt x="110998" y="48806"/>
                  </a:lnTo>
                  <a:lnTo>
                    <a:pt x="107391" y="53581"/>
                  </a:lnTo>
                  <a:lnTo>
                    <a:pt x="102285" y="55257"/>
                  </a:lnTo>
                  <a:lnTo>
                    <a:pt x="97561" y="53695"/>
                  </a:lnTo>
                  <a:lnTo>
                    <a:pt x="93941" y="49161"/>
                  </a:lnTo>
                  <a:lnTo>
                    <a:pt x="91630" y="41846"/>
                  </a:lnTo>
                  <a:lnTo>
                    <a:pt x="90817" y="31927"/>
                  </a:lnTo>
                  <a:lnTo>
                    <a:pt x="91681" y="21640"/>
                  </a:lnTo>
                  <a:lnTo>
                    <a:pt x="94081" y="14198"/>
                  </a:lnTo>
                  <a:lnTo>
                    <a:pt x="97739" y="9690"/>
                  </a:lnTo>
                  <a:lnTo>
                    <a:pt x="102374" y="8166"/>
                  </a:lnTo>
                  <a:lnTo>
                    <a:pt x="107492" y="9817"/>
                  </a:lnTo>
                  <a:lnTo>
                    <a:pt x="111074" y="14503"/>
                  </a:lnTo>
                  <a:lnTo>
                    <a:pt x="113157" y="21831"/>
                  </a:lnTo>
                  <a:lnTo>
                    <a:pt x="113817" y="31051"/>
                  </a:lnTo>
                  <a:lnTo>
                    <a:pt x="113817" y="7035"/>
                  </a:lnTo>
                  <a:lnTo>
                    <a:pt x="110744" y="4051"/>
                  </a:lnTo>
                  <a:lnTo>
                    <a:pt x="102806" y="2095"/>
                  </a:lnTo>
                  <a:lnTo>
                    <a:pt x="94881" y="4051"/>
                  </a:lnTo>
                  <a:lnTo>
                    <a:pt x="83159" y="31927"/>
                  </a:lnTo>
                  <a:lnTo>
                    <a:pt x="84594" y="44411"/>
                  </a:lnTo>
                  <a:lnTo>
                    <a:pt x="88404" y="53581"/>
                  </a:lnTo>
                  <a:lnTo>
                    <a:pt x="94297" y="59309"/>
                  </a:lnTo>
                  <a:lnTo>
                    <a:pt x="101854" y="61239"/>
                  </a:lnTo>
                  <a:lnTo>
                    <a:pt x="110197" y="59258"/>
                  </a:lnTo>
                  <a:lnTo>
                    <a:pt x="114427" y="55257"/>
                  </a:lnTo>
                  <a:lnTo>
                    <a:pt x="116357" y="53428"/>
                  </a:lnTo>
                  <a:lnTo>
                    <a:pt x="120180" y="43967"/>
                  </a:lnTo>
                  <a:lnTo>
                    <a:pt x="121500" y="31051"/>
                  </a:lnTo>
                  <a:close/>
                </a:path>
                <a:path w="460375" h="61595">
                  <a:moveTo>
                    <a:pt x="153962" y="8242"/>
                  </a:moveTo>
                  <a:lnTo>
                    <a:pt x="152692" y="6743"/>
                  </a:lnTo>
                  <a:lnTo>
                    <a:pt x="148742" y="2082"/>
                  </a:lnTo>
                  <a:lnTo>
                    <a:pt x="147878" y="2082"/>
                  </a:lnTo>
                  <a:lnTo>
                    <a:pt x="147878" y="12560"/>
                  </a:lnTo>
                  <a:lnTo>
                    <a:pt x="147878" y="27076"/>
                  </a:lnTo>
                  <a:lnTo>
                    <a:pt x="145707" y="32524"/>
                  </a:lnTo>
                  <a:lnTo>
                    <a:pt x="135788" y="32524"/>
                  </a:lnTo>
                  <a:lnTo>
                    <a:pt x="133121" y="27076"/>
                  </a:lnTo>
                  <a:lnTo>
                    <a:pt x="133184" y="12560"/>
                  </a:lnTo>
                  <a:lnTo>
                    <a:pt x="135788" y="6743"/>
                  </a:lnTo>
                  <a:lnTo>
                    <a:pt x="145961" y="6743"/>
                  </a:lnTo>
                  <a:lnTo>
                    <a:pt x="147878" y="12560"/>
                  </a:lnTo>
                  <a:lnTo>
                    <a:pt x="147878" y="2082"/>
                  </a:lnTo>
                  <a:lnTo>
                    <a:pt x="133362" y="2082"/>
                  </a:lnTo>
                  <a:lnTo>
                    <a:pt x="127190" y="8509"/>
                  </a:lnTo>
                  <a:lnTo>
                    <a:pt x="127279" y="31381"/>
                  </a:lnTo>
                  <a:lnTo>
                    <a:pt x="133362" y="37185"/>
                  </a:lnTo>
                  <a:lnTo>
                    <a:pt x="147701" y="37185"/>
                  </a:lnTo>
                  <a:lnTo>
                    <a:pt x="152577" y="32524"/>
                  </a:lnTo>
                  <a:lnTo>
                    <a:pt x="153962" y="31216"/>
                  </a:lnTo>
                  <a:lnTo>
                    <a:pt x="153962" y="8242"/>
                  </a:lnTo>
                  <a:close/>
                </a:path>
                <a:path w="460375" h="61595">
                  <a:moveTo>
                    <a:pt x="177863" y="1993"/>
                  </a:moveTo>
                  <a:lnTo>
                    <a:pt x="173088" y="1993"/>
                  </a:lnTo>
                  <a:lnTo>
                    <a:pt x="139788" y="61353"/>
                  </a:lnTo>
                  <a:lnTo>
                    <a:pt x="144653" y="61353"/>
                  </a:lnTo>
                  <a:lnTo>
                    <a:pt x="177863" y="1993"/>
                  </a:lnTo>
                  <a:close/>
                </a:path>
                <a:path w="460375" h="61595">
                  <a:moveTo>
                    <a:pt x="190728" y="31927"/>
                  </a:moveTo>
                  <a:lnTo>
                    <a:pt x="189471" y="30429"/>
                  </a:lnTo>
                  <a:lnTo>
                    <a:pt x="185597" y="25768"/>
                  </a:lnTo>
                  <a:lnTo>
                    <a:pt x="184645" y="25768"/>
                  </a:lnTo>
                  <a:lnTo>
                    <a:pt x="184645" y="36233"/>
                  </a:lnTo>
                  <a:lnTo>
                    <a:pt x="184645" y="50749"/>
                  </a:lnTo>
                  <a:lnTo>
                    <a:pt x="182473" y="56286"/>
                  </a:lnTo>
                  <a:lnTo>
                    <a:pt x="172643" y="56286"/>
                  </a:lnTo>
                  <a:lnTo>
                    <a:pt x="169862" y="50660"/>
                  </a:lnTo>
                  <a:lnTo>
                    <a:pt x="170027" y="43713"/>
                  </a:lnTo>
                  <a:lnTo>
                    <a:pt x="170040" y="36233"/>
                  </a:lnTo>
                  <a:lnTo>
                    <a:pt x="172643" y="30429"/>
                  </a:lnTo>
                  <a:lnTo>
                    <a:pt x="182727" y="30429"/>
                  </a:lnTo>
                  <a:lnTo>
                    <a:pt x="184645" y="36233"/>
                  </a:lnTo>
                  <a:lnTo>
                    <a:pt x="184645" y="25768"/>
                  </a:lnTo>
                  <a:lnTo>
                    <a:pt x="170218" y="25768"/>
                  </a:lnTo>
                  <a:lnTo>
                    <a:pt x="164045" y="32270"/>
                  </a:lnTo>
                  <a:lnTo>
                    <a:pt x="164045" y="55143"/>
                  </a:lnTo>
                  <a:lnTo>
                    <a:pt x="170129" y="60858"/>
                  </a:lnTo>
                  <a:lnTo>
                    <a:pt x="184467" y="60858"/>
                  </a:lnTo>
                  <a:lnTo>
                    <a:pt x="189242" y="56286"/>
                  </a:lnTo>
                  <a:lnTo>
                    <a:pt x="190728" y="54876"/>
                  </a:lnTo>
                  <a:lnTo>
                    <a:pt x="190728" y="31927"/>
                  </a:lnTo>
                  <a:close/>
                </a:path>
                <a:path w="460375" h="61595">
                  <a:moveTo>
                    <a:pt x="264083" y="2552"/>
                  </a:moveTo>
                  <a:lnTo>
                    <a:pt x="262178" y="1498"/>
                  </a:lnTo>
                  <a:lnTo>
                    <a:pt x="257479" y="0"/>
                  </a:lnTo>
                  <a:lnTo>
                    <a:pt x="250177" y="0"/>
                  </a:lnTo>
                  <a:lnTo>
                    <a:pt x="237731" y="2235"/>
                  </a:lnTo>
                  <a:lnTo>
                    <a:pt x="228066" y="8572"/>
                  </a:lnTo>
                  <a:lnTo>
                    <a:pt x="221805" y="18389"/>
                  </a:lnTo>
                  <a:lnTo>
                    <a:pt x="219583" y="31102"/>
                  </a:lnTo>
                  <a:lnTo>
                    <a:pt x="221780" y="44030"/>
                  </a:lnTo>
                  <a:lnTo>
                    <a:pt x="227850" y="53479"/>
                  </a:lnTo>
                  <a:lnTo>
                    <a:pt x="236994" y="59270"/>
                  </a:lnTo>
                  <a:lnTo>
                    <a:pt x="248437" y="61239"/>
                  </a:lnTo>
                  <a:lnTo>
                    <a:pt x="255651" y="61239"/>
                  </a:lnTo>
                  <a:lnTo>
                    <a:pt x="261213" y="59740"/>
                  </a:lnTo>
                  <a:lnTo>
                    <a:pt x="263994" y="58420"/>
                  </a:lnTo>
                  <a:lnTo>
                    <a:pt x="262432" y="52260"/>
                  </a:lnTo>
                  <a:lnTo>
                    <a:pt x="259397" y="53759"/>
                  </a:lnTo>
                  <a:lnTo>
                    <a:pt x="254698" y="54724"/>
                  </a:lnTo>
                  <a:lnTo>
                    <a:pt x="250088" y="54724"/>
                  </a:lnTo>
                  <a:lnTo>
                    <a:pt x="240550" y="53035"/>
                  </a:lnTo>
                  <a:lnTo>
                    <a:pt x="233489" y="48234"/>
                  </a:lnTo>
                  <a:lnTo>
                    <a:pt x="229095" y="40703"/>
                  </a:lnTo>
                  <a:lnTo>
                    <a:pt x="227584" y="30835"/>
                  </a:lnTo>
                  <a:lnTo>
                    <a:pt x="229222" y="20421"/>
                  </a:lnTo>
                  <a:lnTo>
                    <a:pt x="233857" y="12738"/>
                  </a:lnTo>
                  <a:lnTo>
                    <a:pt x="241071" y="7975"/>
                  </a:lnTo>
                  <a:lnTo>
                    <a:pt x="250444" y="6337"/>
                  </a:lnTo>
                  <a:lnTo>
                    <a:pt x="255308" y="6337"/>
                  </a:lnTo>
                  <a:lnTo>
                    <a:pt x="259397" y="7391"/>
                  </a:lnTo>
                  <a:lnTo>
                    <a:pt x="262267" y="8801"/>
                  </a:lnTo>
                  <a:lnTo>
                    <a:pt x="264083" y="2552"/>
                  </a:lnTo>
                  <a:close/>
                </a:path>
                <a:path w="460375" h="61595">
                  <a:moveTo>
                    <a:pt x="310235" y="38925"/>
                  </a:moveTo>
                  <a:lnTo>
                    <a:pt x="308737" y="29679"/>
                  </a:lnTo>
                  <a:lnTo>
                    <a:pt x="304584" y="22656"/>
                  </a:lnTo>
                  <a:lnTo>
                    <a:pt x="304393" y="22517"/>
                  </a:lnTo>
                  <a:lnTo>
                    <a:pt x="302501" y="21196"/>
                  </a:lnTo>
                  <a:lnTo>
                    <a:pt x="302501" y="47663"/>
                  </a:lnTo>
                  <a:lnTo>
                    <a:pt x="297980" y="55511"/>
                  </a:lnTo>
                  <a:lnTo>
                    <a:pt x="281203" y="55511"/>
                  </a:lnTo>
                  <a:lnTo>
                    <a:pt x="276898" y="47663"/>
                  </a:lnTo>
                  <a:lnTo>
                    <a:pt x="276860" y="31521"/>
                  </a:lnTo>
                  <a:lnTo>
                    <a:pt x="280250" y="22517"/>
                  </a:lnTo>
                  <a:lnTo>
                    <a:pt x="299021" y="22517"/>
                  </a:lnTo>
                  <a:lnTo>
                    <a:pt x="302463" y="31521"/>
                  </a:lnTo>
                  <a:lnTo>
                    <a:pt x="302501" y="47663"/>
                  </a:lnTo>
                  <a:lnTo>
                    <a:pt x="302501" y="21196"/>
                  </a:lnTo>
                  <a:lnTo>
                    <a:pt x="298196" y="18186"/>
                  </a:lnTo>
                  <a:lnTo>
                    <a:pt x="290068" y="16624"/>
                  </a:lnTo>
                  <a:lnTo>
                    <a:pt x="281990" y="18135"/>
                  </a:lnTo>
                  <a:lnTo>
                    <a:pt x="275323" y="22517"/>
                  </a:lnTo>
                  <a:lnTo>
                    <a:pt x="270789" y="29565"/>
                  </a:lnTo>
                  <a:lnTo>
                    <a:pt x="269125" y="39103"/>
                  </a:lnTo>
                  <a:lnTo>
                    <a:pt x="270675" y="48374"/>
                  </a:lnTo>
                  <a:lnTo>
                    <a:pt x="274942" y="55333"/>
                  </a:lnTo>
                  <a:lnTo>
                    <a:pt x="281292" y="59715"/>
                  </a:lnTo>
                  <a:lnTo>
                    <a:pt x="289115" y="61226"/>
                  </a:lnTo>
                  <a:lnTo>
                    <a:pt x="296519" y="59969"/>
                  </a:lnTo>
                  <a:lnTo>
                    <a:pt x="303326" y="56007"/>
                  </a:lnTo>
                  <a:lnTo>
                    <a:pt x="303669" y="55511"/>
                  </a:lnTo>
                  <a:lnTo>
                    <a:pt x="308305" y="49072"/>
                  </a:lnTo>
                  <a:lnTo>
                    <a:pt x="310235" y="38925"/>
                  </a:lnTo>
                  <a:close/>
                </a:path>
                <a:path w="460375" h="61595">
                  <a:moveTo>
                    <a:pt x="340042" y="17614"/>
                  </a:moveTo>
                  <a:lnTo>
                    <a:pt x="329095" y="17614"/>
                  </a:lnTo>
                  <a:lnTo>
                    <a:pt x="329095" y="5372"/>
                  </a:lnTo>
                  <a:lnTo>
                    <a:pt x="321525" y="7404"/>
                  </a:lnTo>
                  <a:lnTo>
                    <a:pt x="321525" y="17614"/>
                  </a:lnTo>
                  <a:lnTo>
                    <a:pt x="315010" y="17614"/>
                  </a:lnTo>
                  <a:lnTo>
                    <a:pt x="315010" y="23507"/>
                  </a:lnTo>
                  <a:lnTo>
                    <a:pt x="321525" y="23507"/>
                  </a:lnTo>
                  <a:lnTo>
                    <a:pt x="321525" y="51803"/>
                  </a:lnTo>
                  <a:lnTo>
                    <a:pt x="322402" y="55511"/>
                  </a:lnTo>
                  <a:lnTo>
                    <a:pt x="324485" y="57975"/>
                  </a:lnTo>
                  <a:lnTo>
                    <a:pt x="326313" y="60083"/>
                  </a:lnTo>
                  <a:lnTo>
                    <a:pt x="329272" y="61226"/>
                  </a:lnTo>
                  <a:lnTo>
                    <a:pt x="335788" y="61226"/>
                  </a:lnTo>
                  <a:lnTo>
                    <a:pt x="338137" y="60706"/>
                  </a:lnTo>
                  <a:lnTo>
                    <a:pt x="339610" y="60083"/>
                  </a:lnTo>
                  <a:lnTo>
                    <a:pt x="339267" y="54190"/>
                  </a:lnTo>
                  <a:lnTo>
                    <a:pt x="338213" y="54546"/>
                  </a:lnTo>
                  <a:lnTo>
                    <a:pt x="336829" y="54800"/>
                  </a:lnTo>
                  <a:lnTo>
                    <a:pt x="330568" y="54800"/>
                  </a:lnTo>
                  <a:lnTo>
                    <a:pt x="329095" y="51803"/>
                  </a:lnTo>
                  <a:lnTo>
                    <a:pt x="329095" y="23507"/>
                  </a:lnTo>
                  <a:lnTo>
                    <a:pt x="340042" y="23507"/>
                  </a:lnTo>
                  <a:lnTo>
                    <a:pt x="340042" y="17614"/>
                  </a:lnTo>
                  <a:close/>
                </a:path>
                <a:path w="460375" h="61595">
                  <a:moveTo>
                    <a:pt x="368757" y="17614"/>
                  </a:moveTo>
                  <a:lnTo>
                    <a:pt x="357809" y="17614"/>
                  </a:lnTo>
                  <a:lnTo>
                    <a:pt x="357809" y="5372"/>
                  </a:lnTo>
                  <a:lnTo>
                    <a:pt x="350240" y="7404"/>
                  </a:lnTo>
                  <a:lnTo>
                    <a:pt x="350240" y="17614"/>
                  </a:lnTo>
                  <a:lnTo>
                    <a:pt x="343725" y="17614"/>
                  </a:lnTo>
                  <a:lnTo>
                    <a:pt x="343725" y="23507"/>
                  </a:lnTo>
                  <a:lnTo>
                    <a:pt x="350240" y="23507"/>
                  </a:lnTo>
                  <a:lnTo>
                    <a:pt x="350240" y="51803"/>
                  </a:lnTo>
                  <a:lnTo>
                    <a:pt x="351116" y="55511"/>
                  </a:lnTo>
                  <a:lnTo>
                    <a:pt x="353199" y="57975"/>
                  </a:lnTo>
                  <a:lnTo>
                    <a:pt x="355028" y="60083"/>
                  </a:lnTo>
                  <a:lnTo>
                    <a:pt x="357987" y="61226"/>
                  </a:lnTo>
                  <a:lnTo>
                    <a:pt x="364502" y="61226"/>
                  </a:lnTo>
                  <a:lnTo>
                    <a:pt x="366852" y="60706"/>
                  </a:lnTo>
                  <a:lnTo>
                    <a:pt x="368325" y="60083"/>
                  </a:lnTo>
                  <a:lnTo>
                    <a:pt x="367982" y="54190"/>
                  </a:lnTo>
                  <a:lnTo>
                    <a:pt x="366928" y="54546"/>
                  </a:lnTo>
                  <a:lnTo>
                    <a:pt x="365544" y="54800"/>
                  </a:lnTo>
                  <a:lnTo>
                    <a:pt x="359283" y="54800"/>
                  </a:lnTo>
                  <a:lnTo>
                    <a:pt x="357809" y="51803"/>
                  </a:lnTo>
                  <a:lnTo>
                    <a:pt x="357809" y="23507"/>
                  </a:lnTo>
                  <a:lnTo>
                    <a:pt x="368757" y="23507"/>
                  </a:lnTo>
                  <a:lnTo>
                    <a:pt x="368757" y="17614"/>
                  </a:lnTo>
                  <a:close/>
                </a:path>
                <a:path w="460375" h="61595">
                  <a:moveTo>
                    <a:pt x="414909" y="38925"/>
                  </a:moveTo>
                  <a:lnTo>
                    <a:pt x="413410" y="29679"/>
                  </a:lnTo>
                  <a:lnTo>
                    <a:pt x="409257" y="22656"/>
                  </a:lnTo>
                  <a:lnTo>
                    <a:pt x="409067" y="22517"/>
                  </a:lnTo>
                  <a:lnTo>
                    <a:pt x="407174" y="21196"/>
                  </a:lnTo>
                  <a:lnTo>
                    <a:pt x="407174" y="47663"/>
                  </a:lnTo>
                  <a:lnTo>
                    <a:pt x="402653" y="55511"/>
                  </a:lnTo>
                  <a:lnTo>
                    <a:pt x="385876" y="55511"/>
                  </a:lnTo>
                  <a:lnTo>
                    <a:pt x="381571" y="47663"/>
                  </a:lnTo>
                  <a:lnTo>
                    <a:pt x="381533" y="31521"/>
                  </a:lnTo>
                  <a:lnTo>
                    <a:pt x="384924" y="22517"/>
                  </a:lnTo>
                  <a:lnTo>
                    <a:pt x="403694" y="22517"/>
                  </a:lnTo>
                  <a:lnTo>
                    <a:pt x="407136" y="31521"/>
                  </a:lnTo>
                  <a:lnTo>
                    <a:pt x="407174" y="47663"/>
                  </a:lnTo>
                  <a:lnTo>
                    <a:pt x="407174" y="21196"/>
                  </a:lnTo>
                  <a:lnTo>
                    <a:pt x="402869" y="18186"/>
                  </a:lnTo>
                  <a:lnTo>
                    <a:pt x="394741" y="16624"/>
                  </a:lnTo>
                  <a:lnTo>
                    <a:pt x="386664" y="18135"/>
                  </a:lnTo>
                  <a:lnTo>
                    <a:pt x="379996" y="22517"/>
                  </a:lnTo>
                  <a:lnTo>
                    <a:pt x="375462" y="29565"/>
                  </a:lnTo>
                  <a:lnTo>
                    <a:pt x="373799" y="39103"/>
                  </a:lnTo>
                  <a:lnTo>
                    <a:pt x="375348" y="48374"/>
                  </a:lnTo>
                  <a:lnTo>
                    <a:pt x="379615" y="55333"/>
                  </a:lnTo>
                  <a:lnTo>
                    <a:pt x="385965" y="59715"/>
                  </a:lnTo>
                  <a:lnTo>
                    <a:pt x="393788" y="61226"/>
                  </a:lnTo>
                  <a:lnTo>
                    <a:pt x="401193" y="59969"/>
                  </a:lnTo>
                  <a:lnTo>
                    <a:pt x="408000" y="56007"/>
                  </a:lnTo>
                  <a:lnTo>
                    <a:pt x="408343" y="55511"/>
                  </a:lnTo>
                  <a:lnTo>
                    <a:pt x="412978" y="49072"/>
                  </a:lnTo>
                  <a:lnTo>
                    <a:pt x="414909" y="38925"/>
                  </a:lnTo>
                  <a:close/>
                </a:path>
                <a:path w="460375" h="61595">
                  <a:moveTo>
                    <a:pt x="460273" y="20231"/>
                  </a:moveTo>
                  <a:lnTo>
                    <a:pt x="451231" y="16624"/>
                  </a:lnTo>
                  <a:lnTo>
                    <a:pt x="438543" y="16624"/>
                  </a:lnTo>
                  <a:lnTo>
                    <a:pt x="433679" y="20675"/>
                  </a:lnTo>
                  <a:lnTo>
                    <a:pt x="431584" y="24638"/>
                  </a:lnTo>
                  <a:lnTo>
                    <a:pt x="431330" y="24638"/>
                  </a:lnTo>
                  <a:lnTo>
                    <a:pt x="430974" y="17614"/>
                  </a:lnTo>
                  <a:lnTo>
                    <a:pt x="424205" y="17614"/>
                  </a:lnTo>
                  <a:lnTo>
                    <a:pt x="424548" y="24752"/>
                  </a:lnTo>
                  <a:lnTo>
                    <a:pt x="424548" y="60248"/>
                  </a:lnTo>
                  <a:lnTo>
                    <a:pt x="432104" y="60248"/>
                  </a:lnTo>
                  <a:lnTo>
                    <a:pt x="432104" y="33274"/>
                  </a:lnTo>
                  <a:lnTo>
                    <a:pt x="432371" y="31953"/>
                  </a:lnTo>
                  <a:lnTo>
                    <a:pt x="434111" y="26581"/>
                  </a:lnTo>
                  <a:lnTo>
                    <a:pt x="437934" y="23050"/>
                  </a:lnTo>
                  <a:lnTo>
                    <a:pt x="450100" y="23050"/>
                  </a:lnTo>
                  <a:lnTo>
                    <a:pt x="452716" y="28778"/>
                  </a:lnTo>
                  <a:lnTo>
                    <a:pt x="452716" y="60248"/>
                  </a:lnTo>
                  <a:lnTo>
                    <a:pt x="460273" y="60248"/>
                  </a:lnTo>
                  <a:lnTo>
                    <a:pt x="460273" y="20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14195" y="1252550"/>
              <a:ext cx="3156000" cy="2792514"/>
            </a:xfrm>
            <a:prstGeom prst="rect">
              <a:avLst/>
            </a:prstGeom>
          </p:spPr>
        </p:pic>
      </p:grpSp>
      <p:sp>
        <p:nvSpPr>
          <p:cNvPr id="107" name="object 10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245" y="1245265"/>
            <a:ext cx="1366468" cy="317102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25221" y="414393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25221" y="43099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5221" y="44758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59232" y="414393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59232" y="43099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59232" y="44758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93255" y="414393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93255" y="43099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93255" y="44758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2705201" y="724484"/>
            <a:ext cx="461009" cy="143510"/>
            <a:chOff x="2705201" y="724484"/>
            <a:chExt cx="461009" cy="14351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5201" y="730605"/>
              <a:ext cx="84645" cy="13604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1691" y="767054"/>
              <a:ext cx="133743" cy="1007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1380" y="767054"/>
              <a:ext cx="82461" cy="984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5393" y="724484"/>
              <a:ext cx="90601" cy="143268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247707" y="724484"/>
            <a:ext cx="1186180" cy="143510"/>
            <a:chOff x="3247707" y="724484"/>
            <a:chExt cx="1186180" cy="143510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47707" y="731723"/>
              <a:ext cx="100749" cy="1338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0503" y="767054"/>
              <a:ext cx="76504" cy="10071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72954" y="767054"/>
              <a:ext cx="138099" cy="984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32606" y="767042"/>
              <a:ext cx="84848" cy="10071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742931" y="772807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88829" y="729488"/>
              <a:ext cx="399402" cy="13826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08932" y="767054"/>
              <a:ext cx="133743" cy="10071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369422" y="724484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72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72" y="141046"/>
                  </a:lnTo>
                  <a:lnTo>
                    <a:pt x="17272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516145" y="729488"/>
            <a:ext cx="601345" cy="138430"/>
            <a:chOff x="4516145" y="729488"/>
            <a:chExt cx="601345" cy="138430"/>
          </a:xfrm>
        </p:grpSpPr>
        <p:sp>
          <p:nvSpPr>
            <p:cNvPr id="48" name="object 48"/>
            <p:cNvSpPr/>
            <p:nvPr/>
          </p:nvSpPr>
          <p:spPr>
            <a:xfrm>
              <a:off x="4516145" y="731723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63719" y="731723"/>
              <a:ext cx="100749" cy="13380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94465" y="730605"/>
              <a:ext cx="110083" cy="13604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826888" y="731723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66703" y="729488"/>
              <a:ext cx="250647" cy="138264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1556359" y="1395730"/>
            <a:ext cx="3731895" cy="3817620"/>
            <a:chOff x="1556359" y="1395730"/>
            <a:chExt cx="3731895" cy="3817620"/>
          </a:xfrm>
        </p:grpSpPr>
        <p:sp>
          <p:nvSpPr>
            <p:cNvPr id="54" name="object 54"/>
            <p:cNvSpPr/>
            <p:nvPr/>
          </p:nvSpPr>
          <p:spPr>
            <a:xfrm>
              <a:off x="4153242" y="414389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86301" y="3979456"/>
              <a:ext cx="1212557" cy="123367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190529" y="4181913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90085" y="421768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16"/>
                  </a:lnTo>
                  <a:lnTo>
                    <a:pt x="666381" y="624217"/>
                  </a:lnTo>
                  <a:lnTo>
                    <a:pt x="678992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47427" y="414389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79330" y="3979456"/>
              <a:ext cx="1212557" cy="123367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383762" y="4181913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84270" y="421768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16"/>
                  </a:lnTo>
                  <a:lnTo>
                    <a:pt x="666381" y="624217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43911" y="414389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76601" y="3979456"/>
              <a:ext cx="1212545" cy="123367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581033" y="4181913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80754" y="421768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16"/>
                  </a:lnTo>
                  <a:lnTo>
                    <a:pt x="666381" y="624217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39239" y="414389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71739" y="3979456"/>
              <a:ext cx="1212557" cy="123367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75612" y="4181913"/>
              <a:ext cx="681964" cy="70384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15272" y="4292600"/>
              <a:ext cx="191808" cy="6432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798229" y="4732553"/>
              <a:ext cx="224790" cy="61594"/>
            </a:xfrm>
            <a:custGeom>
              <a:avLst/>
              <a:gdLst/>
              <a:ahLst/>
              <a:cxnLst/>
              <a:rect l="l" t="t" r="r" b="b"/>
              <a:pathLst>
                <a:path w="224789" h="61595">
                  <a:moveTo>
                    <a:pt x="37541" y="34417"/>
                  </a:moveTo>
                  <a:lnTo>
                    <a:pt x="33718" y="31737"/>
                  </a:lnTo>
                  <a:lnTo>
                    <a:pt x="30924" y="29768"/>
                  </a:lnTo>
                  <a:lnTo>
                    <a:pt x="29514" y="29438"/>
                  </a:lnTo>
                  <a:lnTo>
                    <a:pt x="29514" y="35128"/>
                  </a:lnTo>
                  <a:lnTo>
                    <a:pt x="29514" y="52082"/>
                  </a:lnTo>
                  <a:lnTo>
                    <a:pt x="22110" y="55016"/>
                  </a:lnTo>
                  <a:lnTo>
                    <a:pt x="11366" y="55016"/>
                  </a:lnTo>
                  <a:lnTo>
                    <a:pt x="9334" y="54927"/>
                  </a:lnTo>
                  <a:lnTo>
                    <a:pt x="7759" y="54660"/>
                  </a:lnTo>
                  <a:lnTo>
                    <a:pt x="7759" y="31737"/>
                  </a:lnTo>
                  <a:lnTo>
                    <a:pt x="22466" y="31737"/>
                  </a:lnTo>
                  <a:lnTo>
                    <a:pt x="29514" y="35128"/>
                  </a:lnTo>
                  <a:lnTo>
                    <a:pt x="29514" y="29438"/>
                  </a:lnTo>
                  <a:lnTo>
                    <a:pt x="25285" y="28435"/>
                  </a:lnTo>
                  <a:lnTo>
                    <a:pt x="25285" y="28168"/>
                  </a:lnTo>
                  <a:lnTo>
                    <a:pt x="31457" y="25933"/>
                  </a:lnTo>
                  <a:lnTo>
                    <a:pt x="35331" y="20764"/>
                  </a:lnTo>
                  <a:lnTo>
                    <a:pt x="35331" y="10261"/>
                  </a:lnTo>
                  <a:lnTo>
                    <a:pt x="33477" y="6692"/>
                  </a:lnTo>
                  <a:lnTo>
                    <a:pt x="32499" y="5981"/>
                  </a:lnTo>
                  <a:lnTo>
                    <a:pt x="30314" y="4381"/>
                  </a:lnTo>
                  <a:lnTo>
                    <a:pt x="27495" y="2019"/>
                  </a:lnTo>
                  <a:lnTo>
                    <a:pt x="27495" y="8750"/>
                  </a:lnTo>
                  <a:lnTo>
                    <a:pt x="27495" y="21564"/>
                  </a:lnTo>
                  <a:lnTo>
                    <a:pt x="22733" y="25933"/>
                  </a:lnTo>
                  <a:lnTo>
                    <a:pt x="7759" y="25933"/>
                  </a:lnTo>
                  <a:lnTo>
                    <a:pt x="7759" y="6515"/>
                  </a:lnTo>
                  <a:lnTo>
                    <a:pt x="8991" y="6159"/>
                  </a:lnTo>
                  <a:lnTo>
                    <a:pt x="11010" y="5981"/>
                  </a:lnTo>
                  <a:lnTo>
                    <a:pt x="22288" y="5981"/>
                  </a:lnTo>
                  <a:lnTo>
                    <a:pt x="27495" y="8750"/>
                  </a:lnTo>
                  <a:lnTo>
                    <a:pt x="27495" y="2019"/>
                  </a:lnTo>
                  <a:lnTo>
                    <a:pt x="26695" y="1346"/>
                  </a:lnTo>
                  <a:lnTo>
                    <a:pt x="21767" y="0"/>
                  </a:lnTo>
                  <a:lnTo>
                    <a:pt x="8813" y="0"/>
                  </a:lnTo>
                  <a:lnTo>
                    <a:pt x="3441" y="546"/>
                  </a:lnTo>
                  <a:lnTo>
                    <a:pt x="0" y="1257"/>
                  </a:lnTo>
                  <a:lnTo>
                    <a:pt x="0" y="60375"/>
                  </a:lnTo>
                  <a:lnTo>
                    <a:pt x="2641" y="60731"/>
                  </a:lnTo>
                  <a:lnTo>
                    <a:pt x="6604" y="61087"/>
                  </a:lnTo>
                  <a:lnTo>
                    <a:pt x="21678" y="61087"/>
                  </a:lnTo>
                  <a:lnTo>
                    <a:pt x="28371" y="59309"/>
                  </a:lnTo>
                  <a:lnTo>
                    <a:pt x="32880" y="55016"/>
                  </a:lnTo>
                  <a:lnTo>
                    <a:pt x="35509" y="52527"/>
                  </a:lnTo>
                  <a:lnTo>
                    <a:pt x="37541" y="48602"/>
                  </a:lnTo>
                  <a:lnTo>
                    <a:pt x="37541" y="34417"/>
                  </a:lnTo>
                  <a:close/>
                </a:path>
                <a:path w="224789" h="61595">
                  <a:moveTo>
                    <a:pt x="68732" y="16738"/>
                  </a:moveTo>
                  <a:lnTo>
                    <a:pt x="68033" y="16446"/>
                  </a:lnTo>
                  <a:lnTo>
                    <a:pt x="67411" y="16357"/>
                  </a:lnTo>
                  <a:lnTo>
                    <a:pt x="61328" y="16357"/>
                  </a:lnTo>
                  <a:lnTo>
                    <a:pt x="56667" y="20015"/>
                  </a:lnTo>
                  <a:lnTo>
                    <a:pt x="54635" y="25908"/>
                  </a:lnTo>
                  <a:lnTo>
                    <a:pt x="54368" y="25908"/>
                  </a:lnTo>
                  <a:lnTo>
                    <a:pt x="54102" y="17360"/>
                  </a:lnTo>
                  <a:lnTo>
                    <a:pt x="47231" y="17360"/>
                  </a:lnTo>
                  <a:lnTo>
                    <a:pt x="47498" y="21463"/>
                  </a:lnTo>
                  <a:lnTo>
                    <a:pt x="47586" y="25755"/>
                  </a:lnTo>
                  <a:lnTo>
                    <a:pt x="47586" y="60579"/>
                  </a:lnTo>
                  <a:lnTo>
                    <a:pt x="55346" y="60579"/>
                  </a:lnTo>
                  <a:lnTo>
                    <a:pt x="55346" y="36271"/>
                  </a:lnTo>
                  <a:lnTo>
                    <a:pt x="55422" y="34937"/>
                  </a:lnTo>
                  <a:lnTo>
                    <a:pt x="55689" y="33858"/>
                  </a:lnTo>
                  <a:lnTo>
                    <a:pt x="56756" y="27965"/>
                  </a:lnTo>
                  <a:lnTo>
                    <a:pt x="60629" y="23761"/>
                  </a:lnTo>
                  <a:lnTo>
                    <a:pt x="67144" y="23761"/>
                  </a:lnTo>
                  <a:lnTo>
                    <a:pt x="67945" y="23850"/>
                  </a:lnTo>
                  <a:lnTo>
                    <a:pt x="68732" y="24028"/>
                  </a:lnTo>
                  <a:lnTo>
                    <a:pt x="68732" y="16738"/>
                  </a:lnTo>
                  <a:close/>
                </a:path>
                <a:path w="224789" h="61595">
                  <a:moveTo>
                    <a:pt x="114198" y="38976"/>
                  </a:moveTo>
                  <a:lnTo>
                    <a:pt x="112687" y="29603"/>
                  </a:lnTo>
                  <a:lnTo>
                    <a:pt x="108470" y="22479"/>
                  </a:lnTo>
                  <a:lnTo>
                    <a:pt x="108267" y="22339"/>
                  </a:lnTo>
                  <a:lnTo>
                    <a:pt x="106349" y="21005"/>
                  </a:lnTo>
                  <a:lnTo>
                    <a:pt x="106349" y="47828"/>
                  </a:lnTo>
                  <a:lnTo>
                    <a:pt x="101765" y="55791"/>
                  </a:lnTo>
                  <a:lnTo>
                    <a:pt x="84759" y="55791"/>
                  </a:lnTo>
                  <a:lnTo>
                    <a:pt x="80391" y="47828"/>
                  </a:lnTo>
                  <a:lnTo>
                    <a:pt x="80352" y="31457"/>
                  </a:lnTo>
                  <a:lnTo>
                    <a:pt x="83794" y="22339"/>
                  </a:lnTo>
                  <a:lnTo>
                    <a:pt x="102831" y="22339"/>
                  </a:lnTo>
                  <a:lnTo>
                    <a:pt x="106299" y="31457"/>
                  </a:lnTo>
                  <a:lnTo>
                    <a:pt x="106349" y="47828"/>
                  </a:lnTo>
                  <a:lnTo>
                    <a:pt x="106349" y="21005"/>
                  </a:lnTo>
                  <a:lnTo>
                    <a:pt x="101993" y="17957"/>
                  </a:lnTo>
                  <a:lnTo>
                    <a:pt x="93751" y="16370"/>
                  </a:lnTo>
                  <a:lnTo>
                    <a:pt x="85559" y="17894"/>
                  </a:lnTo>
                  <a:lnTo>
                    <a:pt x="78803" y="22326"/>
                  </a:lnTo>
                  <a:lnTo>
                    <a:pt x="74206" y="29476"/>
                  </a:lnTo>
                  <a:lnTo>
                    <a:pt x="72517" y="39154"/>
                  </a:lnTo>
                  <a:lnTo>
                    <a:pt x="74091" y="48539"/>
                  </a:lnTo>
                  <a:lnTo>
                    <a:pt x="78422" y="55600"/>
                  </a:lnTo>
                  <a:lnTo>
                    <a:pt x="84861" y="60032"/>
                  </a:lnTo>
                  <a:lnTo>
                    <a:pt x="92786" y="61582"/>
                  </a:lnTo>
                  <a:lnTo>
                    <a:pt x="100291" y="60299"/>
                  </a:lnTo>
                  <a:lnTo>
                    <a:pt x="107188" y="56273"/>
                  </a:lnTo>
                  <a:lnTo>
                    <a:pt x="107543" y="55791"/>
                  </a:lnTo>
                  <a:lnTo>
                    <a:pt x="112229" y="49263"/>
                  </a:lnTo>
                  <a:lnTo>
                    <a:pt x="114198" y="38976"/>
                  </a:lnTo>
                  <a:close/>
                </a:path>
                <a:path w="224789" h="61595">
                  <a:moveTo>
                    <a:pt x="180467" y="17360"/>
                  </a:moveTo>
                  <a:lnTo>
                    <a:pt x="172808" y="17360"/>
                  </a:lnTo>
                  <a:lnTo>
                    <a:pt x="165315" y="44145"/>
                  </a:lnTo>
                  <a:lnTo>
                    <a:pt x="164172" y="48704"/>
                  </a:lnTo>
                  <a:lnTo>
                    <a:pt x="163461" y="53174"/>
                  </a:lnTo>
                  <a:lnTo>
                    <a:pt x="163207" y="53174"/>
                  </a:lnTo>
                  <a:lnTo>
                    <a:pt x="162229" y="48704"/>
                  </a:lnTo>
                  <a:lnTo>
                    <a:pt x="160997" y="44145"/>
                  </a:lnTo>
                  <a:lnTo>
                    <a:pt x="152806" y="17360"/>
                  </a:lnTo>
                  <a:lnTo>
                    <a:pt x="146278" y="17360"/>
                  </a:lnTo>
                  <a:lnTo>
                    <a:pt x="136410" y="48704"/>
                  </a:lnTo>
                  <a:lnTo>
                    <a:pt x="135534" y="53174"/>
                  </a:lnTo>
                  <a:lnTo>
                    <a:pt x="135267" y="53174"/>
                  </a:lnTo>
                  <a:lnTo>
                    <a:pt x="134391" y="48704"/>
                  </a:lnTo>
                  <a:lnTo>
                    <a:pt x="133337" y="44145"/>
                  </a:lnTo>
                  <a:lnTo>
                    <a:pt x="126377" y="17360"/>
                  </a:lnTo>
                  <a:lnTo>
                    <a:pt x="118529" y="17360"/>
                  </a:lnTo>
                  <a:lnTo>
                    <a:pt x="131394" y="60579"/>
                  </a:lnTo>
                  <a:lnTo>
                    <a:pt x="138442" y="60579"/>
                  </a:lnTo>
                  <a:lnTo>
                    <a:pt x="146812" y="35394"/>
                  </a:lnTo>
                  <a:lnTo>
                    <a:pt x="148132" y="30924"/>
                  </a:lnTo>
                  <a:lnTo>
                    <a:pt x="149186" y="25742"/>
                  </a:lnTo>
                  <a:lnTo>
                    <a:pt x="149364" y="25742"/>
                  </a:lnTo>
                  <a:lnTo>
                    <a:pt x="150431" y="30835"/>
                  </a:lnTo>
                  <a:lnTo>
                    <a:pt x="151574" y="35128"/>
                  </a:lnTo>
                  <a:lnTo>
                    <a:pt x="159677" y="60579"/>
                  </a:lnTo>
                  <a:lnTo>
                    <a:pt x="166636" y="60579"/>
                  </a:lnTo>
                  <a:lnTo>
                    <a:pt x="180467" y="17360"/>
                  </a:lnTo>
                  <a:close/>
                </a:path>
                <a:path w="224789" h="61595">
                  <a:moveTo>
                    <a:pt x="224421" y="20015"/>
                  </a:moveTo>
                  <a:lnTo>
                    <a:pt x="215265" y="16357"/>
                  </a:lnTo>
                  <a:lnTo>
                    <a:pt x="202399" y="16357"/>
                  </a:lnTo>
                  <a:lnTo>
                    <a:pt x="197472" y="20459"/>
                  </a:lnTo>
                  <a:lnTo>
                    <a:pt x="195351" y="24485"/>
                  </a:lnTo>
                  <a:lnTo>
                    <a:pt x="195084" y="24485"/>
                  </a:lnTo>
                  <a:lnTo>
                    <a:pt x="194729" y="17360"/>
                  </a:lnTo>
                  <a:lnTo>
                    <a:pt x="187858" y="17360"/>
                  </a:lnTo>
                  <a:lnTo>
                    <a:pt x="188214" y="24587"/>
                  </a:lnTo>
                  <a:lnTo>
                    <a:pt x="188214" y="60579"/>
                  </a:lnTo>
                  <a:lnTo>
                    <a:pt x="195884" y="60579"/>
                  </a:lnTo>
                  <a:lnTo>
                    <a:pt x="195884" y="33235"/>
                  </a:lnTo>
                  <a:lnTo>
                    <a:pt x="196138" y="31902"/>
                  </a:lnTo>
                  <a:lnTo>
                    <a:pt x="197904" y="26441"/>
                  </a:lnTo>
                  <a:lnTo>
                    <a:pt x="201777" y="22872"/>
                  </a:lnTo>
                  <a:lnTo>
                    <a:pt x="214122" y="22872"/>
                  </a:lnTo>
                  <a:lnTo>
                    <a:pt x="216763" y="28676"/>
                  </a:lnTo>
                  <a:lnTo>
                    <a:pt x="216763" y="60579"/>
                  </a:lnTo>
                  <a:lnTo>
                    <a:pt x="224421" y="60579"/>
                  </a:lnTo>
                  <a:lnTo>
                    <a:pt x="224421" y="2001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47795" y="4292600"/>
              <a:ext cx="329882" cy="6433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638639" y="4440631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77" y="17856"/>
                  </a:lnTo>
                  <a:lnTo>
                    <a:pt x="46177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902" y="8445"/>
                  </a:moveTo>
                  <a:lnTo>
                    <a:pt x="54813" y="3009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3009"/>
                  </a:lnTo>
                  <a:lnTo>
                    <a:pt x="45199" y="8445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902" y="8445"/>
                  </a:lnTo>
                  <a:close/>
                </a:path>
                <a:path w="173354" h="62229">
                  <a:moveTo>
                    <a:pt x="96558" y="54825"/>
                  </a:moveTo>
                  <a:lnTo>
                    <a:pt x="71615" y="54825"/>
                  </a:lnTo>
                  <a:lnTo>
                    <a:pt x="71615" y="54648"/>
                  </a:lnTo>
                  <a:lnTo>
                    <a:pt x="73558" y="52501"/>
                  </a:lnTo>
                  <a:lnTo>
                    <a:pt x="77076" y="47955"/>
                  </a:lnTo>
                  <a:lnTo>
                    <a:pt x="96113" y="22758"/>
                  </a:lnTo>
                  <a:lnTo>
                    <a:pt x="96202" y="17856"/>
                  </a:lnTo>
                  <a:lnTo>
                    <a:pt x="63690" y="17856"/>
                  </a:lnTo>
                  <a:lnTo>
                    <a:pt x="63690" y="24193"/>
                  </a:lnTo>
                  <a:lnTo>
                    <a:pt x="86779" y="24193"/>
                  </a:lnTo>
                  <a:lnTo>
                    <a:pt x="86779" y="24371"/>
                  </a:lnTo>
                  <a:lnTo>
                    <a:pt x="83070" y="28740"/>
                  </a:lnTo>
                  <a:lnTo>
                    <a:pt x="81229" y="31064"/>
                  </a:lnTo>
                  <a:lnTo>
                    <a:pt x="61925" y="56527"/>
                  </a:lnTo>
                  <a:lnTo>
                    <a:pt x="61925" y="61074"/>
                  </a:lnTo>
                  <a:lnTo>
                    <a:pt x="96558" y="61074"/>
                  </a:lnTo>
                  <a:lnTo>
                    <a:pt x="96558" y="54825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57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69"/>
                  </a:lnTo>
                  <a:lnTo>
                    <a:pt x="105956" y="23634"/>
                  </a:lnTo>
                  <a:lnTo>
                    <a:pt x="101981" y="31038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96" y="42506"/>
                  </a:moveTo>
                  <a:lnTo>
                    <a:pt x="168922" y="38836"/>
                  </a:lnTo>
                  <a:lnTo>
                    <a:pt x="161607" y="36068"/>
                  </a:lnTo>
                  <a:lnTo>
                    <a:pt x="155968" y="33832"/>
                  </a:lnTo>
                  <a:lnTo>
                    <a:pt x="153504" y="32219"/>
                  </a:lnTo>
                  <a:lnTo>
                    <a:pt x="153504" y="25425"/>
                  </a:lnTo>
                  <a:lnTo>
                    <a:pt x="156057" y="22656"/>
                  </a:lnTo>
                  <a:lnTo>
                    <a:pt x="164515" y="22656"/>
                  </a:lnTo>
                  <a:lnTo>
                    <a:pt x="167690" y="24269"/>
                  </a:lnTo>
                  <a:lnTo>
                    <a:pt x="169367" y="25247"/>
                  </a:lnTo>
                  <a:lnTo>
                    <a:pt x="171221" y="19532"/>
                  </a:lnTo>
                  <a:lnTo>
                    <a:pt x="168922" y="18110"/>
                  </a:lnTo>
                  <a:lnTo>
                    <a:pt x="165227" y="16852"/>
                  </a:lnTo>
                  <a:lnTo>
                    <a:pt x="151650" y="16852"/>
                  </a:lnTo>
                  <a:lnTo>
                    <a:pt x="146100" y="22567"/>
                  </a:lnTo>
                  <a:lnTo>
                    <a:pt x="146100" y="34734"/>
                  </a:lnTo>
                  <a:lnTo>
                    <a:pt x="149720" y="39027"/>
                  </a:lnTo>
                  <a:lnTo>
                    <a:pt x="163106" y="44030"/>
                  </a:lnTo>
                  <a:lnTo>
                    <a:pt x="165315" y="45999"/>
                  </a:lnTo>
                  <a:lnTo>
                    <a:pt x="165315" y="53416"/>
                  </a:lnTo>
                  <a:lnTo>
                    <a:pt x="162674" y="56184"/>
                  </a:lnTo>
                  <a:lnTo>
                    <a:pt x="153149" y="56184"/>
                  </a:lnTo>
                  <a:lnTo>
                    <a:pt x="149098" y="54584"/>
                  </a:lnTo>
                  <a:lnTo>
                    <a:pt x="146812" y="53149"/>
                  </a:lnTo>
                  <a:lnTo>
                    <a:pt x="144868" y="59042"/>
                  </a:lnTo>
                  <a:lnTo>
                    <a:pt x="147866" y="60833"/>
                  </a:lnTo>
                  <a:lnTo>
                    <a:pt x="152184" y="62077"/>
                  </a:lnTo>
                  <a:lnTo>
                    <a:pt x="166992" y="62077"/>
                  </a:lnTo>
                  <a:lnTo>
                    <a:pt x="172796" y="56629"/>
                  </a:lnTo>
                  <a:lnTo>
                    <a:pt x="172796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03219" y="4680610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32"/>
                  </a:moveTo>
                  <a:lnTo>
                    <a:pt x="10782" y="147332"/>
                  </a:lnTo>
                  <a:lnTo>
                    <a:pt x="10782" y="147154"/>
                  </a:lnTo>
                  <a:lnTo>
                    <a:pt x="15214" y="142849"/>
                  </a:lnTo>
                  <a:lnTo>
                    <a:pt x="23304" y="134632"/>
                  </a:lnTo>
                  <a:lnTo>
                    <a:pt x="29438" y="127076"/>
                  </a:lnTo>
                  <a:lnTo>
                    <a:pt x="33324" y="119710"/>
                  </a:lnTo>
                  <a:lnTo>
                    <a:pt x="34683" y="112052"/>
                  </a:lnTo>
                  <a:lnTo>
                    <a:pt x="34683" y="103962"/>
                  </a:lnTo>
                  <a:lnTo>
                    <a:pt x="29641" y="95504"/>
                  </a:lnTo>
                  <a:lnTo>
                    <a:pt x="10947" y="95504"/>
                  </a:lnTo>
                  <a:lnTo>
                    <a:pt x="5384" y="97967"/>
                  </a:lnTo>
                  <a:lnTo>
                    <a:pt x="1473" y="101409"/>
                  </a:lnTo>
                  <a:lnTo>
                    <a:pt x="3911" y="106768"/>
                  </a:lnTo>
                  <a:lnTo>
                    <a:pt x="6515" y="104571"/>
                  </a:lnTo>
                  <a:lnTo>
                    <a:pt x="10782" y="101930"/>
                  </a:lnTo>
                  <a:lnTo>
                    <a:pt x="24333" y="101930"/>
                  </a:lnTo>
                  <a:lnTo>
                    <a:pt x="27038" y="107302"/>
                  </a:lnTo>
                  <a:lnTo>
                    <a:pt x="27038" y="113106"/>
                  </a:lnTo>
                  <a:lnTo>
                    <a:pt x="25768" y="119468"/>
                  </a:lnTo>
                  <a:lnTo>
                    <a:pt x="21932" y="126123"/>
                  </a:lnTo>
                  <a:lnTo>
                    <a:pt x="15405" y="133769"/>
                  </a:lnTo>
                  <a:lnTo>
                    <a:pt x="6083" y="143116"/>
                  </a:lnTo>
                  <a:lnTo>
                    <a:pt x="0" y="148920"/>
                  </a:lnTo>
                  <a:lnTo>
                    <a:pt x="0" y="153670"/>
                  </a:lnTo>
                  <a:lnTo>
                    <a:pt x="36068" y="153670"/>
                  </a:lnTo>
                  <a:lnTo>
                    <a:pt x="36068" y="147332"/>
                  </a:lnTo>
                  <a:close/>
                </a:path>
                <a:path w="445770" h="154939">
                  <a:moveTo>
                    <a:pt x="88176" y="153670"/>
                  </a:moveTo>
                  <a:lnTo>
                    <a:pt x="69926" y="123240"/>
                  </a:lnTo>
                  <a:lnTo>
                    <a:pt x="87744" y="94399"/>
                  </a:lnTo>
                  <a:lnTo>
                    <a:pt x="79044" y="94399"/>
                  </a:lnTo>
                  <a:lnTo>
                    <a:pt x="67398" y="114795"/>
                  </a:lnTo>
                  <a:lnTo>
                    <a:pt x="65747" y="118402"/>
                  </a:lnTo>
                  <a:lnTo>
                    <a:pt x="65570" y="118402"/>
                  </a:lnTo>
                  <a:lnTo>
                    <a:pt x="62268" y="112166"/>
                  </a:lnTo>
                  <a:lnTo>
                    <a:pt x="52273" y="94399"/>
                  </a:lnTo>
                  <a:lnTo>
                    <a:pt x="43586" y="94399"/>
                  </a:lnTo>
                  <a:lnTo>
                    <a:pt x="60794" y="123685"/>
                  </a:lnTo>
                  <a:lnTo>
                    <a:pt x="42887" y="153670"/>
                  </a:lnTo>
                  <a:lnTo>
                    <a:pt x="51587" y="153670"/>
                  </a:lnTo>
                  <a:lnTo>
                    <a:pt x="58623" y="140652"/>
                  </a:lnTo>
                  <a:lnTo>
                    <a:pt x="61658" y="135470"/>
                  </a:lnTo>
                  <a:lnTo>
                    <a:pt x="63309" y="132384"/>
                  </a:lnTo>
                  <a:lnTo>
                    <a:pt x="64973" y="128866"/>
                  </a:lnTo>
                  <a:lnTo>
                    <a:pt x="65138" y="128866"/>
                  </a:lnTo>
                  <a:lnTo>
                    <a:pt x="68795" y="135636"/>
                  </a:lnTo>
                  <a:lnTo>
                    <a:pt x="71920" y="140652"/>
                  </a:lnTo>
                  <a:lnTo>
                    <a:pt x="79400" y="153670"/>
                  </a:lnTo>
                  <a:lnTo>
                    <a:pt x="88176" y="153670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88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55"/>
                  </a:lnTo>
                  <a:lnTo>
                    <a:pt x="96367" y="56095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400" y="33591"/>
                  </a:moveTo>
                  <a:lnTo>
                    <a:pt x="108191" y="33591"/>
                  </a:lnTo>
                  <a:lnTo>
                    <a:pt x="108191" y="39306"/>
                  </a:lnTo>
                  <a:lnTo>
                    <a:pt x="129400" y="39306"/>
                  </a:lnTo>
                  <a:lnTo>
                    <a:pt x="129400" y="33591"/>
                  </a:lnTo>
                  <a:close/>
                </a:path>
                <a:path w="445770" h="154939">
                  <a:moveTo>
                    <a:pt x="129565" y="147243"/>
                  </a:moveTo>
                  <a:lnTo>
                    <a:pt x="104533" y="147243"/>
                  </a:lnTo>
                  <a:lnTo>
                    <a:pt x="104533" y="94399"/>
                  </a:lnTo>
                  <a:lnTo>
                    <a:pt x="96888" y="94399"/>
                  </a:lnTo>
                  <a:lnTo>
                    <a:pt x="96888" y="153670"/>
                  </a:lnTo>
                  <a:lnTo>
                    <a:pt x="129565" y="153670"/>
                  </a:lnTo>
                  <a:lnTo>
                    <a:pt x="129565" y="147243"/>
                  </a:lnTo>
                  <a:close/>
                </a:path>
                <a:path w="445770" h="154939">
                  <a:moveTo>
                    <a:pt x="151472" y="127000"/>
                  </a:moveTo>
                  <a:lnTo>
                    <a:pt x="130263" y="127000"/>
                  </a:lnTo>
                  <a:lnTo>
                    <a:pt x="130263" y="132715"/>
                  </a:lnTo>
                  <a:lnTo>
                    <a:pt x="151472" y="132715"/>
                  </a:lnTo>
                  <a:lnTo>
                    <a:pt x="151472" y="127000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63"/>
                  </a:lnTo>
                  <a:lnTo>
                    <a:pt x="187744" y="149504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61"/>
                  </a:moveTo>
                  <a:lnTo>
                    <a:pt x="193167" y="990"/>
                  </a:lnTo>
                  <a:lnTo>
                    <a:pt x="183527" y="990"/>
                  </a:lnTo>
                  <a:lnTo>
                    <a:pt x="170395" y="37122"/>
                  </a:lnTo>
                  <a:lnTo>
                    <a:pt x="168313" y="44056"/>
                  </a:lnTo>
                  <a:lnTo>
                    <a:pt x="166916" y="50038"/>
                  </a:lnTo>
                  <a:lnTo>
                    <a:pt x="166573" y="50038"/>
                  </a:lnTo>
                  <a:lnTo>
                    <a:pt x="165100" y="43878"/>
                  </a:lnTo>
                  <a:lnTo>
                    <a:pt x="163182" y="36944"/>
                  </a:lnTo>
                  <a:lnTo>
                    <a:pt x="160756" y="29730"/>
                  </a:lnTo>
                  <a:lnTo>
                    <a:pt x="150749" y="990"/>
                  </a:lnTo>
                  <a:lnTo>
                    <a:pt x="141109" y="990"/>
                  </a:lnTo>
                  <a:lnTo>
                    <a:pt x="137020" y="60261"/>
                  </a:lnTo>
                  <a:lnTo>
                    <a:pt x="144233" y="60261"/>
                  </a:lnTo>
                  <a:lnTo>
                    <a:pt x="146151" y="28016"/>
                  </a:lnTo>
                  <a:lnTo>
                    <a:pt x="146926" y="8737"/>
                  </a:lnTo>
                  <a:lnTo>
                    <a:pt x="147104" y="8737"/>
                  </a:lnTo>
                  <a:lnTo>
                    <a:pt x="148755" y="15684"/>
                  </a:lnTo>
                  <a:lnTo>
                    <a:pt x="151015" y="23329"/>
                  </a:lnTo>
                  <a:lnTo>
                    <a:pt x="153885" y="31686"/>
                  </a:lnTo>
                  <a:lnTo>
                    <a:pt x="163182" y="59893"/>
                  </a:lnTo>
                  <a:lnTo>
                    <a:pt x="169176" y="59893"/>
                  </a:lnTo>
                  <a:lnTo>
                    <a:pt x="182130" y="23583"/>
                  </a:lnTo>
                  <a:lnTo>
                    <a:pt x="184823" y="15595"/>
                  </a:lnTo>
                  <a:lnTo>
                    <a:pt x="186829" y="8737"/>
                  </a:lnTo>
                  <a:lnTo>
                    <a:pt x="187083" y="8737"/>
                  </a:lnTo>
                  <a:lnTo>
                    <a:pt x="187121" y="14643"/>
                  </a:lnTo>
                  <a:lnTo>
                    <a:pt x="187655" y="27813"/>
                  </a:lnTo>
                  <a:lnTo>
                    <a:pt x="189344" y="60261"/>
                  </a:lnTo>
                  <a:lnTo>
                    <a:pt x="196824" y="60261"/>
                  </a:lnTo>
                  <a:close/>
                </a:path>
                <a:path w="445770" h="154939">
                  <a:moveTo>
                    <a:pt x="226123" y="33591"/>
                  </a:moveTo>
                  <a:lnTo>
                    <a:pt x="204914" y="33591"/>
                  </a:lnTo>
                  <a:lnTo>
                    <a:pt x="204914" y="39306"/>
                  </a:lnTo>
                  <a:lnTo>
                    <a:pt x="226123" y="39306"/>
                  </a:lnTo>
                  <a:lnTo>
                    <a:pt x="226123" y="33591"/>
                  </a:lnTo>
                  <a:close/>
                </a:path>
                <a:path w="445770" h="154939">
                  <a:moveTo>
                    <a:pt x="246062" y="153670"/>
                  </a:moveTo>
                  <a:lnTo>
                    <a:pt x="227812" y="123240"/>
                  </a:lnTo>
                  <a:lnTo>
                    <a:pt x="245630" y="94399"/>
                  </a:lnTo>
                  <a:lnTo>
                    <a:pt x="236931" y="94399"/>
                  </a:lnTo>
                  <a:lnTo>
                    <a:pt x="225285" y="114795"/>
                  </a:lnTo>
                  <a:lnTo>
                    <a:pt x="223634" y="118402"/>
                  </a:lnTo>
                  <a:lnTo>
                    <a:pt x="223456" y="118402"/>
                  </a:lnTo>
                  <a:lnTo>
                    <a:pt x="220154" y="112166"/>
                  </a:lnTo>
                  <a:lnTo>
                    <a:pt x="210159" y="94399"/>
                  </a:lnTo>
                  <a:lnTo>
                    <a:pt x="201472" y="94399"/>
                  </a:lnTo>
                  <a:lnTo>
                    <a:pt x="218681" y="123685"/>
                  </a:lnTo>
                  <a:lnTo>
                    <a:pt x="200774" y="153670"/>
                  </a:lnTo>
                  <a:lnTo>
                    <a:pt x="209461" y="153670"/>
                  </a:lnTo>
                  <a:lnTo>
                    <a:pt x="216509" y="140652"/>
                  </a:lnTo>
                  <a:lnTo>
                    <a:pt x="219544" y="135470"/>
                  </a:lnTo>
                  <a:lnTo>
                    <a:pt x="221195" y="132384"/>
                  </a:lnTo>
                  <a:lnTo>
                    <a:pt x="222859" y="128866"/>
                  </a:lnTo>
                  <a:lnTo>
                    <a:pt x="223024" y="128866"/>
                  </a:lnTo>
                  <a:lnTo>
                    <a:pt x="226682" y="135636"/>
                  </a:lnTo>
                  <a:lnTo>
                    <a:pt x="229806" y="140652"/>
                  </a:lnTo>
                  <a:lnTo>
                    <a:pt x="237286" y="153670"/>
                  </a:lnTo>
                  <a:lnTo>
                    <a:pt x="246062" y="153670"/>
                  </a:lnTo>
                  <a:close/>
                </a:path>
                <a:path w="445770" h="154939">
                  <a:moveTo>
                    <a:pt x="267919" y="53835"/>
                  </a:moveTo>
                  <a:lnTo>
                    <a:pt x="242887" y="53835"/>
                  </a:lnTo>
                  <a:lnTo>
                    <a:pt x="242887" y="990"/>
                  </a:lnTo>
                  <a:lnTo>
                    <a:pt x="235242" y="990"/>
                  </a:lnTo>
                  <a:lnTo>
                    <a:pt x="235242" y="60261"/>
                  </a:lnTo>
                  <a:lnTo>
                    <a:pt x="267919" y="60261"/>
                  </a:lnTo>
                  <a:lnTo>
                    <a:pt x="267919" y="53835"/>
                  </a:lnTo>
                  <a:close/>
                </a:path>
                <a:path w="445770" h="154939">
                  <a:moveTo>
                    <a:pt x="287451" y="147243"/>
                  </a:moveTo>
                  <a:lnTo>
                    <a:pt x="262420" y="147243"/>
                  </a:lnTo>
                  <a:lnTo>
                    <a:pt x="262420" y="94399"/>
                  </a:lnTo>
                  <a:lnTo>
                    <a:pt x="254774" y="94399"/>
                  </a:lnTo>
                  <a:lnTo>
                    <a:pt x="254774" y="153670"/>
                  </a:lnTo>
                  <a:lnTo>
                    <a:pt x="287451" y="153670"/>
                  </a:lnTo>
                  <a:lnTo>
                    <a:pt x="287451" y="147243"/>
                  </a:lnTo>
                  <a:close/>
                </a:path>
                <a:path w="445770" h="154939">
                  <a:moveTo>
                    <a:pt x="289826" y="33591"/>
                  </a:moveTo>
                  <a:lnTo>
                    <a:pt x="268617" y="33591"/>
                  </a:lnTo>
                  <a:lnTo>
                    <a:pt x="268617" y="39306"/>
                  </a:lnTo>
                  <a:lnTo>
                    <a:pt x="289826" y="39306"/>
                  </a:lnTo>
                  <a:lnTo>
                    <a:pt x="289826" y="33591"/>
                  </a:lnTo>
                  <a:close/>
                </a:path>
                <a:path w="445770" h="154939">
                  <a:moveTo>
                    <a:pt x="309359" y="127000"/>
                  </a:moveTo>
                  <a:lnTo>
                    <a:pt x="288150" y="127000"/>
                  </a:lnTo>
                  <a:lnTo>
                    <a:pt x="288150" y="132715"/>
                  </a:lnTo>
                  <a:lnTo>
                    <a:pt x="309359" y="132715"/>
                  </a:lnTo>
                  <a:lnTo>
                    <a:pt x="309359" y="127000"/>
                  </a:lnTo>
                  <a:close/>
                </a:path>
                <a:path w="445770" h="154939">
                  <a:moveTo>
                    <a:pt x="337972" y="60261"/>
                  </a:moveTo>
                  <a:lnTo>
                    <a:pt x="319722" y="29832"/>
                  </a:lnTo>
                  <a:lnTo>
                    <a:pt x="337540" y="990"/>
                  </a:lnTo>
                  <a:lnTo>
                    <a:pt x="328841" y="990"/>
                  </a:lnTo>
                  <a:lnTo>
                    <a:pt x="317195" y="21386"/>
                  </a:lnTo>
                  <a:lnTo>
                    <a:pt x="315544" y="24993"/>
                  </a:lnTo>
                  <a:lnTo>
                    <a:pt x="315366" y="24993"/>
                  </a:lnTo>
                  <a:lnTo>
                    <a:pt x="312064" y="18757"/>
                  </a:lnTo>
                  <a:lnTo>
                    <a:pt x="302069" y="990"/>
                  </a:lnTo>
                  <a:lnTo>
                    <a:pt x="293382" y="990"/>
                  </a:lnTo>
                  <a:lnTo>
                    <a:pt x="310591" y="30276"/>
                  </a:lnTo>
                  <a:lnTo>
                    <a:pt x="292684" y="60261"/>
                  </a:lnTo>
                  <a:lnTo>
                    <a:pt x="301383" y="60261"/>
                  </a:lnTo>
                  <a:lnTo>
                    <a:pt x="308419" y="47244"/>
                  </a:lnTo>
                  <a:lnTo>
                    <a:pt x="311454" y="42062"/>
                  </a:lnTo>
                  <a:lnTo>
                    <a:pt x="313105" y="38976"/>
                  </a:lnTo>
                  <a:lnTo>
                    <a:pt x="314769" y="35458"/>
                  </a:lnTo>
                  <a:lnTo>
                    <a:pt x="314934" y="35458"/>
                  </a:lnTo>
                  <a:lnTo>
                    <a:pt x="318592" y="42227"/>
                  </a:lnTo>
                  <a:lnTo>
                    <a:pt x="321716" y="47244"/>
                  </a:lnTo>
                  <a:lnTo>
                    <a:pt x="329196" y="60261"/>
                  </a:lnTo>
                  <a:lnTo>
                    <a:pt x="337972" y="60261"/>
                  </a:lnTo>
                  <a:close/>
                </a:path>
                <a:path w="445770" h="154939">
                  <a:moveTo>
                    <a:pt x="354622" y="132105"/>
                  </a:moveTo>
                  <a:lnTo>
                    <a:pt x="346710" y="132105"/>
                  </a:lnTo>
                  <a:lnTo>
                    <a:pt x="346710" y="103974"/>
                  </a:lnTo>
                  <a:lnTo>
                    <a:pt x="346710" y="96494"/>
                  </a:lnTo>
                  <a:lnTo>
                    <a:pt x="339763" y="96494"/>
                  </a:lnTo>
                  <a:lnTo>
                    <a:pt x="339763" y="103974"/>
                  </a:lnTo>
                  <a:lnTo>
                    <a:pt x="339585" y="106959"/>
                  </a:lnTo>
                  <a:lnTo>
                    <a:pt x="339496" y="132105"/>
                  </a:lnTo>
                  <a:lnTo>
                    <a:pt x="320979" y="132105"/>
                  </a:lnTo>
                  <a:lnTo>
                    <a:pt x="320979" y="131927"/>
                  </a:lnTo>
                  <a:lnTo>
                    <a:pt x="334721" y="112407"/>
                  </a:lnTo>
                  <a:lnTo>
                    <a:pt x="336372" y="109778"/>
                  </a:lnTo>
                  <a:lnTo>
                    <a:pt x="337756" y="107403"/>
                  </a:lnTo>
                  <a:lnTo>
                    <a:pt x="339496" y="103974"/>
                  </a:lnTo>
                  <a:lnTo>
                    <a:pt x="339763" y="103974"/>
                  </a:lnTo>
                  <a:lnTo>
                    <a:pt x="339763" y="96494"/>
                  </a:lnTo>
                  <a:lnTo>
                    <a:pt x="338455" y="96494"/>
                  </a:lnTo>
                  <a:lnTo>
                    <a:pt x="313245" y="132981"/>
                  </a:lnTo>
                  <a:lnTo>
                    <a:pt x="313245" y="138087"/>
                  </a:lnTo>
                  <a:lnTo>
                    <a:pt x="339496" y="138087"/>
                  </a:lnTo>
                  <a:lnTo>
                    <a:pt x="339496" y="153670"/>
                  </a:lnTo>
                  <a:lnTo>
                    <a:pt x="346710" y="153670"/>
                  </a:lnTo>
                  <a:lnTo>
                    <a:pt x="346710" y="138087"/>
                  </a:lnTo>
                  <a:lnTo>
                    <a:pt x="354622" y="138087"/>
                  </a:lnTo>
                  <a:lnTo>
                    <a:pt x="354622" y="132105"/>
                  </a:lnTo>
                  <a:close/>
                </a:path>
                <a:path w="445770" h="154939">
                  <a:moveTo>
                    <a:pt x="379361" y="53835"/>
                  </a:moveTo>
                  <a:lnTo>
                    <a:pt x="354330" y="53835"/>
                  </a:lnTo>
                  <a:lnTo>
                    <a:pt x="354330" y="990"/>
                  </a:lnTo>
                  <a:lnTo>
                    <a:pt x="346684" y="990"/>
                  </a:lnTo>
                  <a:lnTo>
                    <a:pt x="346684" y="60261"/>
                  </a:lnTo>
                  <a:lnTo>
                    <a:pt x="379361" y="60261"/>
                  </a:lnTo>
                  <a:lnTo>
                    <a:pt x="379361" y="53835"/>
                  </a:lnTo>
                  <a:close/>
                </a:path>
                <a:path w="445770" h="154939">
                  <a:moveTo>
                    <a:pt x="403948" y="153670"/>
                  </a:moveTo>
                  <a:lnTo>
                    <a:pt x="385699" y="123240"/>
                  </a:lnTo>
                  <a:lnTo>
                    <a:pt x="403517" y="94399"/>
                  </a:lnTo>
                  <a:lnTo>
                    <a:pt x="394817" y="94399"/>
                  </a:lnTo>
                  <a:lnTo>
                    <a:pt x="383171" y="114795"/>
                  </a:lnTo>
                  <a:lnTo>
                    <a:pt x="381520" y="118402"/>
                  </a:lnTo>
                  <a:lnTo>
                    <a:pt x="381342" y="118402"/>
                  </a:lnTo>
                  <a:lnTo>
                    <a:pt x="378040" y="112166"/>
                  </a:lnTo>
                  <a:lnTo>
                    <a:pt x="368046" y="94399"/>
                  </a:lnTo>
                  <a:lnTo>
                    <a:pt x="359359" y="94399"/>
                  </a:lnTo>
                  <a:lnTo>
                    <a:pt x="376567" y="123685"/>
                  </a:lnTo>
                  <a:lnTo>
                    <a:pt x="358660" y="153670"/>
                  </a:lnTo>
                  <a:lnTo>
                    <a:pt x="367360" y="153670"/>
                  </a:lnTo>
                  <a:lnTo>
                    <a:pt x="374396" y="140652"/>
                  </a:lnTo>
                  <a:lnTo>
                    <a:pt x="377444" y="135470"/>
                  </a:lnTo>
                  <a:lnTo>
                    <a:pt x="379082" y="132384"/>
                  </a:lnTo>
                  <a:lnTo>
                    <a:pt x="380746" y="128866"/>
                  </a:lnTo>
                  <a:lnTo>
                    <a:pt x="380911" y="128866"/>
                  </a:lnTo>
                  <a:lnTo>
                    <a:pt x="384568" y="135636"/>
                  </a:lnTo>
                  <a:lnTo>
                    <a:pt x="387692" y="140652"/>
                  </a:lnTo>
                  <a:lnTo>
                    <a:pt x="395173" y="153670"/>
                  </a:lnTo>
                  <a:lnTo>
                    <a:pt x="403948" y="153670"/>
                  </a:lnTo>
                  <a:close/>
                </a:path>
                <a:path w="445770" h="154939">
                  <a:moveTo>
                    <a:pt x="445338" y="147243"/>
                  </a:moveTo>
                  <a:lnTo>
                    <a:pt x="420306" y="147243"/>
                  </a:lnTo>
                  <a:lnTo>
                    <a:pt x="420306" y="94399"/>
                  </a:lnTo>
                  <a:lnTo>
                    <a:pt x="412661" y="94399"/>
                  </a:lnTo>
                  <a:lnTo>
                    <a:pt x="412661" y="153670"/>
                  </a:lnTo>
                  <a:lnTo>
                    <a:pt x="445338" y="153670"/>
                  </a:lnTo>
                  <a:lnTo>
                    <a:pt x="445338" y="14724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29137" y="4292600"/>
              <a:ext cx="211556" cy="6433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62817" y="4295851"/>
              <a:ext cx="172974" cy="79763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302010" y="4732883"/>
              <a:ext cx="460375" cy="61594"/>
            </a:xfrm>
            <a:custGeom>
              <a:avLst/>
              <a:gdLst/>
              <a:ahLst/>
              <a:cxnLst/>
              <a:rect l="l" t="t" r="r" b="b"/>
              <a:pathLst>
                <a:path w="460375" h="61595">
                  <a:moveTo>
                    <a:pt x="18770" y="3073"/>
                  </a:moveTo>
                  <a:lnTo>
                    <a:pt x="12331" y="3073"/>
                  </a:lnTo>
                  <a:lnTo>
                    <a:pt x="0" y="9766"/>
                  </a:lnTo>
                  <a:lnTo>
                    <a:pt x="1473" y="15659"/>
                  </a:lnTo>
                  <a:lnTo>
                    <a:pt x="11290" y="10287"/>
                  </a:lnTo>
                  <a:lnTo>
                    <a:pt x="11468" y="10287"/>
                  </a:lnTo>
                  <a:lnTo>
                    <a:pt x="11468" y="60248"/>
                  </a:lnTo>
                  <a:lnTo>
                    <a:pt x="18770" y="60248"/>
                  </a:lnTo>
                  <a:lnTo>
                    <a:pt x="18770" y="3073"/>
                  </a:lnTo>
                  <a:close/>
                </a:path>
                <a:path w="460375" h="61595">
                  <a:moveTo>
                    <a:pt x="76962" y="31051"/>
                  </a:moveTo>
                  <a:lnTo>
                    <a:pt x="69278" y="7048"/>
                  </a:lnTo>
                  <a:lnTo>
                    <a:pt x="69278" y="31051"/>
                  </a:lnTo>
                  <a:lnTo>
                    <a:pt x="69265" y="31927"/>
                  </a:lnTo>
                  <a:lnTo>
                    <a:pt x="68592" y="41300"/>
                  </a:lnTo>
                  <a:lnTo>
                    <a:pt x="66459" y="48806"/>
                  </a:lnTo>
                  <a:lnTo>
                    <a:pt x="62852" y="53581"/>
                  </a:lnTo>
                  <a:lnTo>
                    <a:pt x="57746" y="55257"/>
                  </a:lnTo>
                  <a:lnTo>
                    <a:pt x="53022" y="53708"/>
                  </a:lnTo>
                  <a:lnTo>
                    <a:pt x="49403" y="49174"/>
                  </a:lnTo>
                  <a:lnTo>
                    <a:pt x="47091" y="41846"/>
                  </a:lnTo>
                  <a:lnTo>
                    <a:pt x="46278" y="31927"/>
                  </a:lnTo>
                  <a:lnTo>
                    <a:pt x="47142" y="21640"/>
                  </a:lnTo>
                  <a:lnTo>
                    <a:pt x="49542" y="14211"/>
                  </a:lnTo>
                  <a:lnTo>
                    <a:pt x="53200" y="9690"/>
                  </a:lnTo>
                  <a:lnTo>
                    <a:pt x="57835" y="8166"/>
                  </a:lnTo>
                  <a:lnTo>
                    <a:pt x="62953" y="9817"/>
                  </a:lnTo>
                  <a:lnTo>
                    <a:pt x="66535" y="14503"/>
                  </a:lnTo>
                  <a:lnTo>
                    <a:pt x="68618" y="21831"/>
                  </a:lnTo>
                  <a:lnTo>
                    <a:pt x="69278" y="31051"/>
                  </a:lnTo>
                  <a:lnTo>
                    <a:pt x="69278" y="7048"/>
                  </a:lnTo>
                  <a:lnTo>
                    <a:pt x="66205" y="4064"/>
                  </a:lnTo>
                  <a:lnTo>
                    <a:pt x="58267" y="2095"/>
                  </a:lnTo>
                  <a:lnTo>
                    <a:pt x="50342" y="4064"/>
                  </a:lnTo>
                  <a:lnTo>
                    <a:pt x="38620" y="31927"/>
                  </a:lnTo>
                  <a:lnTo>
                    <a:pt x="40055" y="44424"/>
                  </a:lnTo>
                  <a:lnTo>
                    <a:pt x="43865" y="53581"/>
                  </a:lnTo>
                  <a:lnTo>
                    <a:pt x="43954" y="53708"/>
                  </a:lnTo>
                  <a:lnTo>
                    <a:pt x="49758" y="59309"/>
                  </a:lnTo>
                  <a:lnTo>
                    <a:pt x="57315" y="61239"/>
                  </a:lnTo>
                  <a:lnTo>
                    <a:pt x="65659" y="59258"/>
                  </a:lnTo>
                  <a:lnTo>
                    <a:pt x="69888" y="55257"/>
                  </a:lnTo>
                  <a:lnTo>
                    <a:pt x="71818" y="53441"/>
                  </a:lnTo>
                  <a:lnTo>
                    <a:pt x="75641" y="43967"/>
                  </a:lnTo>
                  <a:lnTo>
                    <a:pt x="76962" y="31051"/>
                  </a:lnTo>
                  <a:close/>
                </a:path>
                <a:path w="460375" h="61595">
                  <a:moveTo>
                    <a:pt x="121500" y="31051"/>
                  </a:moveTo>
                  <a:lnTo>
                    <a:pt x="113817" y="7048"/>
                  </a:lnTo>
                  <a:lnTo>
                    <a:pt x="113817" y="31051"/>
                  </a:lnTo>
                  <a:lnTo>
                    <a:pt x="113804" y="31927"/>
                  </a:lnTo>
                  <a:lnTo>
                    <a:pt x="113131" y="41300"/>
                  </a:lnTo>
                  <a:lnTo>
                    <a:pt x="110998" y="48806"/>
                  </a:lnTo>
                  <a:lnTo>
                    <a:pt x="107391" y="53581"/>
                  </a:lnTo>
                  <a:lnTo>
                    <a:pt x="102285" y="55257"/>
                  </a:lnTo>
                  <a:lnTo>
                    <a:pt x="97561" y="53708"/>
                  </a:lnTo>
                  <a:lnTo>
                    <a:pt x="93941" y="49174"/>
                  </a:lnTo>
                  <a:lnTo>
                    <a:pt x="91630" y="41846"/>
                  </a:lnTo>
                  <a:lnTo>
                    <a:pt x="90817" y="31927"/>
                  </a:lnTo>
                  <a:lnTo>
                    <a:pt x="91681" y="21640"/>
                  </a:lnTo>
                  <a:lnTo>
                    <a:pt x="94081" y="14211"/>
                  </a:lnTo>
                  <a:lnTo>
                    <a:pt x="97739" y="9690"/>
                  </a:lnTo>
                  <a:lnTo>
                    <a:pt x="102374" y="8166"/>
                  </a:lnTo>
                  <a:lnTo>
                    <a:pt x="107492" y="9817"/>
                  </a:lnTo>
                  <a:lnTo>
                    <a:pt x="111074" y="14503"/>
                  </a:lnTo>
                  <a:lnTo>
                    <a:pt x="113157" y="21831"/>
                  </a:lnTo>
                  <a:lnTo>
                    <a:pt x="113817" y="31051"/>
                  </a:lnTo>
                  <a:lnTo>
                    <a:pt x="113817" y="7048"/>
                  </a:lnTo>
                  <a:lnTo>
                    <a:pt x="110744" y="4064"/>
                  </a:lnTo>
                  <a:lnTo>
                    <a:pt x="102806" y="2095"/>
                  </a:lnTo>
                  <a:lnTo>
                    <a:pt x="94881" y="4064"/>
                  </a:lnTo>
                  <a:lnTo>
                    <a:pt x="83159" y="31927"/>
                  </a:lnTo>
                  <a:lnTo>
                    <a:pt x="84594" y="44424"/>
                  </a:lnTo>
                  <a:lnTo>
                    <a:pt x="88404" y="53581"/>
                  </a:lnTo>
                  <a:lnTo>
                    <a:pt x="88493" y="53708"/>
                  </a:lnTo>
                  <a:lnTo>
                    <a:pt x="94297" y="59309"/>
                  </a:lnTo>
                  <a:lnTo>
                    <a:pt x="101854" y="61239"/>
                  </a:lnTo>
                  <a:lnTo>
                    <a:pt x="110197" y="59258"/>
                  </a:lnTo>
                  <a:lnTo>
                    <a:pt x="114427" y="55257"/>
                  </a:lnTo>
                  <a:lnTo>
                    <a:pt x="116357" y="53441"/>
                  </a:lnTo>
                  <a:lnTo>
                    <a:pt x="120180" y="43967"/>
                  </a:lnTo>
                  <a:lnTo>
                    <a:pt x="121500" y="31051"/>
                  </a:lnTo>
                  <a:close/>
                </a:path>
                <a:path w="460375" h="61595">
                  <a:moveTo>
                    <a:pt x="153949" y="8255"/>
                  </a:moveTo>
                  <a:lnTo>
                    <a:pt x="152679" y="6756"/>
                  </a:lnTo>
                  <a:lnTo>
                    <a:pt x="148729" y="2095"/>
                  </a:lnTo>
                  <a:lnTo>
                    <a:pt x="147866" y="2095"/>
                  </a:lnTo>
                  <a:lnTo>
                    <a:pt x="147866" y="12573"/>
                  </a:lnTo>
                  <a:lnTo>
                    <a:pt x="147866" y="27089"/>
                  </a:lnTo>
                  <a:lnTo>
                    <a:pt x="145694" y="32537"/>
                  </a:lnTo>
                  <a:lnTo>
                    <a:pt x="135775" y="32537"/>
                  </a:lnTo>
                  <a:lnTo>
                    <a:pt x="133108" y="27089"/>
                  </a:lnTo>
                  <a:lnTo>
                    <a:pt x="133172" y="12573"/>
                  </a:lnTo>
                  <a:lnTo>
                    <a:pt x="135775" y="6756"/>
                  </a:lnTo>
                  <a:lnTo>
                    <a:pt x="145948" y="6756"/>
                  </a:lnTo>
                  <a:lnTo>
                    <a:pt x="147866" y="12573"/>
                  </a:lnTo>
                  <a:lnTo>
                    <a:pt x="147866" y="2095"/>
                  </a:lnTo>
                  <a:lnTo>
                    <a:pt x="133350" y="2095"/>
                  </a:lnTo>
                  <a:lnTo>
                    <a:pt x="127177" y="8521"/>
                  </a:lnTo>
                  <a:lnTo>
                    <a:pt x="127266" y="31394"/>
                  </a:lnTo>
                  <a:lnTo>
                    <a:pt x="133350" y="37198"/>
                  </a:lnTo>
                  <a:lnTo>
                    <a:pt x="147688" y="37198"/>
                  </a:lnTo>
                  <a:lnTo>
                    <a:pt x="152565" y="32537"/>
                  </a:lnTo>
                  <a:lnTo>
                    <a:pt x="153949" y="31229"/>
                  </a:lnTo>
                  <a:lnTo>
                    <a:pt x="153949" y="8255"/>
                  </a:lnTo>
                  <a:close/>
                </a:path>
                <a:path w="460375" h="61595">
                  <a:moveTo>
                    <a:pt x="177850" y="2006"/>
                  </a:moveTo>
                  <a:lnTo>
                    <a:pt x="173075" y="2006"/>
                  </a:lnTo>
                  <a:lnTo>
                    <a:pt x="139776" y="61366"/>
                  </a:lnTo>
                  <a:lnTo>
                    <a:pt x="144640" y="61366"/>
                  </a:lnTo>
                  <a:lnTo>
                    <a:pt x="177850" y="2006"/>
                  </a:lnTo>
                  <a:close/>
                </a:path>
                <a:path w="460375" h="61595">
                  <a:moveTo>
                    <a:pt x="190715" y="31927"/>
                  </a:moveTo>
                  <a:lnTo>
                    <a:pt x="189471" y="30441"/>
                  </a:lnTo>
                  <a:lnTo>
                    <a:pt x="185585" y="25768"/>
                  </a:lnTo>
                  <a:lnTo>
                    <a:pt x="184632" y="25768"/>
                  </a:lnTo>
                  <a:lnTo>
                    <a:pt x="184632" y="36245"/>
                  </a:lnTo>
                  <a:lnTo>
                    <a:pt x="184632" y="50761"/>
                  </a:lnTo>
                  <a:lnTo>
                    <a:pt x="182460" y="56299"/>
                  </a:lnTo>
                  <a:lnTo>
                    <a:pt x="172631" y="56299"/>
                  </a:lnTo>
                  <a:lnTo>
                    <a:pt x="169849" y="50673"/>
                  </a:lnTo>
                  <a:lnTo>
                    <a:pt x="170014" y="43726"/>
                  </a:lnTo>
                  <a:lnTo>
                    <a:pt x="170027" y="36245"/>
                  </a:lnTo>
                  <a:lnTo>
                    <a:pt x="172631" y="30441"/>
                  </a:lnTo>
                  <a:lnTo>
                    <a:pt x="182714" y="30441"/>
                  </a:lnTo>
                  <a:lnTo>
                    <a:pt x="184632" y="36245"/>
                  </a:lnTo>
                  <a:lnTo>
                    <a:pt x="184632" y="25768"/>
                  </a:lnTo>
                  <a:lnTo>
                    <a:pt x="170205" y="25768"/>
                  </a:lnTo>
                  <a:lnTo>
                    <a:pt x="164033" y="32283"/>
                  </a:lnTo>
                  <a:lnTo>
                    <a:pt x="164033" y="55156"/>
                  </a:lnTo>
                  <a:lnTo>
                    <a:pt x="170116" y="60871"/>
                  </a:lnTo>
                  <a:lnTo>
                    <a:pt x="184454" y="60871"/>
                  </a:lnTo>
                  <a:lnTo>
                    <a:pt x="189230" y="56299"/>
                  </a:lnTo>
                  <a:lnTo>
                    <a:pt x="190715" y="54889"/>
                  </a:lnTo>
                  <a:lnTo>
                    <a:pt x="190715" y="31927"/>
                  </a:lnTo>
                  <a:close/>
                </a:path>
                <a:path w="460375" h="61595">
                  <a:moveTo>
                    <a:pt x="264083" y="2552"/>
                  </a:moveTo>
                  <a:lnTo>
                    <a:pt x="262178" y="1498"/>
                  </a:lnTo>
                  <a:lnTo>
                    <a:pt x="257479" y="0"/>
                  </a:lnTo>
                  <a:lnTo>
                    <a:pt x="250177" y="0"/>
                  </a:lnTo>
                  <a:lnTo>
                    <a:pt x="237731" y="2247"/>
                  </a:lnTo>
                  <a:lnTo>
                    <a:pt x="228066" y="8572"/>
                  </a:lnTo>
                  <a:lnTo>
                    <a:pt x="221805" y="18389"/>
                  </a:lnTo>
                  <a:lnTo>
                    <a:pt x="219583" y="31102"/>
                  </a:lnTo>
                  <a:lnTo>
                    <a:pt x="221780" y="44030"/>
                  </a:lnTo>
                  <a:lnTo>
                    <a:pt x="227850" y="53479"/>
                  </a:lnTo>
                  <a:lnTo>
                    <a:pt x="236994" y="59270"/>
                  </a:lnTo>
                  <a:lnTo>
                    <a:pt x="248437" y="61239"/>
                  </a:lnTo>
                  <a:lnTo>
                    <a:pt x="255651" y="61239"/>
                  </a:lnTo>
                  <a:lnTo>
                    <a:pt x="261213" y="59740"/>
                  </a:lnTo>
                  <a:lnTo>
                    <a:pt x="263994" y="58420"/>
                  </a:lnTo>
                  <a:lnTo>
                    <a:pt x="262432" y="52260"/>
                  </a:lnTo>
                  <a:lnTo>
                    <a:pt x="259397" y="53759"/>
                  </a:lnTo>
                  <a:lnTo>
                    <a:pt x="254698" y="54724"/>
                  </a:lnTo>
                  <a:lnTo>
                    <a:pt x="250088" y="54724"/>
                  </a:lnTo>
                  <a:lnTo>
                    <a:pt x="240550" y="53035"/>
                  </a:lnTo>
                  <a:lnTo>
                    <a:pt x="233489" y="48234"/>
                  </a:lnTo>
                  <a:lnTo>
                    <a:pt x="229095" y="40703"/>
                  </a:lnTo>
                  <a:lnTo>
                    <a:pt x="227584" y="30835"/>
                  </a:lnTo>
                  <a:lnTo>
                    <a:pt x="229222" y="20434"/>
                  </a:lnTo>
                  <a:lnTo>
                    <a:pt x="233857" y="12738"/>
                  </a:lnTo>
                  <a:lnTo>
                    <a:pt x="241071" y="7975"/>
                  </a:lnTo>
                  <a:lnTo>
                    <a:pt x="250444" y="6337"/>
                  </a:lnTo>
                  <a:lnTo>
                    <a:pt x="255308" y="6337"/>
                  </a:lnTo>
                  <a:lnTo>
                    <a:pt x="259397" y="7391"/>
                  </a:lnTo>
                  <a:lnTo>
                    <a:pt x="262267" y="8801"/>
                  </a:lnTo>
                  <a:lnTo>
                    <a:pt x="264083" y="2552"/>
                  </a:lnTo>
                  <a:close/>
                </a:path>
                <a:path w="460375" h="61595">
                  <a:moveTo>
                    <a:pt x="310235" y="38938"/>
                  </a:moveTo>
                  <a:lnTo>
                    <a:pt x="308737" y="29679"/>
                  </a:lnTo>
                  <a:lnTo>
                    <a:pt x="304584" y="22656"/>
                  </a:lnTo>
                  <a:lnTo>
                    <a:pt x="304393" y="22529"/>
                  </a:lnTo>
                  <a:lnTo>
                    <a:pt x="302501" y="21209"/>
                  </a:lnTo>
                  <a:lnTo>
                    <a:pt x="302501" y="47675"/>
                  </a:lnTo>
                  <a:lnTo>
                    <a:pt x="297980" y="55524"/>
                  </a:lnTo>
                  <a:lnTo>
                    <a:pt x="281203" y="55524"/>
                  </a:lnTo>
                  <a:lnTo>
                    <a:pt x="276898" y="47675"/>
                  </a:lnTo>
                  <a:lnTo>
                    <a:pt x="276860" y="31534"/>
                  </a:lnTo>
                  <a:lnTo>
                    <a:pt x="280250" y="22529"/>
                  </a:lnTo>
                  <a:lnTo>
                    <a:pt x="299021" y="22529"/>
                  </a:lnTo>
                  <a:lnTo>
                    <a:pt x="302463" y="31534"/>
                  </a:lnTo>
                  <a:lnTo>
                    <a:pt x="302501" y="47675"/>
                  </a:lnTo>
                  <a:lnTo>
                    <a:pt x="302501" y="21209"/>
                  </a:lnTo>
                  <a:lnTo>
                    <a:pt x="298196" y="18199"/>
                  </a:lnTo>
                  <a:lnTo>
                    <a:pt x="290068" y="16637"/>
                  </a:lnTo>
                  <a:lnTo>
                    <a:pt x="281990" y="18135"/>
                  </a:lnTo>
                  <a:lnTo>
                    <a:pt x="275323" y="22517"/>
                  </a:lnTo>
                  <a:lnTo>
                    <a:pt x="270789" y="29578"/>
                  </a:lnTo>
                  <a:lnTo>
                    <a:pt x="269125" y="39116"/>
                  </a:lnTo>
                  <a:lnTo>
                    <a:pt x="270675" y="48374"/>
                  </a:lnTo>
                  <a:lnTo>
                    <a:pt x="274942" y="55333"/>
                  </a:lnTo>
                  <a:lnTo>
                    <a:pt x="281292" y="59715"/>
                  </a:lnTo>
                  <a:lnTo>
                    <a:pt x="289115" y="61239"/>
                  </a:lnTo>
                  <a:lnTo>
                    <a:pt x="296519" y="59969"/>
                  </a:lnTo>
                  <a:lnTo>
                    <a:pt x="303326" y="56007"/>
                  </a:lnTo>
                  <a:lnTo>
                    <a:pt x="303669" y="55524"/>
                  </a:lnTo>
                  <a:lnTo>
                    <a:pt x="308305" y="49085"/>
                  </a:lnTo>
                  <a:lnTo>
                    <a:pt x="310235" y="38938"/>
                  </a:lnTo>
                  <a:close/>
                </a:path>
                <a:path w="460375" h="61595">
                  <a:moveTo>
                    <a:pt x="340029" y="17627"/>
                  </a:moveTo>
                  <a:lnTo>
                    <a:pt x="329082" y="17627"/>
                  </a:lnTo>
                  <a:lnTo>
                    <a:pt x="329082" y="5384"/>
                  </a:lnTo>
                  <a:lnTo>
                    <a:pt x="321513" y="7416"/>
                  </a:lnTo>
                  <a:lnTo>
                    <a:pt x="321513" y="17627"/>
                  </a:lnTo>
                  <a:lnTo>
                    <a:pt x="314998" y="17627"/>
                  </a:lnTo>
                  <a:lnTo>
                    <a:pt x="314998" y="23520"/>
                  </a:lnTo>
                  <a:lnTo>
                    <a:pt x="321513" y="23520"/>
                  </a:lnTo>
                  <a:lnTo>
                    <a:pt x="321513" y="51816"/>
                  </a:lnTo>
                  <a:lnTo>
                    <a:pt x="322389" y="55524"/>
                  </a:lnTo>
                  <a:lnTo>
                    <a:pt x="324472" y="57988"/>
                  </a:lnTo>
                  <a:lnTo>
                    <a:pt x="326301" y="60096"/>
                  </a:lnTo>
                  <a:lnTo>
                    <a:pt x="329260" y="61239"/>
                  </a:lnTo>
                  <a:lnTo>
                    <a:pt x="335775" y="61239"/>
                  </a:lnTo>
                  <a:lnTo>
                    <a:pt x="338124" y="60718"/>
                  </a:lnTo>
                  <a:lnTo>
                    <a:pt x="339598" y="60096"/>
                  </a:lnTo>
                  <a:lnTo>
                    <a:pt x="339255" y="54203"/>
                  </a:lnTo>
                  <a:lnTo>
                    <a:pt x="338201" y="54559"/>
                  </a:lnTo>
                  <a:lnTo>
                    <a:pt x="336816" y="54813"/>
                  </a:lnTo>
                  <a:lnTo>
                    <a:pt x="330555" y="54813"/>
                  </a:lnTo>
                  <a:lnTo>
                    <a:pt x="329082" y="51816"/>
                  </a:lnTo>
                  <a:lnTo>
                    <a:pt x="329082" y="23520"/>
                  </a:lnTo>
                  <a:lnTo>
                    <a:pt x="340029" y="23520"/>
                  </a:lnTo>
                  <a:lnTo>
                    <a:pt x="340029" y="17627"/>
                  </a:lnTo>
                  <a:close/>
                </a:path>
                <a:path w="460375" h="61595">
                  <a:moveTo>
                    <a:pt x="368757" y="17627"/>
                  </a:moveTo>
                  <a:lnTo>
                    <a:pt x="357809" y="17627"/>
                  </a:lnTo>
                  <a:lnTo>
                    <a:pt x="357809" y="5384"/>
                  </a:lnTo>
                  <a:lnTo>
                    <a:pt x="350240" y="7416"/>
                  </a:lnTo>
                  <a:lnTo>
                    <a:pt x="350240" y="17627"/>
                  </a:lnTo>
                  <a:lnTo>
                    <a:pt x="343725" y="17627"/>
                  </a:lnTo>
                  <a:lnTo>
                    <a:pt x="343725" y="23520"/>
                  </a:lnTo>
                  <a:lnTo>
                    <a:pt x="350240" y="23520"/>
                  </a:lnTo>
                  <a:lnTo>
                    <a:pt x="350240" y="51816"/>
                  </a:lnTo>
                  <a:lnTo>
                    <a:pt x="351116" y="55524"/>
                  </a:lnTo>
                  <a:lnTo>
                    <a:pt x="353199" y="57988"/>
                  </a:lnTo>
                  <a:lnTo>
                    <a:pt x="355028" y="60096"/>
                  </a:lnTo>
                  <a:lnTo>
                    <a:pt x="357987" y="61239"/>
                  </a:lnTo>
                  <a:lnTo>
                    <a:pt x="364502" y="61239"/>
                  </a:lnTo>
                  <a:lnTo>
                    <a:pt x="366852" y="60718"/>
                  </a:lnTo>
                  <a:lnTo>
                    <a:pt x="368325" y="60096"/>
                  </a:lnTo>
                  <a:lnTo>
                    <a:pt x="367982" y="54203"/>
                  </a:lnTo>
                  <a:lnTo>
                    <a:pt x="366928" y="54559"/>
                  </a:lnTo>
                  <a:lnTo>
                    <a:pt x="365544" y="54813"/>
                  </a:lnTo>
                  <a:lnTo>
                    <a:pt x="359283" y="54813"/>
                  </a:lnTo>
                  <a:lnTo>
                    <a:pt x="357809" y="51816"/>
                  </a:lnTo>
                  <a:lnTo>
                    <a:pt x="357809" y="23520"/>
                  </a:lnTo>
                  <a:lnTo>
                    <a:pt x="368757" y="23520"/>
                  </a:lnTo>
                  <a:lnTo>
                    <a:pt x="368757" y="17627"/>
                  </a:lnTo>
                  <a:close/>
                </a:path>
                <a:path w="460375" h="61595">
                  <a:moveTo>
                    <a:pt x="414896" y="38938"/>
                  </a:moveTo>
                  <a:lnTo>
                    <a:pt x="413397" y="29679"/>
                  </a:lnTo>
                  <a:lnTo>
                    <a:pt x="409244" y="22656"/>
                  </a:lnTo>
                  <a:lnTo>
                    <a:pt x="409054" y="22529"/>
                  </a:lnTo>
                  <a:lnTo>
                    <a:pt x="407162" y="21209"/>
                  </a:lnTo>
                  <a:lnTo>
                    <a:pt x="407162" y="47675"/>
                  </a:lnTo>
                  <a:lnTo>
                    <a:pt x="402640" y="55524"/>
                  </a:lnTo>
                  <a:lnTo>
                    <a:pt x="385864" y="55524"/>
                  </a:lnTo>
                  <a:lnTo>
                    <a:pt x="381558" y="47675"/>
                  </a:lnTo>
                  <a:lnTo>
                    <a:pt x="381520" y="31534"/>
                  </a:lnTo>
                  <a:lnTo>
                    <a:pt x="384911" y="22529"/>
                  </a:lnTo>
                  <a:lnTo>
                    <a:pt x="403682" y="22529"/>
                  </a:lnTo>
                  <a:lnTo>
                    <a:pt x="407123" y="31534"/>
                  </a:lnTo>
                  <a:lnTo>
                    <a:pt x="407162" y="47675"/>
                  </a:lnTo>
                  <a:lnTo>
                    <a:pt x="407162" y="21209"/>
                  </a:lnTo>
                  <a:lnTo>
                    <a:pt x="402869" y="18199"/>
                  </a:lnTo>
                  <a:lnTo>
                    <a:pt x="394741" y="16637"/>
                  </a:lnTo>
                  <a:lnTo>
                    <a:pt x="386651" y="18135"/>
                  </a:lnTo>
                  <a:lnTo>
                    <a:pt x="379984" y="22517"/>
                  </a:lnTo>
                  <a:lnTo>
                    <a:pt x="375450" y="29578"/>
                  </a:lnTo>
                  <a:lnTo>
                    <a:pt x="373786" y="39116"/>
                  </a:lnTo>
                  <a:lnTo>
                    <a:pt x="375335" y="48374"/>
                  </a:lnTo>
                  <a:lnTo>
                    <a:pt x="379603" y="55333"/>
                  </a:lnTo>
                  <a:lnTo>
                    <a:pt x="385953" y="59715"/>
                  </a:lnTo>
                  <a:lnTo>
                    <a:pt x="393776" y="61239"/>
                  </a:lnTo>
                  <a:lnTo>
                    <a:pt x="401180" y="59969"/>
                  </a:lnTo>
                  <a:lnTo>
                    <a:pt x="407987" y="56007"/>
                  </a:lnTo>
                  <a:lnTo>
                    <a:pt x="408330" y="55524"/>
                  </a:lnTo>
                  <a:lnTo>
                    <a:pt x="412965" y="49085"/>
                  </a:lnTo>
                  <a:lnTo>
                    <a:pt x="414896" y="38938"/>
                  </a:lnTo>
                  <a:close/>
                </a:path>
                <a:path w="460375" h="61595">
                  <a:moveTo>
                    <a:pt x="460260" y="20231"/>
                  </a:moveTo>
                  <a:lnTo>
                    <a:pt x="451218" y="16624"/>
                  </a:lnTo>
                  <a:lnTo>
                    <a:pt x="438531" y="16624"/>
                  </a:lnTo>
                  <a:lnTo>
                    <a:pt x="433666" y="20675"/>
                  </a:lnTo>
                  <a:lnTo>
                    <a:pt x="431571" y="24638"/>
                  </a:lnTo>
                  <a:lnTo>
                    <a:pt x="431317" y="24638"/>
                  </a:lnTo>
                  <a:lnTo>
                    <a:pt x="430961" y="17614"/>
                  </a:lnTo>
                  <a:lnTo>
                    <a:pt x="424192" y="17614"/>
                  </a:lnTo>
                  <a:lnTo>
                    <a:pt x="424535" y="24752"/>
                  </a:lnTo>
                  <a:lnTo>
                    <a:pt x="424535" y="60248"/>
                  </a:lnTo>
                  <a:lnTo>
                    <a:pt x="432092" y="60248"/>
                  </a:lnTo>
                  <a:lnTo>
                    <a:pt x="432092" y="33274"/>
                  </a:lnTo>
                  <a:lnTo>
                    <a:pt x="432358" y="31953"/>
                  </a:lnTo>
                  <a:lnTo>
                    <a:pt x="434098" y="26581"/>
                  </a:lnTo>
                  <a:lnTo>
                    <a:pt x="437921" y="23050"/>
                  </a:lnTo>
                  <a:lnTo>
                    <a:pt x="450088" y="23050"/>
                  </a:lnTo>
                  <a:lnTo>
                    <a:pt x="452691" y="28778"/>
                  </a:lnTo>
                  <a:lnTo>
                    <a:pt x="452691" y="60248"/>
                  </a:lnTo>
                  <a:lnTo>
                    <a:pt x="460260" y="60248"/>
                  </a:lnTo>
                  <a:lnTo>
                    <a:pt x="460260" y="20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56359" y="1395730"/>
              <a:ext cx="3184461" cy="268485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09309" y="2629052"/>
              <a:ext cx="478882" cy="521876"/>
            </a:xfrm>
            <a:prstGeom prst="rect">
              <a:avLst/>
            </a:prstGeom>
          </p:spPr>
        </p:pic>
      </p:grpSp>
      <p:sp>
        <p:nvSpPr>
          <p:cNvPr id="79" name="object 79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97" name="object 9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99" name="object 9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30440" y="41171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30440" y="428315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30440" y="44491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64464" y="41171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64464" y="428315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64464" y="44491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98475" y="41171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98475" y="428315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98475" y="44491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2674658" y="697725"/>
            <a:ext cx="461009" cy="143510"/>
            <a:chOff x="2674658" y="697725"/>
            <a:chExt cx="461009" cy="14351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4658" y="703834"/>
              <a:ext cx="84645" cy="13604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1134" y="740283"/>
              <a:ext cx="133743" cy="10071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0824" y="740283"/>
              <a:ext cx="82461" cy="9847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4837" y="697725"/>
              <a:ext cx="90601" cy="143268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17151" y="704951"/>
            <a:ext cx="100749" cy="133807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3339947" y="697712"/>
            <a:ext cx="706755" cy="143510"/>
            <a:chOff x="3339947" y="697712"/>
            <a:chExt cx="706755" cy="143510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42411" y="740283"/>
              <a:ext cx="138099" cy="9847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39947" y="740283"/>
              <a:ext cx="76504" cy="10071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02050" y="740283"/>
              <a:ext cx="84848" cy="10071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712375" y="746048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66019" y="705408"/>
              <a:ext cx="162306" cy="13558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54081" y="697712"/>
              <a:ext cx="91998" cy="143268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13517" y="702729"/>
            <a:ext cx="370344" cy="138264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4556671" y="702729"/>
            <a:ext cx="601345" cy="138430"/>
            <a:chOff x="4556671" y="702729"/>
            <a:chExt cx="601345" cy="138430"/>
          </a:xfrm>
        </p:grpSpPr>
        <p:sp>
          <p:nvSpPr>
            <p:cNvPr id="47" name="object 47"/>
            <p:cNvSpPr/>
            <p:nvPr/>
          </p:nvSpPr>
          <p:spPr>
            <a:xfrm>
              <a:off x="4556671" y="704951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04245" y="704951"/>
              <a:ext cx="100749" cy="13380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34991" y="703834"/>
              <a:ext cx="110083" cy="13604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867414" y="704951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07229" y="702729"/>
              <a:ext cx="250647" cy="138264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02885" y="1409618"/>
            <a:ext cx="1464136" cy="2634009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1577136" y="3951020"/>
            <a:ext cx="3627120" cy="1233805"/>
            <a:chOff x="1577136" y="3951020"/>
            <a:chExt cx="3627120" cy="1233805"/>
          </a:xfrm>
        </p:grpSpPr>
        <p:sp>
          <p:nvSpPr>
            <p:cNvPr id="54" name="object 54"/>
            <p:cNvSpPr/>
            <p:nvPr/>
          </p:nvSpPr>
          <p:spPr>
            <a:xfrm>
              <a:off x="4158462" y="411712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91698" y="3951020"/>
              <a:ext cx="1212557" cy="12336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195762" y="415514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95305" y="419091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52647" y="411712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84728" y="3951020"/>
              <a:ext cx="1212557" cy="123367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388994" y="415514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89490" y="419091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17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49131" y="411712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81986" y="3951020"/>
              <a:ext cx="1212557" cy="123367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586266" y="415514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85974" y="419091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17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44471" y="411712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77136" y="3951020"/>
              <a:ext cx="1212557" cy="123367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80844" y="4155142"/>
              <a:ext cx="681951" cy="70384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20479" y="4265841"/>
              <a:ext cx="191808" cy="6432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08541" y="4703039"/>
              <a:ext cx="211988" cy="6433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53015" y="4265841"/>
              <a:ext cx="329882" cy="6433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643858" y="4413872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889" y="8445"/>
                  </a:moveTo>
                  <a:lnTo>
                    <a:pt x="54800" y="3009"/>
                  </a:lnTo>
                  <a:lnTo>
                    <a:pt x="52946" y="863"/>
                  </a:lnTo>
                  <a:lnTo>
                    <a:pt x="47218" y="863"/>
                  </a:lnTo>
                  <a:lnTo>
                    <a:pt x="45275" y="3009"/>
                  </a:lnTo>
                  <a:lnTo>
                    <a:pt x="45199" y="8445"/>
                  </a:lnTo>
                  <a:lnTo>
                    <a:pt x="47053" y="10591"/>
                  </a:lnTo>
                  <a:lnTo>
                    <a:pt x="52946" y="10591"/>
                  </a:lnTo>
                  <a:lnTo>
                    <a:pt x="54889" y="8445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57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69"/>
                  </a:lnTo>
                  <a:lnTo>
                    <a:pt x="105956" y="23634"/>
                  </a:lnTo>
                  <a:lnTo>
                    <a:pt x="101981" y="31038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70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06"/>
                  </a:moveTo>
                  <a:lnTo>
                    <a:pt x="168910" y="38836"/>
                  </a:lnTo>
                  <a:lnTo>
                    <a:pt x="161594" y="36068"/>
                  </a:lnTo>
                  <a:lnTo>
                    <a:pt x="155956" y="33832"/>
                  </a:lnTo>
                  <a:lnTo>
                    <a:pt x="153492" y="32219"/>
                  </a:lnTo>
                  <a:lnTo>
                    <a:pt x="153492" y="25425"/>
                  </a:lnTo>
                  <a:lnTo>
                    <a:pt x="156044" y="22656"/>
                  </a:lnTo>
                  <a:lnTo>
                    <a:pt x="164503" y="22656"/>
                  </a:lnTo>
                  <a:lnTo>
                    <a:pt x="167678" y="24269"/>
                  </a:lnTo>
                  <a:lnTo>
                    <a:pt x="169354" y="25247"/>
                  </a:lnTo>
                  <a:lnTo>
                    <a:pt x="171208" y="19532"/>
                  </a:lnTo>
                  <a:lnTo>
                    <a:pt x="168910" y="18110"/>
                  </a:lnTo>
                  <a:lnTo>
                    <a:pt x="165214" y="16852"/>
                  </a:lnTo>
                  <a:lnTo>
                    <a:pt x="151638" y="16852"/>
                  </a:lnTo>
                  <a:lnTo>
                    <a:pt x="146088" y="22567"/>
                  </a:lnTo>
                  <a:lnTo>
                    <a:pt x="146088" y="34734"/>
                  </a:lnTo>
                  <a:lnTo>
                    <a:pt x="149707" y="39027"/>
                  </a:lnTo>
                  <a:lnTo>
                    <a:pt x="163093" y="44030"/>
                  </a:lnTo>
                  <a:lnTo>
                    <a:pt x="165303" y="45999"/>
                  </a:lnTo>
                  <a:lnTo>
                    <a:pt x="165303" y="53416"/>
                  </a:lnTo>
                  <a:lnTo>
                    <a:pt x="162661" y="56184"/>
                  </a:lnTo>
                  <a:lnTo>
                    <a:pt x="153136" y="56184"/>
                  </a:lnTo>
                  <a:lnTo>
                    <a:pt x="149085" y="54584"/>
                  </a:lnTo>
                  <a:lnTo>
                    <a:pt x="146799" y="53149"/>
                  </a:lnTo>
                  <a:lnTo>
                    <a:pt x="144856" y="59042"/>
                  </a:lnTo>
                  <a:lnTo>
                    <a:pt x="147853" y="60833"/>
                  </a:lnTo>
                  <a:lnTo>
                    <a:pt x="152171" y="62077"/>
                  </a:lnTo>
                  <a:lnTo>
                    <a:pt x="166979" y="62077"/>
                  </a:lnTo>
                  <a:lnTo>
                    <a:pt x="172783" y="56629"/>
                  </a:lnTo>
                  <a:lnTo>
                    <a:pt x="172783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08438" y="4653851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32"/>
                  </a:moveTo>
                  <a:lnTo>
                    <a:pt x="10782" y="147332"/>
                  </a:lnTo>
                  <a:lnTo>
                    <a:pt x="10782" y="147154"/>
                  </a:lnTo>
                  <a:lnTo>
                    <a:pt x="15214" y="142849"/>
                  </a:lnTo>
                  <a:lnTo>
                    <a:pt x="23304" y="134632"/>
                  </a:lnTo>
                  <a:lnTo>
                    <a:pt x="29438" y="127076"/>
                  </a:lnTo>
                  <a:lnTo>
                    <a:pt x="33324" y="119710"/>
                  </a:lnTo>
                  <a:lnTo>
                    <a:pt x="34683" y="112052"/>
                  </a:lnTo>
                  <a:lnTo>
                    <a:pt x="34683" y="103962"/>
                  </a:lnTo>
                  <a:lnTo>
                    <a:pt x="29641" y="95504"/>
                  </a:lnTo>
                  <a:lnTo>
                    <a:pt x="10947" y="95504"/>
                  </a:lnTo>
                  <a:lnTo>
                    <a:pt x="5384" y="97967"/>
                  </a:lnTo>
                  <a:lnTo>
                    <a:pt x="1473" y="101409"/>
                  </a:lnTo>
                  <a:lnTo>
                    <a:pt x="3911" y="106768"/>
                  </a:lnTo>
                  <a:lnTo>
                    <a:pt x="6515" y="104571"/>
                  </a:lnTo>
                  <a:lnTo>
                    <a:pt x="10782" y="101930"/>
                  </a:lnTo>
                  <a:lnTo>
                    <a:pt x="24333" y="101930"/>
                  </a:lnTo>
                  <a:lnTo>
                    <a:pt x="27038" y="107302"/>
                  </a:lnTo>
                  <a:lnTo>
                    <a:pt x="27038" y="113106"/>
                  </a:lnTo>
                  <a:lnTo>
                    <a:pt x="25768" y="119468"/>
                  </a:lnTo>
                  <a:lnTo>
                    <a:pt x="21932" y="126123"/>
                  </a:lnTo>
                  <a:lnTo>
                    <a:pt x="15405" y="133769"/>
                  </a:lnTo>
                  <a:lnTo>
                    <a:pt x="6083" y="143116"/>
                  </a:lnTo>
                  <a:lnTo>
                    <a:pt x="0" y="148920"/>
                  </a:lnTo>
                  <a:lnTo>
                    <a:pt x="0" y="153670"/>
                  </a:lnTo>
                  <a:lnTo>
                    <a:pt x="36068" y="153670"/>
                  </a:lnTo>
                  <a:lnTo>
                    <a:pt x="36068" y="147332"/>
                  </a:lnTo>
                  <a:close/>
                </a:path>
                <a:path w="445770" h="154939">
                  <a:moveTo>
                    <a:pt x="88163" y="153670"/>
                  </a:moveTo>
                  <a:lnTo>
                    <a:pt x="69913" y="123240"/>
                  </a:lnTo>
                  <a:lnTo>
                    <a:pt x="87731" y="94399"/>
                  </a:lnTo>
                  <a:lnTo>
                    <a:pt x="79032" y="94399"/>
                  </a:lnTo>
                  <a:lnTo>
                    <a:pt x="67386" y="114795"/>
                  </a:lnTo>
                  <a:lnTo>
                    <a:pt x="65735" y="118402"/>
                  </a:lnTo>
                  <a:lnTo>
                    <a:pt x="65557" y="118402"/>
                  </a:lnTo>
                  <a:lnTo>
                    <a:pt x="62255" y="112166"/>
                  </a:lnTo>
                  <a:lnTo>
                    <a:pt x="52260" y="94399"/>
                  </a:lnTo>
                  <a:lnTo>
                    <a:pt x="43573" y="94399"/>
                  </a:lnTo>
                  <a:lnTo>
                    <a:pt x="60782" y="123685"/>
                  </a:lnTo>
                  <a:lnTo>
                    <a:pt x="42875" y="153670"/>
                  </a:lnTo>
                  <a:lnTo>
                    <a:pt x="51574" y="153670"/>
                  </a:lnTo>
                  <a:lnTo>
                    <a:pt x="58610" y="140652"/>
                  </a:lnTo>
                  <a:lnTo>
                    <a:pt x="61658" y="135470"/>
                  </a:lnTo>
                  <a:lnTo>
                    <a:pt x="63296" y="132384"/>
                  </a:lnTo>
                  <a:lnTo>
                    <a:pt x="64960" y="128866"/>
                  </a:lnTo>
                  <a:lnTo>
                    <a:pt x="65125" y="128866"/>
                  </a:lnTo>
                  <a:lnTo>
                    <a:pt x="68783" y="135636"/>
                  </a:lnTo>
                  <a:lnTo>
                    <a:pt x="71907" y="140652"/>
                  </a:lnTo>
                  <a:lnTo>
                    <a:pt x="79387" y="153670"/>
                  </a:lnTo>
                  <a:lnTo>
                    <a:pt x="88163" y="153670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88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55"/>
                  </a:lnTo>
                  <a:lnTo>
                    <a:pt x="96367" y="56095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387" y="33591"/>
                  </a:moveTo>
                  <a:lnTo>
                    <a:pt x="108178" y="33591"/>
                  </a:lnTo>
                  <a:lnTo>
                    <a:pt x="108178" y="39306"/>
                  </a:lnTo>
                  <a:lnTo>
                    <a:pt x="129387" y="39306"/>
                  </a:lnTo>
                  <a:lnTo>
                    <a:pt x="129387" y="33591"/>
                  </a:lnTo>
                  <a:close/>
                </a:path>
                <a:path w="445770" h="154939">
                  <a:moveTo>
                    <a:pt x="129552" y="147243"/>
                  </a:moveTo>
                  <a:lnTo>
                    <a:pt x="104521" y="147243"/>
                  </a:lnTo>
                  <a:lnTo>
                    <a:pt x="104521" y="94399"/>
                  </a:lnTo>
                  <a:lnTo>
                    <a:pt x="96875" y="94399"/>
                  </a:lnTo>
                  <a:lnTo>
                    <a:pt x="96875" y="153670"/>
                  </a:lnTo>
                  <a:lnTo>
                    <a:pt x="129552" y="153670"/>
                  </a:lnTo>
                  <a:lnTo>
                    <a:pt x="129552" y="147243"/>
                  </a:lnTo>
                  <a:close/>
                </a:path>
                <a:path w="445770" h="154939">
                  <a:moveTo>
                    <a:pt x="151460" y="127000"/>
                  </a:moveTo>
                  <a:lnTo>
                    <a:pt x="130251" y="127000"/>
                  </a:lnTo>
                  <a:lnTo>
                    <a:pt x="130251" y="132715"/>
                  </a:lnTo>
                  <a:lnTo>
                    <a:pt x="151460" y="132715"/>
                  </a:lnTo>
                  <a:lnTo>
                    <a:pt x="151460" y="127000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04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63"/>
                  </a:lnTo>
                  <a:lnTo>
                    <a:pt x="187744" y="149504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61"/>
                  </a:moveTo>
                  <a:lnTo>
                    <a:pt x="193167" y="990"/>
                  </a:lnTo>
                  <a:lnTo>
                    <a:pt x="183527" y="990"/>
                  </a:lnTo>
                  <a:lnTo>
                    <a:pt x="170395" y="37122"/>
                  </a:lnTo>
                  <a:lnTo>
                    <a:pt x="168313" y="44056"/>
                  </a:lnTo>
                  <a:lnTo>
                    <a:pt x="166916" y="50038"/>
                  </a:lnTo>
                  <a:lnTo>
                    <a:pt x="166573" y="50038"/>
                  </a:lnTo>
                  <a:lnTo>
                    <a:pt x="165100" y="43878"/>
                  </a:lnTo>
                  <a:lnTo>
                    <a:pt x="163182" y="36944"/>
                  </a:lnTo>
                  <a:lnTo>
                    <a:pt x="150749" y="990"/>
                  </a:lnTo>
                  <a:lnTo>
                    <a:pt x="141109" y="990"/>
                  </a:lnTo>
                  <a:lnTo>
                    <a:pt x="137020" y="60261"/>
                  </a:lnTo>
                  <a:lnTo>
                    <a:pt x="144233" y="60261"/>
                  </a:lnTo>
                  <a:lnTo>
                    <a:pt x="146151" y="28003"/>
                  </a:lnTo>
                  <a:lnTo>
                    <a:pt x="146926" y="8737"/>
                  </a:lnTo>
                  <a:lnTo>
                    <a:pt x="147104" y="8737"/>
                  </a:lnTo>
                  <a:lnTo>
                    <a:pt x="148755" y="15684"/>
                  </a:lnTo>
                  <a:lnTo>
                    <a:pt x="151015" y="23329"/>
                  </a:lnTo>
                  <a:lnTo>
                    <a:pt x="153885" y="31686"/>
                  </a:lnTo>
                  <a:lnTo>
                    <a:pt x="163182" y="59893"/>
                  </a:lnTo>
                  <a:lnTo>
                    <a:pt x="169176" y="59893"/>
                  </a:lnTo>
                  <a:lnTo>
                    <a:pt x="182130" y="23583"/>
                  </a:lnTo>
                  <a:lnTo>
                    <a:pt x="184823" y="15595"/>
                  </a:lnTo>
                  <a:lnTo>
                    <a:pt x="186829" y="8737"/>
                  </a:lnTo>
                  <a:lnTo>
                    <a:pt x="187083" y="8737"/>
                  </a:lnTo>
                  <a:lnTo>
                    <a:pt x="187121" y="14643"/>
                  </a:lnTo>
                  <a:lnTo>
                    <a:pt x="187655" y="27813"/>
                  </a:lnTo>
                  <a:lnTo>
                    <a:pt x="189344" y="60261"/>
                  </a:lnTo>
                  <a:lnTo>
                    <a:pt x="196824" y="60261"/>
                  </a:lnTo>
                  <a:close/>
                </a:path>
                <a:path w="445770" h="154939">
                  <a:moveTo>
                    <a:pt x="226123" y="33591"/>
                  </a:moveTo>
                  <a:lnTo>
                    <a:pt x="204914" y="33591"/>
                  </a:lnTo>
                  <a:lnTo>
                    <a:pt x="204914" y="39306"/>
                  </a:lnTo>
                  <a:lnTo>
                    <a:pt x="226123" y="39306"/>
                  </a:lnTo>
                  <a:lnTo>
                    <a:pt x="226123" y="33591"/>
                  </a:lnTo>
                  <a:close/>
                </a:path>
                <a:path w="445770" h="154939">
                  <a:moveTo>
                    <a:pt x="246049" y="153670"/>
                  </a:moveTo>
                  <a:lnTo>
                    <a:pt x="227799" y="123240"/>
                  </a:lnTo>
                  <a:lnTo>
                    <a:pt x="245618" y="94399"/>
                  </a:lnTo>
                  <a:lnTo>
                    <a:pt x="236918" y="94399"/>
                  </a:lnTo>
                  <a:lnTo>
                    <a:pt x="225272" y="114795"/>
                  </a:lnTo>
                  <a:lnTo>
                    <a:pt x="223621" y="118402"/>
                  </a:lnTo>
                  <a:lnTo>
                    <a:pt x="223443" y="118402"/>
                  </a:lnTo>
                  <a:lnTo>
                    <a:pt x="220141" y="112166"/>
                  </a:lnTo>
                  <a:lnTo>
                    <a:pt x="210146" y="94399"/>
                  </a:lnTo>
                  <a:lnTo>
                    <a:pt x="201460" y="94399"/>
                  </a:lnTo>
                  <a:lnTo>
                    <a:pt x="218668" y="123685"/>
                  </a:lnTo>
                  <a:lnTo>
                    <a:pt x="200761" y="153670"/>
                  </a:lnTo>
                  <a:lnTo>
                    <a:pt x="209461" y="153670"/>
                  </a:lnTo>
                  <a:lnTo>
                    <a:pt x="216496" y="140652"/>
                  </a:lnTo>
                  <a:lnTo>
                    <a:pt x="219532" y="135470"/>
                  </a:lnTo>
                  <a:lnTo>
                    <a:pt x="221183" y="132384"/>
                  </a:lnTo>
                  <a:lnTo>
                    <a:pt x="222846" y="128866"/>
                  </a:lnTo>
                  <a:lnTo>
                    <a:pt x="223012" y="128866"/>
                  </a:lnTo>
                  <a:lnTo>
                    <a:pt x="226669" y="135636"/>
                  </a:lnTo>
                  <a:lnTo>
                    <a:pt x="229793" y="140652"/>
                  </a:lnTo>
                  <a:lnTo>
                    <a:pt x="237274" y="153670"/>
                  </a:lnTo>
                  <a:lnTo>
                    <a:pt x="246049" y="153670"/>
                  </a:lnTo>
                  <a:close/>
                </a:path>
                <a:path w="445770" h="154939">
                  <a:moveTo>
                    <a:pt x="267906" y="53835"/>
                  </a:moveTo>
                  <a:lnTo>
                    <a:pt x="242874" y="53835"/>
                  </a:lnTo>
                  <a:lnTo>
                    <a:pt x="242874" y="990"/>
                  </a:lnTo>
                  <a:lnTo>
                    <a:pt x="235229" y="990"/>
                  </a:lnTo>
                  <a:lnTo>
                    <a:pt x="235229" y="60261"/>
                  </a:lnTo>
                  <a:lnTo>
                    <a:pt x="267906" y="60261"/>
                  </a:lnTo>
                  <a:lnTo>
                    <a:pt x="267906" y="53835"/>
                  </a:lnTo>
                  <a:close/>
                </a:path>
                <a:path w="445770" h="154939">
                  <a:moveTo>
                    <a:pt x="287439" y="147243"/>
                  </a:moveTo>
                  <a:lnTo>
                    <a:pt x="262407" y="147243"/>
                  </a:lnTo>
                  <a:lnTo>
                    <a:pt x="262407" y="94399"/>
                  </a:lnTo>
                  <a:lnTo>
                    <a:pt x="254762" y="94399"/>
                  </a:lnTo>
                  <a:lnTo>
                    <a:pt x="254762" y="153670"/>
                  </a:lnTo>
                  <a:lnTo>
                    <a:pt x="287439" y="153670"/>
                  </a:lnTo>
                  <a:lnTo>
                    <a:pt x="287439" y="147243"/>
                  </a:lnTo>
                  <a:close/>
                </a:path>
                <a:path w="445770" h="154939">
                  <a:moveTo>
                    <a:pt x="289814" y="33591"/>
                  </a:moveTo>
                  <a:lnTo>
                    <a:pt x="268605" y="33591"/>
                  </a:lnTo>
                  <a:lnTo>
                    <a:pt x="268605" y="39306"/>
                  </a:lnTo>
                  <a:lnTo>
                    <a:pt x="289814" y="39306"/>
                  </a:lnTo>
                  <a:lnTo>
                    <a:pt x="289814" y="33591"/>
                  </a:lnTo>
                  <a:close/>
                </a:path>
                <a:path w="445770" h="154939">
                  <a:moveTo>
                    <a:pt x="309346" y="127000"/>
                  </a:moveTo>
                  <a:lnTo>
                    <a:pt x="288137" y="127000"/>
                  </a:lnTo>
                  <a:lnTo>
                    <a:pt x="288137" y="132715"/>
                  </a:lnTo>
                  <a:lnTo>
                    <a:pt x="309346" y="132715"/>
                  </a:lnTo>
                  <a:lnTo>
                    <a:pt x="309346" y="127000"/>
                  </a:lnTo>
                  <a:close/>
                </a:path>
                <a:path w="445770" h="154939">
                  <a:moveTo>
                    <a:pt x="337972" y="60261"/>
                  </a:moveTo>
                  <a:lnTo>
                    <a:pt x="319722" y="29832"/>
                  </a:lnTo>
                  <a:lnTo>
                    <a:pt x="337540" y="990"/>
                  </a:lnTo>
                  <a:lnTo>
                    <a:pt x="328841" y="990"/>
                  </a:lnTo>
                  <a:lnTo>
                    <a:pt x="317195" y="21386"/>
                  </a:lnTo>
                  <a:lnTo>
                    <a:pt x="315544" y="24993"/>
                  </a:lnTo>
                  <a:lnTo>
                    <a:pt x="315366" y="24993"/>
                  </a:lnTo>
                  <a:lnTo>
                    <a:pt x="312064" y="18757"/>
                  </a:lnTo>
                  <a:lnTo>
                    <a:pt x="302069" y="990"/>
                  </a:lnTo>
                  <a:lnTo>
                    <a:pt x="293382" y="990"/>
                  </a:lnTo>
                  <a:lnTo>
                    <a:pt x="310591" y="30276"/>
                  </a:lnTo>
                  <a:lnTo>
                    <a:pt x="292684" y="60261"/>
                  </a:lnTo>
                  <a:lnTo>
                    <a:pt x="301383" y="60261"/>
                  </a:lnTo>
                  <a:lnTo>
                    <a:pt x="308419" y="47244"/>
                  </a:lnTo>
                  <a:lnTo>
                    <a:pt x="311454" y="42062"/>
                  </a:lnTo>
                  <a:lnTo>
                    <a:pt x="313105" y="38976"/>
                  </a:lnTo>
                  <a:lnTo>
                    <a:pt x="314769" y="35458"/>
                  </a:lnTo>
                  <a:lnTo>
                    <a:pt x="314934" y="35458"/>
                  </a:lnTo>
                  <a:lnTo>
                    <a:pt x="318592" y="42227"/>
                  </a:lnTo>
                  <a:lnTo>
                    <a:pt x="321716" y="47244"/>
                  </a:lnTo>
                  <a:lnTo>
                    <a:pt x="329196" y="60261"/>
                  </a:lnTo>
                  <a:lnTo>
                    <a:pt x="337972" y="60261"/>
                  </a:lnTo>
                  <a:close/>
                </a:path>
                <a:path w="445770" h="154939">
                  <a:moveTo>
                    <a:pt x="354622" y="132105"/>
                  </a:moveTo>
                  <a:lnTo>
                    <a:pt x="346710" y="132105"/>
                  </a:lnTo>
                  <a:lnTo>
                    <a:pt x="346710" y="103974"/>
                  </a:lnTo>
                  <a:lnTo>
                    <a:pt x="346710" y="96481"/>
                  </a:lnTo>
                  <a:lnTo>
                    <a:pt x="339763" y="96481"/>
                  </a:lnTo>
                  <a:lnTo>
                    <a:pt x="339763" y="103974"/>
                  </a:lnTo>
                  <a:lnTo>
                    <a:pt x="339585" y="106959"/>
                  </a:lnTo>
                  <a:lnTo>
                    <a:pt x="339496" y="132105"/>
                  </a:lnTo>
                  <a:lnTo>
                    <a:pt x="320979" y="132105"/>
                  </a:lnTo>
                  <a:lnTo>
                    <a:pt x="320979" y="131927"/>
                  </a:lnTo>
                  <a:lnTo>
                    <a:pt x="334721" y="112407"/>
                  </a:lnTo>
                  <a:lnTo>
                    <a:pt x="336372" y="109778"/>
                  </a:lnTo>
                  <a:lnTo>
                    <a:pt x="337756" y="107403"/>
                  </a:lnTo>
                  <a:lnTo>
                    <a:pt x="339496" y="103974"/>
                  </a:lnTo>
                  <a:lnTo>
                    <a:pt x="339763" y="103974"/>
                  </a:lnTo>
                  <a:lnTo>
                    <a:pt x="339763" y="96481"/>
                  </a:lnTo>
                  <a:lnTo>
                    <a:pt x="338455" y="96481"/>
                  </a:lnTo>
                  <a:lnTo>
                    <a:pt x="313245" y="132981"/>
                  </a:lnTo>
                  <a:lnTo>
                    <a:pt x="313245" y="138087"/>
                  </a:lnTo>
                  <a:lnTo>
                    <a:pt x="339496" y="138087"/>
                  </a:lnTo>
                  <a:lnTo>
                    <a:pt x="339496" y="153670"/>
                  </a:lnTo>
                  <a:lnTo>
                    <a:pt x="346710" y="153670"/>
                  </a:lnTo>
                  <a:lnTo>
                    <a:pt x="346710" y="138087"/>
                  </a:lnTo>
                  <a:lnTo>
                    <a:pt x="354622" y="138087"/>
                  </a:lnTo>
                  <a:lnTo>
                    <a:pt x="354622" y="132105"/>
                  </a:lnTo>
                  <a:close/>
                </a:path>
                <a:path w="445770" h="154939">
                  <a:moveTo>
                    <a:pt x="379361" y="53835"/>
                  </a:moveTo>
                  <a:lnTo>
                    <a:pt x="354330" y="53835"/>
                  </a:lnTo>
                  <a:lnTo>
                    <a:pt x="354330" y="990"/>
                  </a:lnTo>
                  <a:lnTo>
                    <a:pt x="346684" y="990"/>
                  </a:lnTo>
                  <a:lnTo>
                    <a:pt x="346684" y="60261"/>
                  </a:lnTo>
                  <a:lnTo>
                    <a:pt x="379361" y="60261"/>
                  </a:lnTo>
                  <a:lnTo>
                    <a:pt x="379361" y="53835"/>
                  </a:lnTo>
                  <a:close/>
                </a:path>
                <a:path w="445770" h="154939">
                  <a:moveTo>
                    <a:pt x="403936" y="153670"/>
                  </a:moveTo>
                  <a:lnTo>
                    <a:pt x="385686" y="123240"/>
                  </a:lnTo>
                  <a:lnTo>
                    <a:pt x="403504" y="94399"/>
                  </a:lnTo>
                  <a:lnTo>
                    <a:pt x="394804" y="94399"/>
                  </a:lnTo>
                  <a:lnTo>
                    <a:pt x="383159" y="114795"/>
                  </a:lnTo>
                  <a:lnTo>
                    <a:pt x="381508" y="118402"/>
                  </a:lnTo>
                  <a:lnTo>
                    <a:pt x="381330" y="118402"/>
                  </a:lnTo>
                  <a:lnTo>
                    <a:pt x="378028" y="112166"/>
                  </a:lnTo>
                  <a:lnTo>
                    <a:pt x="368033" y="94399"/>
                  </a:lnTo>
                  <a:lnTo>
                    <a:pt x="359346" y="94399"/>
                  </a:lnTo>
                  <a:lnTo>
                    <a:pt x="376555" y="123685"/>
                  </a:lnTo>
                  <a:lnTo>
                    <a:pt x="358648" y="153670"/>
                  </a:lnTo>
                  <a:lnTo>
                    <a:pt x="367347" y="153670"/>
                  </a:lnTo>
                  <a:lnTo>
                    <a:pt x="374383" y="140652"/>
                  </a:lnTo>
                  <a:lnTo>
                    <a:pt x="377431" y="135470"/>
                  </a:lnTo>
                  <a:lnTo>
                    <a:pt x="379069" y="132384"/>
                  </a:lnTo>
                  <a:lnTo>
                    <a:pt x="380733" y="128866"/>
                  </a:lnTo>
                  <a:lnTo>
                    <a:pt x="380898" y="128866"/>
                  </a:lnTo>
                  <a:lnTo>
                    <a:pt x="384556" y="135636"/>
                  </a:lnTo>
                  <a:lnTo>
                    <a:pt x="387680" y="140652"/>
                  </a:lnTo>
                  <a:lnTo>
                    <a:pt x="395160" y="153670"/>
                  </a:lnTo>
                  <a:lnTo>
                    <a:pt x="403936" y="153670"/>
                  </a:lnTo>
                  <a:close/>
                </a:path>
                <a:path w="445770" h="154939">
                  <a:moveTo>
                    <a:pt x="445325" y="147243"/>
                  </a:moveTo>
                  <a:lnTo>
                    <a:pt x="420293" y="147243"/>
                  </a:lnTo>
                  <a:lnTo>
                    <a:pt x="420293" y="94399"/>
                  </a:lnTo>
                  <a:lnTo>
                    <a:pt x="412648" y="94399"/>
                  </a:lnTo>
                  <a:lnTo>
                    <a:pt x="412648" y="153670"/>
                  </a:lnTo>
                  <a:lnTo>
                    <a:pt x="445325" y="153670"/>
                  </a:lnTo>
                  <a:lnTo>
                    <a:pt x="445325" y="14724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34357" y="4265841"/>
              <a:ext cx="211543" cy="6433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68024" y="4269092"/>
              <a:ext cx="172986" cy="7976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307217" y="4706124"/>
              <a:ext cx="460375" cy="61594"/>
            </a:xfrm>
            <a:custGeom>
              <a:avLst/>
              <a:gdLst/>
              <a:ahLst/>
              <a:cxnLst/>
              <a:rect l="l" t="t" r="r" b="b"/>
              <a:pathLst>
                <a:path w="460375" h="61595">
                  <a:moveTo>
                    <a:pt x="18770" y="3073"/>
                  </a:moveTo>
                  <a:lnTo>
                    <a:pt x="12331" y="3073"/>
                  </a:lnTo>
                  <a:lnTo>
                    <a:pt x="0" y="9766"/>
                  </a:lnTo>
                  <a:lnTo>
                    <a:pt x="1473" y="15659"/>
                  </a:lnTo>
                  <a:lnTo>
                    <a:pt x="11290" y="10287"/>
                  </a:lnTo>
                  <a:lnTo>
                    <a:pt x="11468" y="10287"/>
                  </a:lnTo>
                  <a:lnTo>
                    <a:pt x="11468" y="60248"/>
                  </a:lnTo>
                  <a:lnTo>
                    <a:pt x="18770" y="60248"/>
                  </a:lnTo>
                  <a:lnTo>
                    <a:pt x="18770" y="3073"/>
                  </a:lnTo>
                  <a:close/>
                </a:path>
                <a:path w="460375" h="61595">
                  <a:moveTo>
                    <a:pt x="76962" y="31051"/>
                  </a:moveTo>
                  <a:lnTo>
                    <a:pt x="69278" y="7048"/>
                  </a:lnTo>
                  <a:lnTo>
                    <a:pt x="69278" y="31051"/>
                  </a:lnTo>
                  <a:lnTo>
                    <a:pt x="69265" y="31927"/>
                  </a:lnTo>
                  <a:lnTo>
                    <a:pt x="68592" y="41300"/>
                  </a:lnTo>
                  <a:lnTo>
                    <a:pt x="66459" y="48806"/>
                  </a:lnTo>
                  <a:lnTo>
                    <a:pt x="62852" y="53581"/>
                  </a:lnTo>
                  <a:lnTo>
                    <a:pt x="57746" y="55257"/>
                  </a:lnTo>
                  <a:lnTo>
                    <a:pt x="53022" y="53708"/>
                  </a:lnTo>
                  <a:lnTo>
                    <a:pt x="49403" y="49174"/>
                  </a:lnTo>
                  <a:lnTo>
                    <a:pt x="47091" y="41846"/>
                  </a:lnTo>
                  <a:lnTo>
                    <a:pt x="46278" y="31927"/>
                  </a:lnTo>
                  <a:lnTo>
                    <a:pt x="47142" y="21640"/>
                  </a:lnTo>
                  <a:lnTo>
                    <a:pt x="49542" y="14211"/>
                  </a:lnTo>
                  <a:lnTo>
                    <a:pt x="53200" y="9690"/>
                  </a:lnTo>
                  <a:lnTo>
                    <a:pt x="57835" y="8166"/>
                  </a:lnTo>
                  <a:lnTo>
                    <a:pt x="62953" y="9817"/>
                  </a:lnTo>
                  <a:lnTo>
                    <a:pt x="66535" y="14503"/>
                  </a:lnTo>
                  <a:lnTo>
                    <a:pt x="68618" y="21831"/>
                  </a:lnTo>
                  <a:lnTo>
                    <a:pt x="69278" y="31051"/>
                  </a:lnTo>
                  <a:lnTo>
                    <a:pt x="69278" y="7048"/>
                  </a:lnTo>
                  <a:lnTo>
                    <a:pt x="66205" y="4064"/>
                  </a:lnTo>
                  <a:lnTo>
                    <a:pt x="58267" y="2095"/>
                  </a:lnTo>
                  <a:lnTo>
                    <a:pt x="50342" y="4064"/>
                  </a:lnTo>
                  <a:lnTo>
                    <a:pt x="38620" y="31927"/>
                  </a:lnTo>
                  <a:lnTo>
                    <a:pt x="40055" y="44424"/>
                  </a:lnTo>
                  <a:lnTo>
                    <a:pt x="43865" y="53581"/>
                  </a:lnTo>
                  <a:lnTo>
                    <a:pt x="43954" y="53708"/>
                  </a:lnTo>
                  <a:lnTo>
                    <a:pt x="49758" y="59309"/>
                  </a:lnTo>
                  <a:lnTo>
                    <a:pt x="57315" y="61239"/>
                  </a:lnTo>
                  <a:lnTo>
                    <a:pt x="65659" y="59258"/>
                  </a:lnTo>
                  <a:lnTo>
                    <a:pt x="69888" y="55257"/>
                  </a:lnTo>
                  <a:lnTo>
                    <a:pt x="71818" y="53441"/>
                  </a:lnTo>
                  <a:lnTo>
                    <a:pt x="75641" y="43967"/>
                  </a:lnTo>
                  <a:lnTo>
                    <a:pt x="76962" y="31051"/>
                  </a:lnTo>
                  <a:close/>
                </a:path>
                <a:path w="460375" h="61595">
                  <a:moveTo>
                    <a:pt x="121500" y="31051"/>
                  </a:moveTo>
                  <a:lnTo>
                    <a:pt x="113817" y="7048"/>
                  </a:lnTo>
                  <a:lnTo>
                    <a:pt x="113817" y="31051"/>
                  </a:lnTo>
                  <a:lnTo>
                    <a:pt x="113804" y="31927"/>
                  </a:lnTo>
                  <a:lnTo>
                    <a:pt x="113131" y="41300"/>
                  </a:lnTo>
                  <a:lnTo>
                    <a:pt x="110998" y="48806"/>
                  </a:lnTo>
                  <a:lnTo>
                    <a:pt x="107391" y="53581"/>
                  </a:lnTo>
                  <a:lnTo>
                    <a:pt x="102285" y="55257"/>
                  </a:lnTo>
                  <a:lnTo>
                    <a:pt x="97561" y="53708"/>
                  </a:lnTo>
                  <a:lnTo>
                    <a:pt x="93941" y="49174"/>
                  </a:lnTo>
                  <a:lnTo>
                    <a:pt x="91630" y="41846"/>
                  </a:lnTo>
                  <a:lnTo>
                    <a:pt x="90817" y="31927"/>
                  </a:lnTo>
                  <a:lnTo>
                    <a:pt x="91681" y="21640"/>
                  </a:lnTo>
                  <a:lnTo>
                    <a:pt x="94081" y="14211"/>
                  </a:lnTo>
                  <a:lnTo>
                    <a:pt x="97739" y="9690"/>
                  </a:lnTo>
                  <a:lnTo>
                    <a:pt x="102374" y="8166"/>
                  </a:lnTo>
                  <a:lnTo>
                    <a:pt x="107492" y="9817"/>
                  </a:lnTo>
                  <a:lnTo>
                    <a:pt x="111074" y="14503"/>
                  </a:lnTo>
                  <a:lnTo>
                    <a:pt x="113157" y="21831"/>
                  </a:lnTo>
                  <a:lnTo>
                    <a:pt x="113817" y="31051"/>
                  </a:lnTo>
                  <a:lnTo>
                    <a:pt x="113817" y="7048"/>
                  </a:lnTo>
                  <a:lnTo>
                    <a:pt x="110744" y="4064"/>
                  </a:lnTo>
                  <a:lnTo>
                    <a:pt x="102806" y="2095"/>
                  </a:lnTo>
                  <a:lnTo>
                    <a:pt x="94881" y="4064"/>
                  </a:lnTo>
                  <a:lnTo>
                    <a:pt x="83159" y="31927"/>
                  </a:lnTo>
                  <a:lnTo>
                    <a:pt x="84594" y="44424"/>
                  </a:lnTo>
                  <a:lnTo>
                    <a:pt x="88404" y="53581"/>
                  </a:lnTo>
                  <a:lnTo>
                    <a:pt x="88493" y="53708"/>
                  </a:lnTo>
                  <a:lnTo>
                    <a:pt x="94297" y="59309"/>
                  </a:lnTo>
                  <a:lnTo>
                    <a:pt x="101854" y="61239"/>
                  </a:lnTo>
                  <a:lnTo>
                    <a:pt x="110197" y="59258"/>
                  </a:lnTo>
                  <a:lnTo>
                    <a:pt x="114439" y="55257"/>
                  </a:lnTo>
                  <a:lnTo>
                    <a:pt x="116370" y="53441"/>
                  </a:lnTo>
                  <a:lnTo>
                    <a:pt x="120180" y="43967"/>
                  </a:lnTo>
                  <a:lnTo>
                    <a:pt x="121500" y="31051"/>
                  </a:lnTo>
                  <a:close/>
                </a:path>
                <a:path w="460375" h="61595">
                  <a:moveTo>
                    <a:pt x="153962" y="8255"/>
                  </a:moveTo>
                  <a:lnTo>
                    <a:pt x="152692" y="6756"/>
                  </a:lnTo>
                  <a:lnTo>
                    <a:pt x="148742" y="2095"/>
                  </a:lnTo>
                  <a:lnTo>
                    <a:pt x="147878" y="2095"/>
                  </a:lnTo>
                  <a:lnTo>
                    <a:pt x="147878" y="12573"/>
                  </a:lnTo>
                  <a:lnTo>
                    <a:pt x="147878" y="27089"/>
                  </a:lnTo>
                  <a:lnTo>
                    <a:pt x="145707" y="32537"/>
                  </a:lnTo>
                  <a:lnTo>
                    <a:pt x="135788" y="32537"/>
                  </a:lnTo>
                  <a:lnTo>
                    <a:pt x="133121" y="27089"/>
                  </a:lnTo>
                  <a:lnTo>
                    <a:pt x="133184" y="12573"/>
                  </a:lnTo>
                  <a:lnTo>
                    <a:pt x="135788" y="6756"/>
                  </a:lnTo>
                  <a:lnTo>
                    <a:pt x="145961" y="6756"/>
                  </a:lnTo>
                  <a:lnTo>
                    <a:pt x="147878" y="12573"/>
                  </a:lnTo>
                  <a:lnTo>
                    <a:pt x="147878" y="2095"/>
                  </a:lnTo>
                  <a:lnTo>
                    <a:pt x="133362" y="2095"/>
                  </a:lnTo>
                  <a:lnTo>
                    <a:pt x="127190" y="8521"/>
                  </a:lnTo>
                  <a:lnTo>
                    <a:pt x="127279" y="31394"/>
                  </a:lnTo>
                  <a:lnTo>
                    <a:pt x="133362" y="37198"/>
                  </a:lnTo>
                  <a:lnTo>
                    <a:pt x="147701" y="37198"/>
                  </a:lnTo>
                  <a:lnTo>
                    <a:pt x="152577" y="32537"/>
                  </a:lnTo>
                  <a:lnTo>
                    <a:pt x="153962" y="31229"/>
                  </a:lnTo>
                  <a:lnTo>
                    <a:pt x="153962" y="8255"/>
                  </a:lnTo>
                  <a:close/>
                </a:path>
                <a:path w="460375" h="61595">
                  <a:moveTo>
                    <a:pt x="177863" y="2006"/>
                  </a:moveTo>
                  <a:lnTo>
                    <a:pt x="173088" y="2006"/>
                  </a:lnTo>
                  <a:lnTo>
                    <a:pt x="139788" y="61366"/>
                  </a:lnTo>
                  <a:lnTo>
                    <a:pt x="144653" y="61366"/>
                  </a:lnTo>
                  <a:lnTo>
                    <a:pt x="177863" y="2006"/>
                  </a:lnTo>
                  <a:close/>
                </a:path>
                <a:path w="460375" h="61595">
                  <a:moveTo>
                    <a:pt x="190728" y="31940"/>
                  </a:moveTo>
                  <a:lnTo>
                    <a:pt x="189471" y="30441"/>
                  </a:lnTo>
                  <a:lnTo>
                    <a:pt x="185597" y="25781"/>
                  </a:lnTo>
                  <a:lnTo>
                    <a:pt x="184645" y="25781"/>
                  </a:lnTo>
                  <a:lnTo>
                    <a:pt x="184645" y="36245"/>
                  </a:lnTo>
                  <a:lnTo>
                    <a:pt x="184645" y="50761"/>
                  </a:lnTo>
                  <a:lnTo>
                    <a:pt x="182473" y="56299"/>
                  </a:lnTo>
                  <a:lnTo>
                    <a:pt x="172643" y="56299"/>
                  </a:lnTo>
                  <a:lnTo>
                    <a:pt x="169862" y="50673"/>
                  </a:lnTo>
                  <a:lnTo>
                    <a:pt x="170027" y="43726"/>
                  </a:lnTo>
                  <a:lnTo>
                    <a:pt x="170040" y="36245"/>
                  </a:lnTo>
                  <a:lnTo>
                    <a:pt x="172643" y="30441"/>
                  </a:lnTo>
                  <a:lnTo>
                    <a:pt x="182727" y="30441"/>
                  </a:lnTo>
                  <a:lnTo>
                    <a:pt x="184645" y="36245"/>
                  </a:lnTo>
                  <a:lnTo>
                    <a:pt x="184645" y="25781"/>
                  </a:lnTo>
                  <a:lnTo>
                    <a:pt x="170218" y="25781"/>
                  </a:lnTo>
                  <a:lnTo>
                    <a:pt x="164045" y="32283"/>
                  </a:lnTo>
                  <a:lnTo>
                    <a:pt x="164045" y="55156"/>
                  </a:lnTo>
                  <a:lnTo>
                    <a:pt x="170129" y="60871"/>
                  </a:lnTo>
                  <a:lnTo>
                    <a:pt x="184467" y="60871"/>
                  </a:lnTo>
                  <a:lnTo>
                    <a:pt x="189242" y="56299"/>
                  </a:lnTo>
                  <a:lnTo>
                    <a:pt x="190728" y="54889"/>
                  </a:lnTo>
                  <a:lnTo>
                    <a:pt x="190728" y="31940"/>
                  </a:lnTo>
                  <a:close/>
                </a:path>
                <a:path w="460375" h="61595">
                  <a:moveTo>
                    <a:pt x="264083" y="2552"/>
                  </a:moveTo>
                  <a:lnTo>
                    <a:pt x="262178" y="1498"/>
                  </a:lnTo>
                  <a:lnTo>
                    <a:pt x="257479" y="0"/>
                  </a:lnTo>
                  <a:lnTo>
                    <a:pt x="250177" y="0"/>
                  </a:lnTo>
                  <a:lnTo>
                    <a:pt x="237731" y="2247"/>
                  </a:lnTo>
                  <a:lnTo>
                    <a:pt x="228066" y="8572"/>
                  </a:lnTo>
                  <a:lnTo>
                    <a:pt x="221805" y="18389"/>
                  </a:lnTo>
                  <a:lnTo>
                    <a:pt x="219583" y="31102"/>
                  </a:lnTo>
                  <a:lnTo>
                    <a:pt x="221780" y="44030"/>
                  </a:lnTo>
                  <a:lnTo>
                    <a:pt x="227850" y="53479"/>
                  </a:lnTo>
                  <a:lnTo>
                    <a:pt x="236994" y="59270"/>
                  </a:lnTo>
                  <a:lnTo>
                    <a:pt x="248437" y="61239"/>
                  </a:lnTo>
                  <a:lnTo>
                    <a:pt x="255651" y="61239"/>
                  </a:lnTo>
                  <a:lnTo>
                    <a:pt x="261213" y="59740"/>
                  </a:lnTo>
                  <a:lnTo>
                    <a:pt x="263994" y="58420"/>
                  </a:lnTo>
                  <a:lnTo>
                    <a:pt x="262432" y="52260"/>
                  </a:lnTo>
                  <a:lnTo>
                    <a:pt x="259397" y="53759"/>
                  </a:lnTo>
                  <a:lnTo>
                    <a:pt x="254698" y="54724"/>
                  </a:lnTo>
                  <a:lnTo>
                    <a:pt x="250088" y="54724"/>
                  </a:lnTo>
                  <a:lnTo>
                    <a:pt x="240550" y="53035"/>
                  </a:lnTo>
                  <a:lnTo>
                    <a:pt x="233489" y="48234"/>
                  </a:lnTo>
                  <a:lnTo>
                    <a:pt x="229095" y="40703"/>
                  </a:lnTo>
                  <a:lnTo>
                    <a:pt x="227584" y="30835"/>
                  </a:lnTo>
                  <a:lnTo>
                    <a:pt x="229222" y="20434"/>
                  </a:lnTo>
                  <a:lnTo>
                    <a:pt x="233857" y="12738"/>
                  </a:lnTo>
                  <a:lnTo>
                    <a:pt x="241071" y="7975"/>
                  </a:lnTo>
                  <a:lnTo>
                    <a:pt x="250444" y="6337"/>
                  </a:lnTo>
                  <a:lnTo>
                    <a:pt x="255308" y="6337"/>
                  </a:lnTo>
                  <a:lnTo>
                    <a:pt x="259397" y="7391"/>
                  </a:lnTo>
                  <a:lnTo>
                    <a:pt x="262267" y="8801"/>
                  </a:lnTo>
                  <a:lnTo>
                    <a:pt x="264083" y="2552"/>
                  </a:lnTo>
                  <a:close/>
                </a:path>
                <a:path w="460375" h="61595">
                  <a:moveTo>
                    <a:pt x="310235" y="38938"/>
                  </a:moveTo>
                  <a:lnTo>
                    <a:pt x="308737" y="29679"/>
                  </a:lnTo>
                  <a:lnTo>
                    <a:pt x="304584" y="22656"/>
                  </a:lnTo>
                  <a:lnTo>
                    <a:pt x="304393" y="22529"/>
                  </a:lnTo>
                  <a:lnTo>
                    <a:pt x="302501" y="21209"/>
                  </a:lnTo>
                  <a:lnTo>
                    <a:pt x="302501" y="47675"/>
                  </a:lnTo>
                  <a:lnTo>
                    <a:pt x="297980" y="55524"/>
                  </a:lnTo>
                  <a:lnTo>
                    <a:pt x="281203" y="55524"/>
                  </a:lnTo>
                  <a:lnTo>
                    <a:pt x="276898" y="47675"/>
                  </a:lnTo>
                  <a:lnTo>
                    <a:pt x="276860" y="31534"/>
                  </a:lnTo>
                  <a:lnTo>
                    <a:pt x="280250" y="22529"/>
                  </a:lnTo>
                  <a:lnTo>
                    <a:pt x="299021" y="22529"/>
                  </a:lnTo>
                  <a:lnTo>
                    <a:pt x="302463" y="31534"/>
                  </a:lnTo>
                  <a:lnTo>
                    <a:pt x="302501" y="47675"/>
                  </a:lnTo>
                  <a:lnTo>
                    <a:pt x="302501" y="21209"/>
                  </a:lnTo>
                  <a:lnTo>
                    <a:pt x="298196" y="18199"/>
                  </a:lnTo>
                  <a:lnTo>
                    <a:pt x="290068" y="16637"/>
                  </a:lnTo>
                  <a:lnTo>
                    <a:pt x="281990" y="18135"/>
                  </a:lnTo>
                  <a:lnTo>
                    <a:pt x="275323" y="22517"/>
                  </a:lnTo>
                  <a:lnTo>
                    <a:pt x="270789" y="29578"/>
                  </a:lnTo>
                  <a:lnTo>
                    <a:pt x="269125" y="39116"/>
                  </a:lnTo>
                  <a:lnTo>
                    <a:pt x="270675" y="48374"/>
                  </a:lnTo>
                  <a:lnTo>
                    <a:pt x="274942" y="55333"/>
                  </a:lnTo>
                  <a:lnTo>
                    <a:pt x="281292" y="59715"/>
                  </a:lnTo>
                  <a:lnTo>
                    <a:pt x="289115" y="61239"/>
                  </a:lnTo>
                  <a:lnTo>
                    <a:pt x="296519" y="59969"/>
                  </a:lnTo>
                  <a:lnTo>
                    <a:pt x="303326" y="56007"/>
                  </a:lnTo>
                  <a:lnTo>
                    <a:pt x="303669" y="55524"/>
                  </a:lnTo>
                  <a:lnTo>
                    <a:pt x="308305" y="49085"/>
                  </a:lnTo>
                  <a:lnTo>
                    <a:pt x="310235" y="38938"/>
                  </a:lnTo>
                  <a:close/>
                </a:path>
                <a:path w="460375" h="61595">
                  <a:moveTo>
                    <a:pt x="340042" y="17627"/>
                  </a:moveTo>
                  <a:lnTo>
                    <a:pt x="329095" y="17627"/>
                  </a:lnTo>
                  <a:lnTo>
                    <a:pt x="329095" y="5384"/>
                  </a:lnTo>
                  <a:lnTo>
                    <a:pt x="321525" y="7416"/>
                  </a:lnTo>
                  <a:lnTo>
                    <a:pt x="321525" y="17627"/>
                  </a:lnTo>
                  <a:lnTo>
                    <a:pt x="315010" y="17627"/>
                  </a:lnTo>
                  <a:lnTo>
                    <a:pt x="315010" y="23520"/>
                  </a:lnTo>
                  <a:lnTo>
                    <a:pt x="321525" y="23520"/>
                  </a:lnTo>
                  <a:lnTo>
                    <a:pt x="321525" y="51816"/>
                  </a:lnTo>
                  <a:lnTo>
                    <a:pt x="322402" y="55524"/>
                  </a:lnTo>
                  <a:lnTo>
                    <a:pt x="324485" y="57988"/>
                  </a:lnTo>
                  <a:lnTo>
                    <a:pt x="326313" y="60096"/>
                  </a:lnTo>
                  <a:lnTo>
                    <a:pt x="329272" y="61239"/>
                  </a:lnTo>
                  <a:lnTo>
                    <a:pt x="335788" y="61239"/>
                  </a:lnTo>
                  <a:lnTo>
                    <a:pt x="338137" y="60718"/>
                  </a:lnTo>
                  <a:lnTo>
                    <a:pt x="339610" y="60096"/>
                  </a:lnTo>
                  <a:lnTo>
                    <a:pt x="339267" y="54203"/>
                  </a:lnTo>
                  <a:lnTo>
                    <a:pt x="338213" y="54559"/>
                  </a:lnTo>
                  <a:lnTo>
                    <a:pt x="336829" y="54813"/>
                  </a:lnTo>
                  <a:lnTo>
                    <a:pt x="330568" y="54813"/>
                  </a:lnTo>
                  <a:lnTo>
                    <a:pt x="329095" y="51816"/>
                  </a:lnTo>
                  <a:lnTo>
                    <a:pt x="329095" y="23520"/>
                  </a:lnTo>
                  <a:lnTo>
                    <a:pt x="340042" y="23520"/>
                  </a:lnTo>
                  <a:lnTo>
                    <a:pt x="340042" y="17627"/>
                  </a:lnTo>
                  <a:close/>
                </a:path>
                <a:path w="460375" h="61595">
                  <a:moveTo>
                    <a:pt x="368757" y="17627"/>
                  </a:moveTo>
                  <a:lnTo>
                    <a:pt x="357809" y="17627"/>
                  </a:lnTo>
                  <a:lnTo>
                    <a:pt x="357809" y="5384"/>
                  </a:lnTo>
                  <a:lnTo>
                    <a:pt x="350240" y="7416"/>
                  </a:lnTo>
                  <a:lnTo>
                    <a:pt x="350240" y="17627"/>
                  </a:lnTo>
                  <a:lnTo>
                    <a:pt x="343725" y="17627"/>
                  </a:lnTo>
                  <a:lnTo>
                    <a:pt x="343725" y="23520"/>
                  </a:lnTo>
                  <a:lnTo>
                    <a:pt x="350240" y="23520"/>
                  </a:lnTo>
                  <a:lnTo>
                    <a:pt x="350240" y="51816"/>
                  </a:lnTo>
                  <a:lnTo>
                    <a:pt x="351116" y="55524"/>
                  </a:lnTo>
                  <a:lnTo>
                    <a:pt x="353199" y="57988"/>
                  </a:lnTo>
                  <a:lnTo>
                    <a:pt x="355028" y="60096"/>
                  </a:lnTo>
                  <a:lnTo>
                    <a:pt x="357987" y="61239"/>
                  </a:lnTo>
                  <a:lnTo>
                    <a:pt x="364502" y="61239"/>
                  </a:lnTo>
                  <a:lnTo>
                    <a:pt x="366852" y="60718"/>
                  </a:lnTo>
                  <a:lnTo>
                    <a:pt x="368325" y="60096"/>
                  </a:lnTo>
                  <a:lnTo>
                    <a:pt x="367982" y="54203"/>
                  </a:lnTo>
                  <a:lnTo>
                    <a:pt x="366928" y="54559"/>
                  </a:lnTo>
                  <a:lnTo>
                    <a:pt x="365544" y="54813"/>
                  </a:lnTo>
                  <a:lnTo>
                    <a:pt x="359283" y="54813"/>
                  </a:lnTo>
                  <a:lnTo>
                    <a:pt x="357809" y="51816"/>
                  </a:lnTo>
                  <a:lnTo>
                    <a:pt x="357809" y="23520"/>
                  </a:lnTo>
                  <a:lnTo>
                    <a:pt x="368757" y="23520"/>
                  </a:lnTo>
                  <a:lnTo>
                    <a:pt x="368757" y="17627"/>
                  </a:lnTo>
                  <a:close/>
                </a:path>
                <a:path w="460375" h="61595">
                  <a:moveTo>
                    <a:pt x="414909" y="38938"/>
                  </a:moveTo>
                  <a:lnTo>
                    <a:pt x="413410" y="29679"/>
                  </a:lnTo>
                  <a:lnTo>
                    <a:pt x="409257" y="22656"/>
                  </a:lnTo>
                  <a:lnTo>
                    <a:pt x="409067" y="22529"/>
                  </a:lnTo>
                  <a:lnTo>
                    <a:pt x="407174" y="21209"/>
                  </a:lnTo>
                  <a:lnTo>
                    <a:pt x="407174" y="47675"/>
                  </a:lnTo>
                  <a:lnTo>
                    <a:pt x="402653" y="55524"/>
                  </a:lnTo>
                  <a:lnTo>
                    <a:pt x="385876" y="55524"/>
                  </a:lnTo>
                  <a:lnTo>
                    <a:pt x="381571" y="47675"/>
                  </a:lnTo>
                  <a:lnTo>
                    <a:pt x="381533" y="31534"/>
                  </a:lnTo>
                  <a:lnTo>
                    <a:pt x="384924" y="22529"/>
                  </a:lnTo>
                  <a:lnTo>
                    <a:pt x="403694" y="22529"/>
                  </a:lnTo>
                  <a:lnTo>
                    <a:pt x="407136" y="31534"/>
                  </a:lnTo>
                  <a:lnTo>
                    <a:pt x="407174" y="47675"/>
                  </a:lnTo>
                  <a:lnTo>
                    <a:pt x="407174" y="21209"/>
                  </a:lnTo>
                  <a:lnTo>
                    <a:pt x="402869" y="18199"/>
                  </a:lnTo>
                  <a:lnTo>
                    <a:pt x="394741" y="16637"/>
                  </a:lnTo>
                  <a:lnTo>
                    <a:pt x="386664" y="18135"/>
                  </a:lnTo>
                  <a:lnTo>
                    <a:pt x="379996" y="22517"/>
                  </a:lnTo>
                  <a:lnTo>
                    <a:pt x="375462" y="29578"/>
                  </a:lnTo>
                  <a:lnTo>
                    <a:pt x="373799" y="39116"/>
                  </a:lnTo>
                  <a:lnTo>
                    <a:pt x="375348" y="48374"/>
                  </a:lnTo>
                  <a:lnTo>
                    <a:pt x="379615" y="55333"/>
                  </a:lnTo>
                  <a:lnTo>
                    <a:pt x="385965" y="59715"/>
                  </a:lnTo>
                  <a:lnTo>
                    <a:pt x="393788" y="61239"/>
                  </a:lnTo>
                  <a:lnTo>
                    <a:pt x="401193" y="59969"/>
                  </a:lnTo>
                  <a:lnTo>
                    <a:pt x="408000" y="56007"/>
                  </a:lnTo>
                  <a:lnTo>
                    <a:pt x="408343" y="55524"/>
                  </a:lnTo>
                  <a:lnTo>
                    <a:pt x="412978" y="49085"/>
                  </a:lnTo>
                  <a:lnTo>
                    <a:pt x="414909" y="38938"/>
                  </a:lnTo>
                  <a:close/>
                </a:path>
                <a:path w="460375" h="61595">
                  <a:moveTo>
                    <a:pt x="460273" y="20231"/>
                  </a:moveTo>
                  <a:lnTo>
                    <a:pt x="451231" y="16624"/>
                  </a:lnTo>
                  <a:lnTo>
                    <a:pt x="438543" y="16624"/>
                  </a:lnTo>
                  <a:lnTo>
                    <a:pt x="433679" y="20675"/>
                  </a:lnTo>
                  <a:lnTo>
                    <a:pt x="431584" y="24638"/>
                  </a:lnTo>
                  <a:lnTo>
                    <a:pt x="431330" y="24638"/>
                  </a:lnTo>
                  <a:lnTo>
                    <a:pt x="430974" y="17614"/>
                  </a:lnTo>
                  <a:lnTo>
                    <a:pt x="424205" y="17614"/>
                  </a:lnTo>
                  <a:lnTo>
                    <a:pt x="424548" y="24752"/>
                  </a:lnTo>
                  <a:lnTo>
                    <a:pt x="424548" y="60248"/>
                  </a:lnTo>
                  <a:lnTo>
                    <a:pt x="432104" y="60248"/>
                  </a:lnTo>
                  <a:lnTo>
                    <a:pt x="432104" y="33274"/>
                  </a:lnTo>
                  <a:lnTo>
                    <a:pt x="432371" y="31953"/>
                  </a:lnTo>
                  <a:lnTo>
                    <a:pt x="434111" y="26581"/>
                  </a:lnTo>
                  <a:lnTo>
                    <a:pt x="437934" y="23050"/>
                  </a:lnTo>
                  <a:lnTo>
                    <a:pt x="450100" y="23050"/>
                  </a:lnTo>
                  <a:lnTo>
                    <a:pt x="452716" y="28778"/>
                  </a:lnTo>
                  <a:lnTo>
                    <a:pt x="452716" y="60248"/>
                  </a:lnTo>
                  <a:lnTo>
                    <a:pt x="460273" y="60248"/>
                  </a:lnTo>
                  <a:lnTo>
                    <a:pt x="460273" y="20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7" name="object 7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073424" y="1442198"/>
            <a:ext cx="2373337" cy="2094526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765557" y="3196094"/>
            <a:ext cx="478882" cy="521876"/>
          </a:xfrm>
          <a:prstGeom prst="rect">
            <a:avLst/>
          </a:prstGeom>
        </p:spPr>
      </p:pic>
      <p:sp>
        <p:nvSpPr>
          <p:cNvPr id="79" name="object 79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97" name="object 9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99" name="object 9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2478" y="5060061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1243" y="5060061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0204" y="4923018"/>
            <a:ext cx="530861" cy="35774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26084" y="411486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26084" y="428083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26084" y="44468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60095" y="411486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60095" y="428083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60095" y="44468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94119" y="411486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94119" y="428083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94119" y="44468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2706065" y="695426"/>
            <a:ext cx="461009" cy="143510"/>
            <a:chOff x="2706065" y="695426"/>
            <a:chExt cx="461009" cy="14351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6065" y="701535"/>
              <a:ext cx="84645" cy="13604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2554" y="737984"/>
              <a:ext cx="133731" cy="10071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2231" y="737997"/>
              <a:ext cx="82461" cy="9847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6244" y="695426"/>
              <a:ext cx="90601" cy="143268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48558" y="702665"/>
            <a:ext cx="100749" cy="133807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3371367" y="695426"/>
            <a:ext cx="1062990" cy="143510"/>
            <a:chOff x="3371367" y="695426"/>
            <a:chExt cx="1062990" cy="143510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73818" y="737997"/>
              <a:ext cx="138099" cy="9847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1367" y="737984"/>
              <a:ext cx="76504" cy="10071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33457" y="737984"/>
              <a:ext cx="84848" cy="10071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743782" y="743750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89680" y="700430"/>
              <a:ext cx="399414" cy="13826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09796" y="737984"/>
              <a:ext cx="133730" cy="10071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370273" y="695426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516996" y="700430"/>
            <a:ext cx="601345" cy="138430"/>
            <a:chOff x="4516996" y="700430"/>
            <a:chExt cx="601345" cy="138430"/>
          </a:xfrm>
        </p:grpSpPr>
        <p:sp>
          <p:nvSpPr>
            <p:cNvPr id="47" name="object 47"/>
            <p:cNvSpPr/>
            <p:nvPr/>
          </p:nvSpPr>
          <p:spPr>
            <a:xfrm>
              <a:off x="4516996" y="702665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64570" y="702665"/>
              <a:ext cx="100749" cy="13380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95317" y="701535"/>
              <a:ext cx="110083" cy="13604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827739" y="702665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67554" y="700430"/>
              <a:ext cx="250659" cy="138264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146497" y="1079596"/>
            <a:ext cx="1555394" cy="3450310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1505267" y="1244955"/>
            <a:ext cx="3903979" cy="3938904"/>
            <a:chOff x="1505267" y="1244955"/>
            <a:chExt cx="3903979" cy="3938904"/>
          </a:xfrm>
        </p:grpSpPr>
        <p:sp>
          <p:nvSpPr>
            <p:cNvPr id="54" name="object 54"/>
            <p:cNvSpPr/>
            <p:nvPr/>
          </p:nvSpPr>
          <p:spPr>
            <a:xfrm>
              <a:off x="4154093" y="411482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87495" y="3949880"/>
              <a:ext cx="1212545" cy="123368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191393" y="415284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90949" y="418859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48278" y="411482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80524" y="3949880"/>
              <a:ext cx="1212557" cy="123368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384626" y="415284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85134" y="418859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44775" y="411482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77782" y="3949880"/>
              <a:ext cx="1212557" cy="123368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581897" y="415284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81618" y="418859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40103" y="411482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72933" y="3949880"/>
              <a:ext cx="1212557" cy="123368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76488" y="4152842"/>
              <a:ext cx="681951" cy="70384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16123" y="4263542"/>
              <a:ext cx="191795" cy="6432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46946" y="4700740"/>
              <a:ext cx="128841" cy="6433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48646" y="4263542"/>
              <a:ext cx="329882" cy="6433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639489" y="4411573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19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20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77" y="17856"/>
                  </a:lnTo>
                  <a:lnTo>
                    <a:pt x="46177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902" y="8458"/>
                  </a:moveTo>
                  <a:lnTo>
                    <a:pt x="54813" y="3009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902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45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45"/>
                  </a:lnTo>
                  <a:lnTo>
                    <a:pt x="129273" y="18935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70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27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04069" y="4651565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76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68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71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400" y="33578"/>
                  </a:moveTo>
                  <a:lnTo>
                    <a:pt x="108191" y="33578"/>
                  </a:lnTo>
                  <a:lnTo>
                    <a:pt x="108191" y="39293"/>
                  </a:lnTo>
                  <a:lnTo>
                    <a:pt x="129400" y="39293"/>
                  </a:lnTo>
                  <a:lnTo>
                    <a:pt x="129400" y="33578"/>
                  </a:lnTo>
                  <a:close/>
                </a:path>
                <a:path w="445770" h="154939">
                  <a:moveTo>
                    <a:pt x="129565" y="147231"/>
                  </a:moveTo>
                  <a:lnTo>
                    <a:pt x="104533" y="147231"/>
                  </a:lnTo>
                  <a:lnTo>
                    <a:pt x="104533" y="94386"/>
                  </a:lnTo>
                  <a:lnTo>
                    <a:pt x="96888" y="94386"/>
                  </a:lnTo>
                  <a:lnTo>
                    <a:pt x="96888" y="153657"/>
                  </a:lnTo>
                  <a:lnTo>
                    <a:pt x="129565" y="153657"/>
                  </a:lnTo>
                  <a:lnTo>
                    <a:pt x="129565" y="147231"/>
                  </a:lnTo>
                  <a:close/>
                </a:path>
                <a:path w="445770" h="154939">
                  <a:moveTo>
                    <a:pt x="151472" y="126987"/>
                  </a:moveTo>
                  <a:lnTo>
                    <a:pt x="130263" y="126987"/>
                  </a:lnTo>
                  <a:lnTo>
                    <a:pt x="130263" y="132702"/>
                  </a:lnTo>
                  <a:lnTo>
                    <a:pt x="151472" y="132702"/>
                  </a:lnTo>
                  <a:lnTo>
                    <a:pt x="151472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48"/>
                  </a:moveTo>
                  <a:lnTo>
                    <a:pt x="193167" y="977"/>
                  </a:lnTo>
                  <a:lnTo>
                    <a:pt x="183527" y="977"/>
                  </a:lnTo>
                  <a:lnTo>
                    <a:pt x="170395" y="37109"/>
                  </a:lnTo>
                  <a:lnTo>
                    <a:pt x="168313" y="44043"/>
                  </a:lnTo>
                  <a:lnTo>
                    <a:pt x="166916" y="50025"/>
                  </a:lnTo>
                  <a:lnTo>
                    <a:pt x="166573" y="50025"/>
                  </a:lnTo>
                  <a:lnTo>
                    <a:pt x="165100" y="43865"/>
                  </a:lnTo>
                  <a:lnTo>
                    <a:pt x="163182" y="36931"/>
                  </a:lnTo>
                  <a:lnTo>
                    <a:pt x="160756" y="29718"/>
                  </a:lnTo>
                  <a:lnTo>
                    <a:pt x="150749" y="977"/>
                  </a:lnTo>
                  <a:lnTo>
                    <a:pt x="141109" y="977"/>
                  </a:lnTo>
                  <a:lnTo>
                    <a:pt x="137020" y="60248"/>
                  </a:lnTo>
                  <a:lnTo>
                    <a:pt x="144233" y="60248"/>
                  </a:lnTo>
                  <a:lnTo>
                    <a:pt x="146151" y="28003"/>
                  </a:lnTo>
                  <a:lnTo>
                    <a:pt x="146926" y="8724"/>
                  </a:lnTo>
                  <a:lnTo>
                    <a:pt x="147104" y="8724"/>
                  </a:lnTo>
                  <a:lnTo>
                    <a:pt x="148755" y="15671"/>
                  </a:lnTo>
                  <a:lnTo>
                    <a:pt x="151015" y="23317"/>
                  </a:lnTo>
                  <a:lnTo>
                    <a:pt x="153885" y="31673"/>
                  </a:lnTo>
                  <a:lnTo>
                    <a:pt x="163182" y="59880"/>
                  </a:lnTo>
                  <a:lnTo>
                    <a:pt x="169176" y="59880"/>
                  </a:lnTo>
                  <a:lnTo>
                    <a:pt x="182130" y="23571"/>
                  </a:lnTo>
                  <a:lnTo>
                    <a:pt x="184823" y="15582"/>
                  </a:lnTo>
                  <a:lnTo>
                    <a:pt x="186829" y="8724"/>
                  </a:lnTo>
                  <a:lnTo>
                    <a:pt x="187083" y="8724"/>
                  </a:lnTo>
                  <a:lnTo>
                    <a:pt x="187121" y="14630"/>
                  </a:lnTo>
                  <a:lnTo>
                    <a:pt x="187655" y="27800"/>
                  </a:lnTo>
                  <a:lnTo>
                    <a:pt x="189344" y="60248"/>
                  </a:lnTo>
                  <a:lnTo>
                    <a:pt x="196824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62" y="153657"/>
                  </a:moveTo>
                  <a:lnTo>
                    <a:pt x="227812" y="123228"/>
                  </a:lnTo>
                  <a:lnTo>
                    <a:pt x="245630" y="94386"/>
                  </a:lnTo>
                  <a:lnTo>
                    <a:pt x="236931" y="94386"/>
                  </a:lnTo>
                  <a:lnTo>
                    <a:pt x="225285" y="114782"/>
                  </a:lnTo>
                  <a:lnTo>
                    <a:pt x="223634" y="118389"/>
                  </a:lnTo>
                  <a:lnTo>
                    <a:pt x="223456" y="118389"/>
                  </a:lnTo>
                  <a:lnTo>
                    <a:pt x="220154" y="112153"/>
                  </a:lnTo>
                  <a:lnTo>
                    <a:pt x="210159" y="94386"/>
                  </a:lnTo>
                  <a:lnTo>
                    <a:pt x="201472" y="94386"/>
                  </a:lnTo>
                  <a:lnTo>
                    <a:pt x="218681" y="123672"/>
                  </a:lnTo>
                  <a:lnTo>
                    <a:pt x="200774" y="153657"/>
                  </a:lnTo>
                  <a:lnTo>
                    <a:pt x="209473" y="153657"/>
                  </a:lnTo>
                  <a:lnTo>
                    <a:pt x="216509" y="140639"/>
                  </a:lnTo>
                  <a:lnTo>
                    <a:pt x="219557" y="135458"/>
                  </a:lnTo>
                  <a:lnTo>
                    <a:pt x="221195" y="132372"/>
                  </a:lnTo>
                  <a:lnTo>
                    <a:pt x="222859" y="128854"/>
                  </a:lnTo>
                  <a:lnTo>
                    <a:pt x="223024" y="128854"/>
                  </a:lnTo>
                  <a:lnTo>
                    <a:pt x="226682" y="135623"/>
                  </a:lnTo>
                  <a:lnTo>
                    <a:pt x="229806" y="140639"/>
                  </a:lnTo>
                  <a:lnTo>
                    <a:pt x="237286" y="153657"/>
                  </a:lnTo>
                  <a:lnTo>
                    <a:pt x="246062" y="153657"/>
                  </a:lnTo>
                  <a:close/>
                </a:path>
                <a:path w="445770" h="154939">
                  <a:moveTo>
                    <a:pt x="267919" y="53822"/>
                  </a:moveTo>
                  <a:lnTo>
                    <a:pt x="242887" y="53822"/>
                  </a:lnTo>
                  <a:lnTo>
                    <a:pt x="242887" y="977"/>
                  </a:lnTo>
                  <a:lnTo>
                    <a:pt x="235242" y="977"/>
                  </a:lnTo>
                  <a:lnTo>
                    <a:pt x="235242" y="60248"/>
                  </a:lnTo>
                  <a:lnTo>
                    <a:pt x="267919" y="60248"/>
                  </a:lnTo>
                  <a:lnTo>
                    <a:pt x="267919" y="53822"/>
                  </a:lnTo>
                  <a:close/>
                </a:path>
                <a:path w="445770" h="154939">
                  <a:moveTo>
                    <a:pt x="287451" y="147231"/>
                  </a:moveTo>
                  <a:lnTo>
                    <a:pt x="262420" y="147231"/>
                  </a:lnTo>
                  <a:lnTo>
                    <a:pt x="262420" y="94386"/>
                  </a:lnTo>
                  <a:lnTo>
                    <a:pt x="254774" y="94386"/>
                  </a:lnTo>
                  <a:lnTo>
                    <a:pt x="254774" y="153657"/>
                  </a:lnTo>
                  <a:lnTo>
                    <a:pt x="287451" y="153657"/>
                  </a:lnTo>
                  <a:lnTo>
                    <a:pt x="287451" y="147231"/>
                  </a:lnTo>
                  <a:close/>
                </a:path>
                <a:path w="445770" h="154939">
                  <a:moveTo>
                    <a:pt x="289826" y="33578"/>
                  </a:moveTo>
                  <a:lnTo>
                    <a:pt x="268617" y="33578"/>
                  </a:lnTo>
                  <a:lnTo>
                    <a:pt x="268617" y="39293"/>
                  </a:lnTo>
                  <a:lnTo>
                    <a:pt x="289826" y="39293"/>
                  </a:lnTo>
                  <a:lnTo>
                    <a:pt x="289826" y="33578"/>
                  </a:lnTo>
                  <a:close/>
                </a:path>
                <a:path w="445770" h="154939">
                  <a:moveTo>
                    <a:pt x="309359" y="126987"/>
                  </a:moveTo>
                  <a:lnTo>
                    <a:pt x="288150" y="126987"/>
                  </a:lnTo>
                  <a:lnTo>
                    <a:pt x="288150" y="132702"/>
                  </a:lnTo>
                  <a:lnTo>
                    <a:pt x="309359" y="132702"/>
                  </a:lnTo>
                  <a:lnTo>
                    <a:pt x="309359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67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81"/>
                  </a:lnTo>
                  <a:lnTo>
                    <a:pt x="339763" y="96481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81"/>
                  </a:lnTo>
                  <a:lnTo>
                    <a:pt x="338455" y="96481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48" y="153657"/>
                  </a:moveTo>
                  <a:lnTo>
                    <a:pt x="385699" y="123228"/>
                  </a:lnTo>
                  <a:lnTo>
                    <a:pt x="403517" y="94386"/>
                  </a:lnTo>
                  <a:lnTo>
                    <a:pt x="394817" y="94386"/>
                  </a:lnTo>
                  <a:lnTo>
                    <a:pt x="383171" y="114782"/>
                  </a:lnTo>
                  <a:lnTo>
                    <a:pt x="381520" y="118389"/>
                  </a:lnTo>
                  <a:lnTo>
                    <a:pt x="381342" y="118389"/>
                  </a:lnTo>
                  <a:lnTo>
                    <a:pt x="378040" y="112153"/>
                  </a:lnTo>
                  <a:lnTo>
                    <a:pt x="368046" y="94386"/>
                  </a:lnTo>
                  <a:lnTo>
                    <a:pt x="359359" y="94386"/>
                  </a:lnTo>
                  <a:lnTo>
                    <a:pt x="376567" y="123672"/>
                  </a:lnTo>
                  <a:lnTo>
                    <a:pt x="358660" y="153657"/>
                  </a:lnTo>
                  <a:lnTo>
                    <a:pt x="367360" y="153657"/>
                  </a:lnTo>
                  <a:lnTo>
                    <a:pt x="374396" y="140639"/>
                  </a:lnTo>
                  <a:lnTo>
                    <a:pt x="377431" y="135458"/>
                  </a:lnTo>
                  <a:lnTo>
                    <a:pt x="379082" y="132372"/>
                  </a:lnTo>
                  <a:lnTo>
                    <a:pt x="380746" y="128854"/>
                  </a:lnTo>
                  <a:lnTo>
                    <a:pt x="380911" y="128854"/>
                  </a:lnTo>
                  <a:lnTo>
                    <a:pt x="384568" y="135623"/>
                  </a:lnTo>
                  <a:lnTo>
                    <a:pt x="387692" y="140639"/>
                  </a:lnTo>
                  <a:lnTo>
                    <a:pt x="395173" y="153657"/>
                  </a:lnTo>
                  <a:lnTo>
                    <a:pt x="403948" y="153657"/>
                  </a:lnTo>
                  <a:close/>
                </a:path>
                <a:path w="445770" h="154939">
                  <a:moveTo>
                    <a:pt x="445325" y="147231"/>
                  </a:moveTo>
                  <a:lnTo>
                    <a:pt x="420293" y="147231"/>
                  </a:lnTo>
                  <a:lnTo>
                    <a:pt x="420293" y="94386"/>
                  </a:lnTo>
                  <a:lnTo>
                    <a:pt x="412648" y="94386"/>
                  </a:lnTo>
                  <a:lnTo>
                    <a:pt x="412648" y="153657"/>
                  </a:lnTo>
                  <a:lnTo>
                    <a:pt x="445325" y="153657"/>
                  </a:lnTo>
                  <a:lnTo>
                    <a:pt x="445325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29988" y="4263542"/>
              <a:ext cx="211543" cy="6433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63668" y="4266793"/>
              <a:ext cx="172974" cy="7976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302861" y="4703825"/>
              <a:ext cx="460375" cy="61594"/>
            </a:xfrm>
            <a:custGeom>
              <a:avLst/>
              <a:gdLst/>
              <a:ahLst/>
              <a:cxnLst/>
              <a:rect l="l" t="t" r="r" b="b"/>
              <a:pathLst>
                <a:path w="460375" h="61595">
                  <a:moveTo>
                    <a:pt x="18770" y="3086"/>
                  </a:moveTo>
                  <a:lnTo>
                    <a:pt x="12331" y="3086"/>
                  </a:lnTo>
                  <a:lnTo>
                    <a:pt x="0" y="9779"/>
                  </a:lnTo>
                  <a:lnTo>
                    <a:pt x="1473" y="15671"/>
                  </a:lnTo>
                  <a:lnTo>
                    <a:pt x="11290" y="10299"/>
                  </a:lnTo>
                  <a:lnTo>
                    <a:pt x="11468" y="10299"/>
                  </a:lnTo>
                  <a:lnTo>
                    <a:pt x="11468" y="60261"/>
                  </a:lnTo>
                  <a:lnTo>
                    <a:pt x="18770" y="60261"/>
                  </a:lnTo>
                  <a:lnTo>
                    <a:pt x="18770" y="3086"/>
                  </a:lnTo>
                  <a:close/>
                </a:path>
                <a:path w="460375" h="61595">
                  <a:moveTo>
                    <a:pt x="76962" y="31051"/>
                  </a:moveTo>
                  <a:lnTo>
                    <a:pt x="69278" y="7048"/>
                  </a:lnTo>
                  <a:lnTo>
                    <a:pt x="69278" y="31051"/>
                  </a:lnTo>
                  <a:lnTo>
                    <a:pt x="69265" y="31927"/>
                  </a:lnTo>
                  <a:lnTo>
                    <a:pt x="68592" y="41300"/>
                  </a:lnTo>
                  <a:lnTo>
                    <a:pt x="66459" y="48818"/>
                  </a:lnTo>
                  <a:lnTo>
                    <a:pt x="62852" y="53594"/>
                  </a:lnTo>
                  <a:lnTo>
                    <a:pt x="57746" y="55257"/>
                  </a:lnTo>
                  <a:lnTo>
                    <a:pt x="53022" y="53708"/>
                  </a:lnTo>
                  <a:lnTo>
                    <a:pt x="49403" y="49174"/>
                  </a:lnTo>
                  <a:lnTo>
                    <a:pt x="47091" y="41859"/>
                  </a:lnTo>
                  <a:lnTo>
                    <a:pt x="46278" y="31927"/>
                  </a:lnTo>
                  <a:lnTo>
                    <a:pt x="47142" y="21653"/>
                  </a:lnTo>
                  <a:lnTo>
                    <a:pt x="49542" y="14211"/>
                  </a:lnTo>
                  <a:lnTo>
                    <a:pt x="53200" y="9690"/>
                  </a:lnTo>
                  <a:lnTo>
                    <a:pt x="57835" y="8166"/>
                  </a:lnTo>
                  <a:lnTo>
                    <a:pt x="62953" y="9817"/>
                  </a:lnTo>
                  <a:lnTo>
                    <a:pt x="66535" y="14516"/>
                  </a:lnTo>
                  <a:lnTo>
                    <a:pt x="68618" y="21844"/>
                  </a:lnTo>
                  <a:lnTo>
                    <a:pt x="69278" y="31051"/>
                  </a:lnTo>
                  <a:lnTo>
                    <a:pt x="69278" y="7048"/>
                  </a:lnTo>
                  <a:lnTo>
                    <a:pt x="66205" y="4064"/>
                  </a:lnTo>
                  <a:lnTo>
                    <a:pt x="58267" y="2095"/>
                  </a:lnTo>
                  <a:lnTo>
                    <a:pt x="50342" y="4064"/>
                  </a:lnTo>
                  <a:lnTo>
                    <a:pt x="38620" y="31927"/>
                  </a:lnTo>
                  <a:lnTo>
                    <a:pt x="40055" y="44424"/>
                  </a:lnTo>
                  <a:lnTo>
                    <a:pt x="43865" y="53594"/>
                  </a:lnTo>
                  <a:lnTo>
                    <a:pt x="49758" y="59309"/>
                  </a:lnTo>
                  <a:lnTo>
                    <a:pt x="57315" y="61239"/>
                  </a:lnTo>
                  <a:lnTo>
                    <a:pt x="65659" y="59258"/>
                  </a:lnTo>
                  <a:lnTo>
                    <a:pt x="69888" y="55257"/>
                  </a:lnTo>
                  <a:lnTo>
                    <a:pt x="71818" y="53441"/>
                  </a:lnTo>
                  <a:lnTo>
                    <a:pt x="75641" y="43980"/>
                  </a:lnTo>
                  <a:lnTo>
                    <a:pt x="76962" y="31051"/>
                  </a:lnTo>
                  <a:close/>
                </a:path>
                <a:path w="460375" h="61595">
                  <a:moveTo>
                    <a:pt x="121500" y="31051"/>
                  </a:moveTo>
                  <a:lnTo>
                    <a:pt x="113817" y="7048"/>
                  </a:lnTo>
                  <a:lnTo>
                    <a:pt x="113817" y="31051"/>
                  </a:lnTo>
                  <a:lnTo>
                    <a:pt x="113804" y="31927"/>
                  </a:lnTo>
                  <a:lnTo>
                    <a:pt x="113131" y="41300"/>
                  </a:lnTo>
                  <a:lnTo>
                    <a:pt x="110998" y="48818"/>
                  </a:lnTo>
                  <a:lnTo>
                    <a:pt x="107391" y="53594"/>
                  </a:lnTo>
                  <a:lnTo>
                    <a:pt x="102285" y="55257"/>
                  </a:lnTo>
                  <a:lnTo>
                    <a:pt x="97561" y="53708"/>
                  </a:lnTo>
                  <a:lnTo>
                    <a:pt x="93941" y="49174"/>
                  </a:lnTo>
                  <a:lnTo>
                    <a:pt x="91630" y="41859"/>
                  </a:lnTo>
                  <a:lnTo>
                    <a:pt x="90817" y="31927"/>
                  </a:lnTo>
                  <a:lnTo>
                    <a:pt x="91681" y="21653"/>
                  </a:lnTo>
                  <a:lnTo>
                    <a:pt x="94081" y="14211"/>
                  </a:lnTo>
                  <a:lnTo>
                    <a:pt x="97739" y="9690"/>
                  </a:lnTo>
                  <a:lnTo>
                    <a:pt x="102374" y="8166"/>
                  </a:lnTo>
                  <a:lnTo>
                    <a:pt x="107492" y="9817"/>
                  </a:lnTo>
                  <a:lnTo>
                    <a:pt x="111074" y="14516"/>
                  </a:lnTo>
                  <a:lnTo>
                    <a:pt x="113157" y="21844"/>
                  </a:lnTo>
                  <a:lnTo>
                    <a:pt x="113817" y="31051"/>
                  </a:lnTo>
                  <a:lnTo>
                    <a:pt x="113817" y="7048"/>
                  </a:lnTo>
                  <a:lnTo>
                    <a:pt x="110744" y="4064"/>
                  </a:lnTo>
                  <a:lnTo>
                    <a:pt x="102806" y="2095"/>
                  </a:lnTo>
                  <a:lnTo>
                    <a:pt x="94881" y="4064"/>
                  </a:lnTo>
                  <a:lnTo>
                    <a:pt x="83159" y="31927"/>
                  </a:lnTo>
                  <a:lnTo>
                    <a:pt x="84594" y="44424"/>
                  </a:lnTo>
                  <a:lnTo>
                    <a:pt x="88404" y="53594"/>
                  </a:lnTo>
                  <a:lnTo>
                    <a:pt x="94297" y="59309"/>
                  </a:lnTo>
                  <a:lnTo>
                    <a:pt x="101854" y="61239"/>
                  </a:lnTo>
                  <a:lnTo>
                    <a:pt x="110197" y="59258"/>
                  </a:lnTo>
                  <a:lnTo>
                    <a:pt x="114427" y="55257"/>
                  </a:lnTo>
                  <a:lnTo>
                    <a:pt x="116357" y="53441"/>
                  </a:lnTo>
                  <a:lnTo>
                    <a:pt x="120180" y="43980"/>
                  </a:lnTo>
                  <a:lnTo>
                    <a:pt x="121500" y="31051"/>
                  </a:lnTo>
                  <a:close/>
                </a:path>
                <a:path w="460375" h="61595">
                  <a:moveTo>
                    <a:pt x="153949" y="8255"/>
                  </a:moveTo>
                  <a:lnTo>
                    <a:pt x="152679" y="6756"/>
                  </a:lnTo>
                  <a:lnTo>
                    <a:pt x="148729" y="2095"/>
                  </a:lnTo>
                  <a:lnTo>
                    <a:pt x="147866" y="2095"/>
                  </a:lnTo>
                  <a:lnTo>
                    <a:pt x="147866" y="12573"/>
                  </a:lnTo>
                  <a:lnTo>
                    <a:pt x="147866" y="27089"/>
                  </a:lnTo>
                  <a:lnTo>
                    <a:pt x="145694" y="32537"/>
                  </a:lnTo>
                  <a:lnTo>
                    <a:pt x="135775" y="32537"/>
                  </a:lnTo>
                  <a:lnTo>
                    <a:pt x="133108" y="27089"/>
                  </a:lnTo>
                  <a:lnTo>
                    <a:pt x="133172" y="12573"/>
                  </a:lnTo>
                  <a:lnTo>
                    <a:pt x="135775" y="6756"/>
                  </a:lnTo>
                  <a:lnTo>
                    <a:pt x="145948" y="6756"/>
                  </a:lnTo>
                  <a:lnTo>
                    <a:pt x="147866" y="12573"/>
                  </a:lnTo>
                  <a:lnTo>
                    <a:pt x="147866" y="2095"/>
                  </a:lnTo>
                  <a:lnTo>
                    <a:pt x="133350" y="2095"/>
                  </a:lnTo>
                  <a:lnTo>
                    <a:pt x="127177" y="8521"/>
                  </a:lnTo>
                  <a:lnTo>
                    <a:pt x="127266" y="31394"/>
                  </a:lnTo>
                  <a:lnTo>
                    <a:pt x="133350" y="37198"/>
                  </a:lnTo>
                  <a:lnTo>
                    <a:pt x="147688" y="37198"/>
                  </a:lnTo>
                  <a:lnTo>
                    <a:pt x="152565" y="32537"/>
                  </a:lnTo>
                  <a:lnTo>
                    <a:pt x="153949" y="31229"/>
                  </a:lnTo>
                  <a:lnTo>
                    <a:pt x="153949" y="8255"/>
                  </a:lnTo>
                  <a:close/>
                </a:path>
                <a:path w="460375" h="61595">
                  <a:moveTo>
                    <a:pt x="177850" y="2006"/>
                  </a:moveTo>
                  <a:lnTo>
                    <a:pt x="173075" y="2006"/>
                  </a:lnTo>
                  <a:lnTo>
                    <a:pt x="139776" y="61366"/>
                  </a:lnTo>
                  <a:lnTo>
                    <a:pt x="144640" y="61366"/>
                  </a:lnTo>
                  <a:lnTo>
                    <a:pt x="177850" y="2006"/>
                  </a:lnTo>
                  <a:close/>
                </a:path>
                <a:path w="460375" h="61595">
                  <a:moveTo>
                    <a:pt x="190715" y="31927"/>
                  </a:moveTo>
                  <a:lnTo>
                    <a:pt x="189471" y="30441"/>
                  </a:lnTo>
                  <a:lnTo>
                    <a:pt x="185585" y="25781"/>
                  </a:lnTo>
                  <a:lnTo>
                    <a:pt x="184632" y="25781"/>
                  </a:lnTo>
                  <a:lnTo>
                    <a:pt x="184632" y="36245"/>
                  </a:lnTo>
                  <a:lnTo>
                    <a:pt x="184632" y="50761"/>
                  </a:lnTo>
                  <a:lnTo>
                    <a:pt x="182460" y="56299"/>
                  </a:lnTo>
                  <a:lnTo>
                    <a:pt x="172631" y="56299"/>
                  </a:lnTo>
                  <a:lnTo>
                    <a:pt x="169849" y="50673"/>
                  </a:lnTo>
                  <a:lnTo>
                    <a:pt x="170014" y="43726"/>
                  </a:lnTo>
                  <a:lnTo>
                    <a:pt x="170027" y="36245"/>
                  </a:lnTo>
                  <a:lnTo>
                    <a:pt x="172631" y="30441"/>
                  </a:lnTo>
                  <a:lnTo>
                    <a:pt x="182714" y="30441"/>
                  </a:lnTo>
                  <a:lnTo>
                    <a:pt x="184632" y="36245"/>
                  </a:lnTo>
                  <a:lnTo>
                    <a:pt x="184632" y="25781"/>
                  </a:lnTo>
                  <a:lnTo>
                    <a:pt x="170205" y="25781"/>
                  </a:lnTo>
                  <a:lnTo>
                    <a:pt x="164033" y="32283"/>
                  </a:lnTo>
                  <a:lnTo>
                    <a:pt x="164033" y="55156"/>
                  </a:lnTo>
                  <a:lnTo>
                    <a:pt x="170116" y="60871"/>
                  </a:lnTo>
                  <a:lnTo>
                    <a:pt x="184454" y="60871"/>
                  </a:lnTo>
                  <a:lnTo>
                    <a:pt x="189230" y="56299"/>
                  </a:lnTo>
                  <a:lnTo>
                    <a:pt x="190715" y="54889"/>
                  </a:lnTo>
                  <a:lnTo>
                    <a:pt x="190715" y="31927"/>
                  </a:lnTo>
                  <a:close/>
                </a:path>
                <a:path w="460375" h="61595">
                  <a:moveTo>
                    <a:pt x="264083" y="2552"/>
                  </a:moveTo>
                  <a:lnTo>
                    <a:pt x="262178" y="1498"/>
                  </a:lnTo>
                  <a:lnTo>
                    <a:pt x="257479" y="0"/>
                  </a:lnTo>
                  <a:lnTo>
                    <a:pt x="250177" y="0"/>
                  </a:lnTo>
                  <a:lnTo>
                    <a:pt x="237731" y="2247"/>
                  </a:lnTo>
                  <a:lnTo>
                    <a:pt x="228066" y="8585"/>
                  </a:lnTo>
                  <a:lnTo>
                    <a:pt x="221805" y="18402"/>
                  </a:lnTo>
                  <a:lnTo>
                    <a:pt x="219583" y="31102"/>
                  </a:lnTo>
                  <a:lnTo>
                    <a:pt x="221780" y="44030"/>
                  </a:lnTo>
                  <a:lnTo>
                    <a:pt x="227850" y="53479"/>
                  </a:lnTo>
                  <a:lnTo>
                    <a:pt x="236994" y="59270"/>
                  </a:lnTo>
                  <a:lnTo>
                    <a:pt x="248437" y="61239"/>
                  </a:lnTo>
                  <a:lnTo>
                    <a:pt x="255651" y="61239"/>
                  </a:lnTo>
                  <a:lnTo>
                    <a:pt x="261213" y="59740"/>
                  </a:lnTo>
                  <a:lnTo>
                    <a:pt x="263994" y="58420"/>
                  </a:lnTo>
                  <a:lnTo>
                    <a:pt x="262432" y="52260"/>
                  </a:lnTo>
                  <a:lnTo>
                    <a:pt x="259397" y="53759"/>
                  </a:lnTo>
                  <a:lnTo>
                    <a:pt x="254698" y="54724"/>
                  </a:lnTo>
                  <a:lnTo>
                    <a:pt x="250088" y="54724"/>
                  </a:lnTo>
                  <a:lnTo>
                    <a:pt x="240550" y="53047"/>
                  </a:lnTo>
                  <a:lnTo>
                    <a:pt x="233489" y="48234"/>
                  </a:lnTo>
                  <a:lnTo>
                    <a:pt x="229095" y="40703"/>
                  </a:lnTo>
                  <a:lnTo>
                    <a:pt x="227584" y="30835"/>
                  </a:lnTo>
                  <a:lnTo>
                    <a:pt x="229222" y="20434"/>
                  </a:lnTo>
                  <a:lnTo>
                    <a:pt x="233857" y="12738"/>
                  </a:lnTo>
                  <a:lnTo>
                    <a:pt x="241071" y="7975"/>
                  </a:lnTo>
                  <a:lnTo>
                    <a:pt x="250444" y="6337"/>
                  </a:lnTo>
                  <a:lnTo>
                    <a:pt x="255308" y="6337"/>
                  </a:lnTo>
                  <a:lnTo>
                    <a:pt x="259397" y="7391"/>
                  </a:lnTo>
                  <a:lnTo>
                    <a:pt x="262267" y="8801"/>
                  </a:lnTo>
                  <a:lnTo>
                    <a:pt x="264083" y="2552"/>
                  </a:lnTo>
                  <a:close/>
                </a:path>
                <a:path w="460375" h="61595">
                  <a:moveTo>
                    <a:pt x="310235" y="38938"/>
                  </a:moveTo>
                  <a:lnTo>
                    <a:pt x="308737" y="29679"/>
                  </a:lnTo>
                  <a:lnTo>
                    <a:pt x="304584" y="22656"/>
                  </a:lnTo>
                  <a:lnTo>
                    <a:pt x="304393" y="22529"/>
                  </a:lnTo>
                  <a:lnTo>
                    <a:pt x="302501" y="21209"/>
                  </a:lnTo>
                  <a:lnTo>
                    <a:pt x="302501" y="47675"/>
                  </a:lnTo>
                  <a:lnTo>
                    <a:pt x="297980" y="55524"/>
                  </a:lnTo>
                  <a:lnTo>
                    <a:pt x="281203" y="55524"/>
                  </a:lnTo>
                  <a:lnTo>
                    <a:pt x="276898" y="47675"/>
                  </a:lnTo>
                  <a:lnTo>
                    <a:pt x="276860" y="31534"/>
                  </a:lnTo>
                  <a:lnTo>
                    <a:pt x="280250" y="22529"/>
                  </a:lnTo>
                  <a:lnTo>
                    <a:pt x="299021" y="22529"/>
                  </a:lnTo>
                  <a:lnTo>
                    <a:pt x="302463" y="31534"/>
                  </a:lnTo>
                  <a:lnTo>
                    <a:pt x="302501" y="47675"/>
                  </a:lnTo>
                  <a:lnTo>
                    <a:pt x="302501" y="21209"/>
                  </a:lnTo>
                  <a:lnTo>
                    <a:pt x="298196" y="18199"/>
                  </a:lnTo>
                  <a:lnTo>
                    <a:pt x="290068" y="16637"/>
                  </a:lnTo>
                  <a:lnTo>
                    <a:pt x="281990" y="18148"/>
                  </a:lnTo>
                  <a:lnTo>
                    <a:pt x="275323" y="22517"/>
                  </a:lnTo>
                  <a:lnTo>
                    <a:pt x="270789" y="29578"/>
                  </a:lnTo>
                  <a:lnTo>
                    <a:pt x="269125" y="39116"/>
                  </a:lnTo>
                  <a:lnTo>
                    <a:pt x="270675" y="48387"/>
                  </a:lnTo>
                  <a:lnTo>
                    <a:pt x="274942" y="55346"/>
                  </a:lnTo>
                  <a:lnTo>
                    <a:pt x="281292" y="59715"/>
                  </a:lnTo>
                  <a:lnTo>
                    <a:pt x="289115" y="61239"/>
                  </a:lnTo>
                  <a:lnTo>
                    <a:pt x="296519" y="59982"/>
                  </a:lnTo>
                  <a:lnTo>
                    <a:pt x="303326" y="56007"/>
                  </a:lnTo>
                  <a:lnTo>
                    <a:pt x="303669" y="55524"/>
                  </a:lnTo>
                  <a:lnTo>
                    <a:pt x="308305" y="49085"/>
                  </a:lnTo>
                  <a:lnTo>
                    <a:pt x="310235" y="38938"/>
                  </a:lnTo>
                  <a:close/>
                </a:path>
                <a:path w="460375" h="61595">
                  <a:moveTo>
                    <a:pt x="340029" y="17627"/>
                  </a:moveTo>
                  <a:lnTo>
                    <a:pt x="329082" y="17627"/>
                  </a:lnTo>
                  <a:lnTo>
                    <a:pt x="329082" y="5384"/>
                  </a:lnTo>
                  <a:lnTo>
                    <a:pt x="321513" y="7416"/>
                  </a:lnTo>
                  <a:lnTo>
                    <a:pt x="321513" y="17627"/>
                  </a:lnTo>
                  <a:lnTo>
                    <a:pt x="314998" y="17627"/>
                  </a:lnTo>
                  <a:lnTo>
                    <a:pt x="314998" y="23520"/>
                  </a:lnTo>
                  <a:lnTo>
                    <a:pt x="321513" y="23520"/>
                  </a:lnTo>
                  <a:lnTo>
                    <a:pt x="321513" y="51816"/>
                  </a:lnTo>
                  <a:lnTo>
                    <a:pt x="322389" y="55524"/>
                  </a:lnTo>
                  <a:lnTo>
                    <a:pt x="324472" y="57988"/>
                  </a:lnTo>
                  <a:lnTo>
                    <a:pt x="326301" y="60096"/>
                  </a:lnTo>
                  <a:lnTo>
                    <a:pt x="329260" y="61239"/>
                  </a:lnTo>
                  <a:lnTo>
                    <a:pt x="335775" y="61239"/>
                  </a:lnTo>
                  <a:lnTo>
                    <a:pt x="338124" y="60718"/>
                  </a:lnTo>
                  <a:lnTo>
                    <a:pt x="339598" y="60096"/>
                  </a:lnTo>
                  <a:lnTo>
                    <a:pt x="339255" y="54203"/>
                  </a:lnTo>
                  <a:lnTo>
                    <a:pt x="338201" y="54559"/>
                  </a:lnTo>
                  <a:lnTo>
                    <a:pt x="336816" y="54813"/>
                  </a:lnTo>
                  <a:lnTo>
                    <a:pt x="330555" y="54813"/>
                  </a:lnTo>
                  <a:lnTo>
                    <a:pt x="329082" y="51816"/>
                  </a:lnTo>
                  <a:lnTo>
                    <a:pt x="329082" y="23520"/>
                  </a:lnTo>
                  <a:lnTo>
                    <a:pt x="340029" y="23520"/>
                  </a:lnTo>
                  <a:lnTo>
                    <a:pt x="340029" y="17627"/>
                  </a:lnTo>
                  <a:close/>
                </a:path>
                <a:path w="460375" h="61595">
                  <a:moveTo>
                    <a:pt x="368757" y="17627"/>
                  </a:moveTo>
                  <a:lnTo>
                    <a:pt x="357809" y="17627"/>
                  </a:lnTo>
                  <a:lnTo>
                    <a:pt x="357809" y="5384"/>
                  </a:lnTo>
                  <a:lnTo>
                    <a:pt x="350240" y="7416"/>
                  </a:lnTo>
                  <a:lnTo>
                    <a:pt x="350240" y="17627"/>
                  </a:lnTo>
                  <a:lnTo>
                    <a:pt x="343725" y="17627"/>
                  </a:lnTo>
                  <a:lnTo>
                    <a:pt x="343725" y="23520"/>
                  </a:lnTo>
                  <a:lnTo>
                    <a:pt x="350240" y="23520"/>
                  </a:lnTo>
                  <a:lnTo>
                    <a:pt x="350240" y="51816"/>
                  </a:lnTo>
                  <a:lnTo>
                    <a:pt x="351116" y="55524"/>
                  </a:lnTo>
                  <a:lnTo>
                    <a:pt x="353199" y="57988"/>
                  </a:lnTo>
                  <a:lnTo>
                    <a:pt x="355028" y="60096"/>
                  </a:lnTo>
                  <a:lnTo>
                    <a:pt x="357987" y="61239"/>
                  </a:lnTo>
                  <a:lnTo>
                    <a:pt x="364502" y="61239"/>
                  </a:lnTo>
                  <a:lnTo>
                    <a:pt x="366852" y="60718"/>
                  </a:lnTo>
                  <a:lnTo>
                    <a:pt x="368325" y="60096"/>
                  </a:lnTo>
                  <a:lnTo>
                    <a:pt x="367982" y="54203"/>
                  </a:lnTo>
                  <a:lnTo>
                    <a:pt x="366928" y="54559"/>
                  </a:lnTo>
                  <a:lnTo>
                    <a:pt x="365544" y="54813"/>
                  </a:lnTo>
                  <a:lnTo>
                    <a:pt x="359283" y="54813"/>
                  </a:lnTo>
                  <a:lnTo>
                    <a:pt x="357809" y="51816"/>
                  </a:lnTo>
                  <a:lnTo>
                    <a:pt x="357809" y="23520"/>
                  </a:lnTo>
                  <a:lnTo>
                    <a:pt x="368757" y="23520"/>
                  </a:lnTo>
                  <a:lnTo>
                    <a:pt x="368757" y="17627"/>
                  </a:lnTo>
                  <a:close/>
                </a:path>
                <a:path w="460375" h="61595">
                  <a:moveTo>
                    <a:pt x="414896" y="38938"/>
                  </a:moveTo>
                  <a:lnTo>
                    <a:pt x="413397" y="29679"/>
                  </a:lnTo>
                  <a:lnTo>
                    <a:pt x="409244" y="22656"/>
                  </a:lnTo>
                  <a:lnTo>
                    <a:pt x="409054" y="22529"/>
                  </a:lnTo>
                  <a:lnTo>
                    <a:pt x="407162" y="21209"/>
                  </a:lnTo>
                  <a:lnTo>
                    <a:pt x="407162" y="47675"/>
                  </a:lnTo>
                  <a:lnTo>
                    <a:pt x="402640" y="55524"/>
                  </a:lnTo>
                  <a:lnTo>
                    <a:pt x="385864" y="55524"/>
                  </a:lnTo>
                  <a:lnTo>
                    <a:pt x="381558" y="47675"/>
                  </a:lnTo>
                  <a:lnTo>
                    <a:pt x="381520" y="31534"/>
                  </a:lnTo>
                  <a:lnTo>
                    <a:pt x="384911" y="22529"/>
                  </a:lnTo>
                  <a:lnTo>
                    <a:pt x="403682" y="22529"/>
                  </a:lnTo>
                  <a:lnTo>
                    <a:pt x="407123" y="31534"/>
                  </a:lnTo>
                  <a:lnTo>
                    <a:pt x="407162" y="47675"/>
                  </a:lnTo>
                  <a:lnTo>
                    <a:pt x="407162" y="21209"/>
                  </a:lnTo>
                  <a:lnTo>
                    <a:pt x="402856" y="18199"/>
                  </a:lnTo>
                  <a:lnTo>
                    <a:pt x="394728" y="16637"/>
                  </a:lnTo>
                  <a:lnTo>
                    <a:pt x="386651" y="18148"/>
                  </a:lnTo>
                  <a:lnTo>
                    <a:pt x="379984" y="22517"/>
                  </a:lnTo>
                  <a:lnTo>
                    <a:pt x="375450" y="29578"/>
                  </a:lnTo>
                  <a:lnTo>
                    <a:pt x="373786" y="39116"/>
                  </a:lnTo>
                  <a:lnTo>
                    <a:pt x="375335" y="48387"/>
                  </a:lnTo>
                  <a:lnTo>
                    <a:pt x="379603" y="55346"/>
                  </a:lnTo>
                  <a:lnTo>
                    <a:pt x="385953" y="59715"/>
                  </a:lnTo>
                  <a:lnTo>
                    <a:pt x="393776" y="61239"/>
                  </a:lnTo>
                  <a:lnTo>
                    <a:pt x="401180" y="59982"/>
                  </a:lnTo>
                  <a:lnTo>
                    <a:pt x="407987" y="56007"/>
                  </a:lnTo>
                  <a:lnTo>
                    <a:pt x="408330" y="55524"/>
                  </a:lnTo>
                  <a:lnTo>
                    <a:pt x="412965" y="49085"/>
                  </a:lnTo>
                  <a:lnTo>
                    <a:pt x="414896" y="38938"/>
                  </a:lnTo>
                  <a:close/>
                </a:path>
                <a:path w="460375" h="61595">
                  <a:moveTo>
                    <a:pt x="460260" y="20243"/>
                  </a:moveTo>
                  <a:lnTo>
                    <a:pt x="451218" y="16637"/>
                  </a:lnTo>
                  <a:lnTo>
                    <a:pt x="438531" y="16637"/>
                  </a:lnTo>
                  <a:lnTo>
                    <a:pt x="433666" y="20688"/>
                  </a:lnTo>
                  <a:lnTo>
                    <a:pt x="431571" y="24650"/>
                  </a:lnTo>
                  <a:lnTo>
                    <a:pt x="431317" y="24650"/>
                  </a:lnTo>
                  <a:lnTo>
                    <a:pt x="430961" y="17627"/>
                  </a:lnTo>
                  <a:lnTo>
                    <a:pt x="424192" y="17627"/>
                  </a:lnTo>
                  <a:lnTo>
                    <a:pt x="424535" y="24765"/>
                  </a:lnTo>
                  <a:lnTo>
                    <a:pt x="424535" y="60261"/>
                  </a:lnTo>
                  <a:lnTo>
                    <a:pt x="432092" y="60261"/>
                  </a:lnTo>
                  <a:lnTo>
                    <a:pt x="432092" y="33286"/>
                  </a:lnTo>
                  <a:lnTo>
                    <a:pt x="432358" y="31965"/>
                  </a:lnTo>
                  <a:lnTo>
                    <a:pt x="434098" y="26593"/>
                  </a:lnTo>
                  <a:lnTo>
                    <a:pt x="437921" y="23063"/>
                  </a:lnTo>
                  <a:lnTo>
                    <a:pt x="450088" y="23063"/>
                  </a:lnTo>
                  <a:lnTo>
                    <a:pt x="452704" y="28790"/>
                  </a:lnTo>
                  <a:lnTo>
                    <a:pt x="452704" y="60261"/>
                  </a:lnTo>
                  <a:lnTo>
                    <a:pt x="460260" y="60261"/>
                  </a:lnTo>
                  <a:lnTo>
                    <a:pt x="460260" y="2024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05267" y="1244955"/>
              <a:ext cx="3233242" cy="286344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30276" y="2600134"/>
              <a:ext cx="478869" cy="521876"/>
            </a:xfrm>
            <a:prstGeom prst="rect">
              <a:avLst/>
            </a:prstGeom>
          </p:spPr>
        </p:pic>
      </p:grpSp>
      <p:sp>
        <p:nvSpPr>
          <p:cNvPr id="79" name="object 79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97" name="object 9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99" name="object 9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5782093" y="5073183"/>
            <a:ext cx="16700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solidFill>
                  <a:srgbClr val="6D5340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39102" y="410414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39102" y="427013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39102" y="443610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73126" y="410414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73126" y="427013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73126" y="443610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07137" y="410414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07137" y="427013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07137" y="443610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2719082" y="684707"/>
            <a:ext cx="461009" cy="143510"/>
            <a:chOff x="2719082" y="684707"/>
            <a:chExt cx="461009" cy="14351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9082" y="690816"/>
              <a:ext cx="84645" cy="13604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5572" y="727265"/>
              <a:ext cx="133730" cy="10071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5249" y="727278"/>
              <a:ext cx="82461" cy="9847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9262" y="684707"/>
              <a:ext cx="90601" cy="143268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61575" y="691946"/>
            <a:ext cx="100749" cy="133807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3384384" y="684707"/>
            <a:ext cx="1062990" cy="143510"/>
            <a:chOff x="3384384" y="684707"/>
            <a:chExt cx="1062990" cy="143510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86835" y="727278"/>
              <a:ext cx="138099" cy="9847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4384" y="727265"/>
              <a:ext cx="76504" cy="10071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46474" y="727265"/>
              <a:ext cx="84848" cy="10071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756799" y="733031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02697" y="689711"/>
              <a:ext cx="399414" cy="13826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22813" y="727265"/>
              <a:ext cx="133731" cy="10071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383290" y="684720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84" y="0"/>
                  </a:moveTo>
                  <a:lnTo>
                    <a:pt x="0" y="0"/>
                  </a:lnTo>
                  <a:lnTo>
                    <a:pt x="0" y="141033"/>
                  </a:lnTo>
                  <a:lnTo>
                    <a:pt x="17284" y="141033"/>
                  </a:lnTo>
                  <a:lnTo>
                    <a:pt x="17284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33"/>
                  </a:lnTo>
                  <a:lnTo>
                    <a:pt x="64020" y="141033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530026" y="689711"/>
            <a:ext cx="601345" cy="138430"/>
            <a:chOff x="4530026" y="689711"/>
            <a:chExt cx="601345" cy="138430"/>
          </a:xfrm>
        </p:grpSpPr>
        <p:sp>
          <p:nvSpPr>
            <p:cNvPr id="47" name="object 47"/>
            <p:cNvSpPr/>
            <p:nvPr/>
          </p:nvSpPr>
          <p:spPr>
            <a:xfrm>
              <a:off x="4530026" y="691946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77588" y="691946"/>
              <a:ext cx="100749" cy="13380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08334" y="690816"/>
              <a:ext cx="110083" cy="13604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840757" y="691946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80571" y="689711"/>
              <a:ext cx="250659" cy="138264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88071" y="1252615"/>
            <a:ext cx="1268798" cy="3316768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1502371" y="1220266"/>
            <a:ext cx="3756660" cy="3952875"/>
            <a:chOff x="1502371" y="1220266"/>
            <a:chExt cx="3756660" cy="3952875"/>
          </a:xfrm>
        </p:grpSpPr>
        <p:sp>
          <p:nvSpPr>
            <p:cNvPr id="54" name="object 54"/>
            <p:cNvSpPr/>
            <p:nvPr/>
          </p:nvSpPr>
          <p:spPr>
            <a:xfrm>
              <a:off x="4167123" y="410411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00804" y="3938968"/>
              <a:ext cx="1212557" cy="12336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204411" y="414212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03966" y="417789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61308" y="410411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3846" y="3938968"/>
              <a:ext cx="1212545" cy="123367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397643" y="414212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98151" y="417789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57792" y="410411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91105" y="3938968"/>
              <a:ext cx="1212557" cy="123367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594927" y="414212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94635" y="417789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17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53133" y="410411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86255" y="3938968"/>
              <a:ext cx="1210436" cy="123367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89506" y="4142125"/>
              <a:ext cx="681951" cy="70384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29140" y="4252823"/>
              <a:ext cx="191808" cy="6432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90291" y="4692281"/>
              <a:ext cx="267462" cy="7969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61676" y="4252823"/>
              <a:ext cx="329869" cy="6433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652520" y="4400854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19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20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00" y="3009"/>
                  </a:lnTo>
                  <a:lnTo>
                    <a:pt x="52946" y="876"/>
                  </a:lnTo>
                  <a:lnTo>
                    <a:pt x="47218" y="876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591"/>
                  </a:lnTo>
                  <a:lnTo>
                    <a:pt x="52946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45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45"/>
                  </a:lnTo>
                  <a:lnTo>
                    <a:pt x="129273" y="18935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39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17087" y="4640846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76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68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71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409" y="35331"/>
                  </a:moveTo>
                  <a:lnTo>
                    <a:pt x="96456" y="30568"/>
                  </a:lnTo>
                  <a:lnTo>
                    <a:pt x="78473" y="23431"/>
                  </a:lnTo>
                  <a:lnTo>
                    <a:pt x="74904" y="20701"/>
                  </a:lnTo>
                  <a:lnTo>
                    <a:pt x="74904" y="11087"/>
                  </a:lnTo>
                  <a:lnTo>
                    <a:pt x="77939" y="6248"/>
                  </a:lnTo>
                  <a:lnTo>
                    <a:pt x="91249" y="6248"/>
                  </a:lnTo>
                  <a:lnTo>
                    <a:pt x="95161" y="8013"/>
                  </a:lnTo>
                  <a:lnTo>
                    <a:pt x="97066" y="9067"/>
                  </a:lnTo>
                  <a:lnTo>
                    <a:pt x="99072" y="2806"/>
                  </a:lnTo>
                  <a:lnTo>
                    <a:pt x="96545" y="1397"/>
                  </a:lnTo>
                  <a:lnTo>
                    <a:pt x="92113" y="0"/>
                  </a:lnTo>
                  <a:lnTo>
                    <a:pt x="74815" y="0"/>
                  </a:lnTo>
                  <a:lnTo>
                    <a:pt x="67170" y="6858"/>
                  </a:lnTo>
                  <a:lnTo>
                    <a:pt x="67170" y="24396"/>
                  </a:lnTo>
                  <a:lnTo>
                    <a:pt x="73164" y="29514"/>
                  </a:lnTo>
                  <a:lnTo>
                    <a:pt x="82727" y="32867"/>
                  </a:lnTo>
                  <a:lnTo>
                    <a:pt x="90639" y="35953"/>
                  </a:lnTo>
                  <a:lnTo>
                    <a:pt x="93764" y="39128"/>
                  </a:lnTo>
                  <a:lnTo>
                    <a:pt x="93764" y="50673"/>
                  </a:lnTo>
                  <a:lnTo>
                    <a:pt x="89242" y="54813"/>
                  </a:lnTo>
                  <a:lnTo>
                    <a:pt x="76288" y="54813"/>
                  </a:lnTo>
                  <a:lnTo>
                    <a:pt x="71335" y="53136"/>
                  </a:lnTo>
                  <a:lnTo>
                    <a:pt x="67945" y="50939"/>
                  </a:lnTo>
                  <a:lnTo>
                    <a:pt x="65951" y="57365"/>
                  </a:lnTo>
                  <a:lnTo>
                    <a:pt x="69075" y="59474"/>
                  </a:lnTo>
                  <a:lnTo>
                    <a:pt x="75336" y="61239"/>
                  </a:lnTo>
                  <a:lnTo>
                    <a:pt x="80987" y="61239"/>
                  </a:lnTo>
                  <a:lnTo>
                    <a:pt x="90004" y="59842"/>
                  </a:lnTo>
                  <a:lnTo>
                    <a:pt x="96380" y="56083"/>
                  </a:lnTo>
                  <a:lnTo>
                    <a:pt x="100152" y="50609"/>
                  </a:lnTo>
                  <a:lnTo>
                    <a:pt x="101409" y="44056"/>
                  </a:lnTo>
                  <a:lnTo>
                    <a:pt x="101409" y="35331"/>
                  </a:lnTo>
                  <a:close/>
                </a:path>
                <a:path w="445770" h="154939">
                  <a:moveTo>
                    <a:pt x="129400" y="33578"/>
                  </a:moveTo>
                  <a:lnTo>
                    <a:pt x="108191" y="33578"/>
                  </a:lnTo>
                  <a:lnTo>
                    <a:pt x="108191" y="39293"/>
                  </a:lnTo>
                  <a:lnTo>
                    <a:pt x="129400" y="39293"/>
                  </a:lnTo>
                  <a:lnTo>
                    <a:pt x="129400" y="33578"/>
                  </a:lnTo>
                  <a:close/>
                </a:path>
                <a:path w="445770" h="154939">
                  <a:moveTo>
                    <a:pt x="129565" y="147231"/>
                  </a:moveTo>
                  <a:lnTo>
                    <a:pt x="104533" y="147231"/>
                  </a:lnTo>
                  <a:lnTo>
                    <a:pt x="104533" y="94386"/>
                  </a:lnTo>
                  <a:lnTo>
                    <a:pt x="96888" y="94386"/>
                  </a:lnTo>
                  <a:lnTo>
                    <a:pt x="96888" y="153657"/>
                  </a:lnTo>
                  <a:lnTo>
                    <a:pt x="129565" y="153657"/>
                  </a:lnTo>
                  <a:lnTo>
                    <a:pt x="129565" y="147231"/>
                  </a:lnTo>
                  <a:close/>
                </a:path>
                <a:path w="445770" h="154939">
                  <a:moveTo>
                    <a:pt x="151472" y="126987"/>
                  </a:moveTo>
                  <a:lnTo>
                    <a:pt x="130263" y="126987"/>
                  </a:lnTo>
                  <a:lnTo>
                    <a:pt x="130263" y="132702"/>
                  </a:lnTo>
                  <a:lnTo>
                    <a:pt x="151472" y="132702"/>
                  </a:lnTo>
                  <a:lnTo>
                    <a:pt x="151472" y="126987"/>
                  </a:lnTo>
                  <a:close/>
                </a:path>
                <a:path w="445770" h="154939">
                  <a:moveTo>
                    <a:pt x="193014" y="129438"/>
                  </a:moveTo>
                  <a:lnTo>
                    <a:pt x="187363" y="124155"/>
                  </a:lnTo>
                  <a:lnTo>
                    <a:pt x="180403" y="122834"/>
                  </a:lnTo>
                  <a:lnTo>
                    <a:pt x="180403" y="122656"/>
                  </a:lnTo>
                  <a:lnTo>
                    <a:pt x="187363" y="120103"/>
                  </a:lnTo>
                  <a:lnTo>
                    <a:pt x="190931" y="115100"/>
                  </a:lnTo>
                  <a:lnTo>
                    <a:pt x="190931" y="102184"/>
                  </a:lnTo>
                  <a:lnTo>
                    <a:pt x="185801" y="95491"/>
                  </a:lnTo>
                  <a:lnTo>
                    <a:pt x="168592" y="95491"/>
                  </a:lnTo>
                  <a:lnTo>
                    <a:pt x="162852" y="97701"/>
                  </a:lnTo>
                  <a:lnTo>
                    <a:pt x="159893" y="99898"/>
                  </a:lnTo>
                  <a:lnTo>
                    <a:pt x="161899" y="105524"/>
                  </a:lnTo>
                  <a:lnTo>
                    <a:pt x="164325" y="103771"/>
                  </a:lnTo>
                  <a:lnTo>
                    <a:pt x="168668" y="101752"/>
                  </a:lnTo>
                  <a:lnTo>
                    <a:pt x="180238" y="101752"/>
                  </a:lnTo>
                  <a:lnTo>
                    <a:pt x="183108" y="105791"/>
                  </a:lnTo>
                  <a:lnTo>
                    <a:pt x="183108" y="117119"/>
                  </a:lnTo>
                  <a:lnTo>
                    <a:pt x="176060" y="120015"/>
                  </a:lnTo>
                  <a:lnTo>
                    <a:pt x="166243" y="120015"/>
                  </a:lnTo>
                  <a:lnTo>
                    <a:pt x="166243" y="125831"/>
                  </a:lnTo>
                  <a:lnTo>
                    <a:pt x="177888" y="125831"/>
                  </a:lnTo>
                  <a:lnTo>
                    <a:pt x="185013" y="129273"/>
                  </a:lnTo>
                  <a:lnTo>
                    <a:pt x="185191" y="142049"/>
                  </a:lnTo>
                  <a:lnTo>
                    <a:pt x="182143" y="148399"/>
                  </a:lnTo>
                  <a:lnTo>
                    <a:pt x="166941" y="148399"/>
                  </a:lnTo>
                  <a:lnTo>
                    <a:pt x="161975" y="146189"/>
                  </a:lnTo>
                  <a:lnTo>
                    <a:pt x="159804" y="144780"/>
                  </a:lnTo>
                  <a:lnTo>
                    <a:pt x="157721" y="150685"/>
                  </a:lnTo>
                  <a:lnTo>
                    <a:pt x="160502" y="152704"/>
                  </a:lnTo>
                  <a:lnTo>
                    <a:pt x="166065" y="154647"/>
                  </a:lnTo>
                  <a:lnTo>
                    <a:pt x="172415" y="154647"/>
                  </a:lnTo>
                  <a:lnTo>
                    <a:pt x="181317" y="153250"/>
                  </a:lnTo>
                  <a:lnTo>
                    <a:pt x="187756" y="149491"/>
                  </a:lnTo>
                  <a:lnTo>
                    <a:pt x="191681" y="144018"/>
                  </a:lnTo>
                  <a:lnTo>
                    <a:pt x="193014" y="137464"/>
                  </a:lnTo>
                  <a:lnTo>
                    <a:pt x="193014" y="129438"/>
                  </a:lnTo>
                  <a:close/>
                </a:path>
                <a:path w="445770" h="154939">
                  <a:moveTo>
                    <a:pt x="196837" y="60248"/>
                  </a:moveTo>
                  <a:lnTo>
                    <a:pt x="193179" y="977"/>
                  </a:lnTo>
                  <a:lnTo>
                    <a:pt x="183540" y="977"/>
                  </a:lnTo>
                  <a:lnTo>
                    <a:pt x="170408" y="37109"/>
                  </a:lnTo>
                  <a:lnTo>
                    <a:pt x="168325" y="44043"/>
                  </a:lnTo>
                  <a:lnTo>
                    <a:pt x="166928" y="50025"/>
                  </a:lnTo>
                  <a:lnTo>
                    <a:pt x="166585" y="50025"/>
                  </a:lnTo>
                  <a:lnTo>
                    <a:pt x="165112" y="43865"/>
                  </a:lnTo>
                  <a:lnTo>
                    <a:pt x="163195" y="36931"/>
                  </a:lnTo>
                  <a:lnTo>
                    <a:pt x="150761" y="977"/>
                  </a:lnTo>
                  <a:lnTo>
                    <a:pt x="141122" y="977"/>
                  </a:lnTo>
                  <a:lnTo>
                    <a:pt x="137033" y="60248"/>
                  </a:lnTo>
                  <a:lnTo>
                    <a:pt x="144246" y="60248"/>
                  </a:lnTo>
                  <a:lnTo>
                    <a:pt x="146164" y="28003"/>
                  </a:lnTo>
                  <a:lnTo>
                    <a:pt x="146939" y="8724"/>
                  </a:lnTo>
                  <a:lnTo>
                    <a:pt x="147116" y="8724"/>
                  </a:lnTo>
                  <a:lnTo>
                    <a:pt x="148767" y="15671"/>
                  </a:lnTo>
                  <a:lnTo>
                    <a:pt x="151028" y="23317"/>
                  </a:lnTo>
                  <a:lnTo>
                    <a:pt x="153898" y="31673"/>
                  </a:lnTo>
                  <a:lnTo>
                    <a:pt x="163195" y="59880"/>
                  </a:lnTo>
                  <a:lnTo>
                    <a:pt x="169189" y="59880"/>
                  </a:lnTo>
                  <a:lnTo>
                    <a:pt x="182143" y="23571"/>
                  </a:lnTo>
                  <a:lnTo>
                    <a:pt x="184835" y="15582"/>
                  </a:lnTo>
                  <a:lnTo>
                    <a:pt x="186842" y="8724"/>
                  </a:lnTo>
                  <a:lnTo>
                    <a:pt x="187096" y="8724"/>
                  </a:lnTo>
                  <a:lnTo>
                    <a:pt x="187134" y="14630"/>
                  </a:lnTo>
                  <a:lnTo>
                    <a:pt x="187667" y="27800"/>
                  </a:lnTo>
                  <a:lnTo>
                    <a:pt x="189357" y="60248"/>
                  </a:lnTo>
                  <a:lnTo>
                    <a:pt x="196837" y="60248"/>
                  </a:lnTo>
                  <a:close/>
                </a:path>
                <a:path w="445770" h="154939">
                  <a:moveTo>
                    <a:pt x="226136" y="33578"/>
                  </a:moveTo>
                  <a:lnTo>
                    <a:pt x="204927" y="33578"/>
                  </a:lnTo>
                  <a:lnTo>
                    <a:pt x="204927" y="39293"/>
                  </a:lnTo>
                  <a:lnTo>
                    <a:pt x="226136" y="39293"/>
                  </a:lnTo>
                  <a:lnTo>
                    <a:pt x="226136" y="33578"/>
                  </a:lnTo>
                  <a:close/>
                </a:path>
                <a:path w="445770" h="154939">
                  <a:moveTo>
                    <a:pt x="246062" y="153657"/>
                  </a:moveTo>
                  <a:lnTo>
                    <a:pt x="227812" y="123228"/>
                  </a:lnTo>
                  <a:lnTo>
                    <a:pt x="245630" y="94386"/>
                  </a:lnTo>
                  <a:lnTo>
                    <a:pt x="236931" y="94386"/>
                  </a:lnTo>
                  <a:lnTo>
                    <a:pt x="225285" y="114782"/>
                  </a:lnTo>
                  <a:lnTo>
                    <a:pt x="223634" y="118389"/>
                  </a:lnTo>
                  <a:lnTo>
                    <a:pt x="223456" y="118389"/>
                  </a:lnTo>
                  <a:lnTo>
                    <a:pt x="220154" y="112153"/>
                  </a:lnTo>
                  <a:lnTo>
                    <a:pt x="210159" y="94386"/>
                  </a:lnTo>
                  <a:lnTo>
                    <a:pt x="201472" y="94386"/>
                  </a:lnTo>
                  <a:lnTo>
                    <a:pt x="218681" y="123672"/>
                  </a:lnTo>
                  <a:lnTo>
                    <a:pt x="200774" y="153657"/>
                  </a:lnTo>
                  <a:lnTo>
                    <a:pt x="209473" y="153657"/>
                  </a:lnTo>
                  <a:lnTo>
                    <a:pt x="216509" y="140639"/>
                  </a:lnTo>
                  <a:lnTo>
                    <a:pt x="219557" y="135458"/>
                  </a:lnTo>
                  <a:lnTo>
                    <a:pt x="221195" y="132372"/>
                  </a:lnTo>
                  <a:lnTo>
                    <a:pt x="222859" y="128854"/>
                  </a:lnTo>
                  <a:lnTo>
                    <a:pt x="223024" y="128854"/>
                  </a:lnTo>
                  <a:lnTo>
                    <a:pt x="226682" y="135623"/>
                  </a:lnTo>
                  <a:lnTo>
                    <a:pt x="229806" y="140639"/>
                  </a:lnTo>
                  <a:lnTo>
                    <a:pt x="237286" y="153657"/>
                  </a:lnTo>
                  <a:lnTo>
                    <a:pt x="246062" y="153657"/>
                  </a:lnTo>
                  <a:close/>
                </a:path>
                <a:path w="445770" h="154939">
                  <a:moveTo>
                    <a:pt x="267919" y="53822"/>
                  </a:moveTo>
                  <a:lnTo>
                    <a:pt x="242887" y="53822"/>
                  </a:lnTo>
                  <a:lnTo>
                    <a:pt x="242887" y="977"/>
                  </a:lnTo>
                  <a:lnTo>
                    <a:pt x="235242" y="977"/>
                  </a:lnTo>
                  <a:lnTo>
                    <a:pt x="235242" y="60248"/>
                  </a:lnTo>
                  <a:lnTo>
                    <a:pt x="267919" y="60248"/>
                  </a:lnTo>
                  <a:lnTo>
                    <a:pt x="267919" y="53822"/>
                  </a:lnTo>
                  <a:close/>
                </a:path>
                <a:path w="445770" h="154939">
                  <a:moveTo>
                    <a:pt x="287451" y="147231"/>
                  </a:moveTo>
                  <a:lnTo>
                    <a:pt x="262420" y="147231"/>
                  </a:lnTo>
                  <a:lnTo>
                    <a:pt x="262420" y="94386"/>
                  </a:lnTo>
                  <a:lnTo>
                    <a:pt x="254774" y="94386"/>
                  </a:lnTo>
                  <a:lnTo>
                    <a:pt x="254774" y="153657"/>
                  </a:lnTo>
                  <a:lnTo>
                    <a:pt x="287451" y="153657"/>
                  </a:lnTo>
                  <a:lnTo>
                    <a:pt x="287451" y="147231"/>
                  </a:lnTo>
                  <a:close/>
                </a:path>
                <a:path w="445770" h="154939">
                  <a:moveTo>
                    <a:pt x="289826" y="33578"/>
                  </a:moveTo>
                  <a:lnTo>
                    <a:pt x="268617" y="33578"/>
                  </a:lnTo>
                  <a:lnTo>
                    <a:pt x="268617" y="39293"/>
                  </a:lnTo>
                  <a:lnTo>
                    <a:pt x="289826" y="39293"/>
                  </a:lnTo>
                  <a:lnTo>
                    <a:pt x="289826" y="33578"/>
                  </a:lnTo>
                  <a:close/>
                </a:path>
                <a:path w="445770" h="154939">
                  <a:moveTo>
                    <a:pt x="309359" y="126987"/>
                  </a:moveTo>
                  <a:lnTo>
                    <a:pt x="288150" y="126987"/>
                  </a:lnTo>
                  <a:lnTo>
                    <a:pt x="288150" y="132702"/>
                  </a:lnTo>
                  <a:lnTo>
                    <a:pt x="309359" y="132702"/>
                  </a:lnTo>
                  <a:lnTo>
                    <a:pt x="309359" y="126987"/>
                  </a:lnTo>
                  <a:close/>
                </a:path>
                <a:path w="445770" h="154939">
                  <a:moveTo>
                    <a:pt x="337985" y="60248"/>
                  </a:moveTo>
                  <a:lnTo>
                    <a:pt x="319735" y="29819"/>
                  </a:lnTo>
                  <a:lnTo>
                    <a:pt x="337553" y="977"/>
                  </a:lnTo>
                  <a:lnTo>
                    <a:pt x="328853" y="977"/>
                  </a:lnTo>
                  <a:lnTo>
                    <a:pt x="317207" y="21374"/>
                  </a:lnTo>
                  <a:lnTo>
                    <a:pt x="315556" y="24980"/>
                  </a:lnTo>
                  <a:lnTo>
                    <a:pt x="315379" y="24980"/>
                  </a:lnTo>
                  <a:lnTo>
                    <a:pt x="312077" y="18745"/>
                  </a:lnTo>
                  <a:lnTo>
                    <a:pt x="302082" y="977"/>
                  </a:lnTo>
                  <a:lnTo>
                    <a:pt x="293395" y="977"/>
                  </a:lnTo>
                  <a:lnTo>
                    <a:pt x="310603" y="30264"/>
                  </a:lnTo>
                  <a:lnTo>
                    <a:pt x="292696" y="60248"/>
                  </a:lnTo>
                  <a:lnTo>
                    <a:pt x="301396" y="60248"/>
                  </a:lnTo>
                  <a:lnTo>
                    <a:pt x="308432" y="47231"/>
                  </a:lnTo>
                  <a:lnTo>
                    <a:pt x="311467" y="42049"/>
                  </a:lnTo>
                  <a:lnTo>
                    <a:pt x="313118" y="38963"/>
                  </a:lnTo>
                  <a:lnTo>
                    <a:pt x="314782" y="35445"/>
                  </a:lnTo>
                  <a:lnTo>
                    <a:pt x="314947" y="35445"/>
                  </a:lnTo>
                  <a:lnTo>
                    <a:pt x="318604" y="42214"/>
                  </a:lnTo>
                  <a:lnTo>
                    <a:pt x="321729" y="47231"/>
                  </a:lnTo>
                  <a:lnTo>
                    <a:pt x="329209" y="60248"/>
                  </a:lnTo>
                  <a:lnTo>
                    <a:pt x="337985" y="60248"/>
                  </a:lnTo>
                  <a:close/>
                </a:path>
                <a:path w="445770" h="154939">
                  <a:moveTo>
                    <a:pt x="354634" y="132092"/>
                  </a:moveTo>
                  <a:lnTo>
                    <a:pt x="346722" y="132092"/>
                  </a:lnTo>
                  <a:lnTo>
                    <a:pt x="346722" y="103962"/>
                  </a:lnTo>
                  <a:lnTo>
                    <a:pt x="346722" y="96469"/>
                  </a:lnTo>
                  <a:lnTo>
                    <a:pt x="339775" y="96469"/>
                  </a:lnTo>
                  <a:lnTo>
                    <a:pt x="339775" y="103962"/>
                  </a:lnTo>
                  <a:lnTo>
                    <a:pt x="339598" y="106946"/>
                  </a:lnTo>
                  <a:lnTo>
                    <a:pt x="339509" y="132092"/>
                  </a:lnTo>
                  <a:lnTo>
                    <a:pt x="320992" y="132092"/>
                  </a:lnTo>
                  <a:lnTo>
                    <a:pt x="320992" y="131914"/>
                  </a:lnTo>
                  <a:lnTo>
                    <a:pt x="334733" y="112395"/>
                  </a:lnTo>
                  <a:lnTo>
                    <a:pt x="336384" y="109766"/>
                  </a:lnTo>
                  <a:lnTo>
                    <a:pt x="337769" y="107391"/>
                  </a:lnTo>
                  <a:lnTo>
                    <a:pt x="339509" y="103962"/>
                  </a:lnTo>
                  <a:lnTo>
                    <a:pt x="339775" y="103962"/>
                  </a:lnTo>
                  <a:lnTo>
                    <a:pt x="339775" y="96469"/>
                  </a:lnTo>
                  <a:lnTo>
                    <a:pt x="338467" y="96469"/>
                  </a:lnTo>
                  <a:lnTo>
                    <a:pt x="313258" y="132969"/>
                  </a:lnTo>
                  <a:lnTo>
                    <a:pt x="313258" y="138074"/>
                  </a:lnTo>
                  <a:lnTo>
                    <a:pt x="339509" y="138074"/>
                  </a:lnTo>
                  <a:lnTo>
                    <a:pt x="339509" y="153657"/>
                  </a:lnTo>
                  <a:lnTo>
                    <a:pt x="346722" y="153657"/>
                  </a:lnTo>
                  <a:lnTo>
                    <a:pt x="346722" y="138074"/>
                  </a:lnTo>
                  <a:lnTo>
                    <a:pt x="354634" y="138074"/>
                  </a:lnTo>
                  <a:lnTo>
                    <a:pt x="354634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48" y="153657"/>
                  </a:moveTo>
                  <a:lnTo>
                    <a:pt x="385699" y="123228"/>
                  </a:lnTo>
                  <a:lnTo>
                    <a:pt x="403517" y="94386"/>
                  </a:lnTo>
                  <a:lnTo>
                    <a:pt x="394817" y="94386"/>
                  </a:lnTo>
                  <a:lnTo>
                    <a:pt x="383171" y="114782"/>
                  </a:lnTo>
                  <a:lnTo>
                    <a:pt x="381520" y="118389"/>
                  </a:lnTo>
                  <a:lnTo>
                    <a:pt x="381342" y="118389"/>
                  </a:lnTo>
                  <a:lnTo>
                    <a:pt x="378040" y="112153"/>
                  </a:lnTo>
                  <a:lnTo>
                    <a:pt x="368046" y="94386"/>
                  </a:lnTo>
                  <a:lnTo>
                    <a:pt x="359359" y="94386"/>
                  </a:lnTo>
                  <a:lnTo>
                    <a:pt x="376567" y="123672"/>
                  </a:lnTo>
                  <a:lnTo>
                    <a:pt x="358660" y="153657"/>
                  </a:lnTo>
                  <a:lnTo>
                    <a:pt x="367360" y="153657"/>
                  </a:lnTo>
                  <a:lnTo>
                    <a:pt x="374396" y="140639"/>
                  </a:lnTo>
                  <a:lnTo>
                    <a:pt x="377431" y="135458"/>
                  </a:lnTo>
                  <a:lnTo>
                    <a:pt x="379082" y="132372"/>
                  </a:lnTo>
                  <a:lnTo>
                    <a:pt x="380746" y="128854"/>
                  </a:lnTo>
                  <a:lnTo>
                    <a:pt x="380911" y="128854"/>
                  </a:lnTo>
                  <a:lnTo>
                    <a:pt x="384568" y="135623"/>
                  </a:lnTo>
                  <a:lnTo>
                    <a:pt x="387692" y="140639"/>
                  </a:lnTo>
                  <a:lnTo>
                    <a:pt x="395173" y="153657"/>
                  </a:lnTo>
                  <a:lnTo>
                    <a:pt x="403948" y="153657"/>
                  </a:lnTo>
                  <a:close/>
                </a:path>
                <a:path w="445770" h="154939">
                  <a:moveTo>
                    <a:pt x="445338" y="147231"/>
                  </a:moveTo>
                  <a:lnTo>
                    <a:pt x="420306" y="147231"/>
                  </a:lnTo>
                  <a:lnTo>
                    <a:pt x="420306" y="94386"/>
                  </a:lnTo>
                  <a:lnTo>
                    <a:pt x="412661" y="94386"/>
                  </a:lnTo>
                  <a:lnTo>
                    <a:pt x="412661" y="153657"/>
                  </a:lnTo>
                  <a:lnTo>
                    <a:pt x="445338" y="153657"/>
                  </a:lnTo>
                  <a:lnTo>
                    <a:pt x="445338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43006" y="4252823"/>
              <a:ext cx="211556" cy="6433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76686" y="4256074"/>
              <a:ext cx="172986" cy="7976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315879" y="4693107"/>
              <a:ext cx="460375" cy="61594"/>
            </a:xfrm>
            <a:custGeom>
              <a:avLst/>
              <a:gdLst/>
              <a:ahLst/>
              <a:cxnLst/>
              <a:rect l="l" t="t" r="r" b="b"/>
              <a:pathLst>
                <a:path w="460375" h="61595">
                  <a:moveTo>
                    <a:pt x="18770" y="3086"/>
                  </a:moveTo>
                  <a:lnTo>
                    <a:pt x="12331" y="3086"/>
                  </a:lnTo>
                  <a:lnTo>
                    <a:pt x="0" y="9779"/>
                  </a:lnTo>
                  <a:lnTo>
                    <a:pt x="1473" y="15671"/>
                  </a:lnTo>
                  <a:lnTo>
                    <a:pt x="11290" y="10299"/>
                  </a:lnTo>
                  <a:lnTo>
                    <a:pt x="11468" y="10299"/>
                  </a:lnTo>
                  <a:lnTo>
                    <a:pt x="11468" y="60261"/>
                  </a:lnTo>
                  <a:lnTo>
                    <a:pt x="18770" y="60261"/>
                  </a:lnTo>
                  <a:lnTo>
                    <a:pt x="18770" y="3086"/>
                  </a:lnTo>
                  <a:close/>
                </a:path>
                <a:path w="460375" h="61595">
                  <a:moveTo>
                    <a:pt x="76962" y="31051"/>
                  </a:moveTo>
                  <a:lnTo>
                    <a:pt x="69278" y="7048"/>
                  </a:lnTo>
                  <a:lnTo>
                    <a:pt x="69278" y="31051"/>
                  </a:lnTo>
                  <a:lnTo>
                    <a:pt x="69265" y="31927"/>
                  </a:lnTo>
                  <a:lnTo>
                    <a:pt x="68592" y="41300"/>
                  </a:lnTo>
                  <a:lnTo>
                    <a:pt x="66459" y="48818"/>
                  </a:lnTo>
                  <a:lnTo>
                    <a:pt x="62852" y="53594"/>
                  </a:lnTo>
                  <a:lnTo>
                    <a:pt x="57746" y="55257"/>
                  </a:lnTo>
                  <a:lnTo>
                    <a:pt x="53022" y="53708"/>
                  </a:lnTo>
                  <a:lnTo>
                    <a:pt x="49403" y="49174"/>
                  </a:lnTo>
                  <a:lnTo>
                    <a:pt x="47091" y="41859"/>
                  </a:lnTo>
                  <a:lnTo>
                    <a:pt x="46278" y="31927"/>
                  </a:lnTo>
                  <a:lnTo>
                    <a:pt x="47142" y="21653"/>
                  </a:lnTo>
                  <a:lnTo>
                    <a:pt x="49542" y="14211"/>
                  </a:lnTo>
                  <a:lnTo>
                    <a:pt x="53200" y="9690"/>
                  </a:lnTo>
                  <a:lnTo>
                    <a:pt x="57835" y="8166"/>
                  </a:lnTo>
                  <a:lnTo>
                    <a:pt x="62953" y="9817"/>
                  </a:lnTo>
                  <a:lnTo>
                    <a:pt x="66535" y="14516"/>
                  </a:lnTo>
                  <a:lnTo>
                    <a:pt x="68618" y="21844"/>
                  </a:lnTo>
                  <a:lnTo>
                    <a:pt x="69278" y="31051"/>
                  </a:lnTo>
                  <a:lnTo>
                    <a:pt x="69278" y="7048"/>
                  </a:lnTo>
                  <a:lnTo>
                    <a:pt x="66205" y="4064"/>
                  </a:lnTo>
                  <a:lnTo>
                    <a:pt x="58267" y="2095"/>
                  </a:lnTo>
                  <a:lnTo>
                    <a:pt x="50342" y="4064"/>
                  </a:lnTo>
                  <a:lnTo>
                    <a:pt x="38620" y="31927"/>
                  </a:lnTo>
                  <a:lnTo>
                    <a:pt x="40055" y="44424"/>
                  </a:lnTo>
                  <a:lnTo>
                    <a:pt x="43865" y="53594"/>
                  </a:lnTo>
                  <a:lnTo>
                    <a:pt x="49758" y="59309"/>
                  </a:lnTo>
                  <a:lnTo>
                    <a:pt x="57315" y="61239"/>
                  </a:lnTo>
                  <a:lnTo>
                    <a:pt x="65659" y="59258"/>
                  </a:lnTo>
                  <a:lnTo>
                    <a:pt x="69888" y="55257"/>
                  </a:lnTo>
                  <a:lnTo>
                    <a:pt x="71818" y="53441"/>
                  </a:lnTo>
                  <a:lnTo>
                    <a:pt x="75641" y="43980"/>
                  </a:lnTo>
                  <a:lnTo>
                    <a:pt x="76962" y="31051"/>
                  </a:lnTo>
                  <a:close/>
                </a:path>
                <a:path w="460375" h="61595">
                  <a:moveTo>
                    <a:pt x="121500" y="31051"/>
                  </a:moveTo>
                  <a:lnTo>
                    <a:pt x="113817" y="7048"/>
                  </a:lnTo>
                  <a:lnTo>
                    <a:pt x="113817" y="31051"/>
                  </a:lnTo>
                  <a:lnTo>
                    <a:pt x="113804" y="31927"/>
                  </a:lnTo>
                  <a:lnTo>
                    <a:pt x="113131" y="41300"/>
                  </a:lnTo>
                  <a:lnTo>
                    <a:pt x="110998" y="48818"/>
                  </a:lnTo>
                  <a:lnTo>
                    <a:pt x="107391" y="53594"/>
                  </a:lnTo>
                  <a:lnTo>
                    <a:pt x="102285" y="55257"/>
                  </a:lnTo>
                  <a:lnTo>
                    <a:pt x="97561" y="53708"/>
                  </a:lnTo>
                  <a:lnTo>
                    <a:pt x="93941" y="49174"/>
                  </a:lnTo>
                  <a:lnTo>
                    <a:pt x="91630" y="41859"/>
                  </a:lnTo>
                  <a:lnTo>
                    <a:pt x="90817" y="31927"/>
                  </a:lnTo>
                  <a:lnTo>
                    <a:pt x="91681" y="21653"/>
                  </a:lnTo>
                  <a:lnTo>
                    <a:pt x="94081" y="14211"/>
                  </a:lnTo>
                  <a:lnTo>
                    <a:pt x="97739" y="9690"/>
                  </a:lnTo>
                  <a:lnTo>
                    <a:pt x="102374" y="8166"/>
                  </a:lnTo>
                  <a:lnTo>
                    <a:pt x="107492" y="9817"/>
                  </a:lnTo>
                  <a:lnTo>
                    <a:pt x="111074" y="14516"/>
                  </a:lnTo>
                  <a:lnTo>
                    <a:pt x="113157" y="21844"/>
                  </a:lnTo>
                  <a:lnTo>
                    <a:pt x="113817" y="31051"/>
                  </a:lnTo>
                  <a:lnTo>
                    <a:pt x="113817" y="7048"/>
                  </a:lnTo>
                  <a:lnTo>
                    <a:pt x="110744" y="4064"/>
                  </a:lnTo>
                  <a:lnTo>
                    <a:pt x="102806" y="2095"/>
                  </a:lnTo>
                  <a:lnTo>
                    <a:pt x="94881" y="4064"/>
                  </a:lnTo>
                  <a:lnTo>
                    <a:pt x="83159" y="31927"/>
                  </a:lnTo>
                  <a:lnTo>
                    <a:pt x="84594" y="44424"/>
                  </a:lnTo>
                  <a:lnTo>
                    <a:pt x="88404" y="53594"/>
                  </a:lnTo>
                  <a:lnTo>
                    <a:pt x="94297" y="59309"/>
                  </a:lnTo>
                  <a:lnTo>
                    <a:pt x="101854" y="61239"/>
                  </a:lnTo>
                  <a:lnTo>
                    <a:pt x="110197" y="59258"/>
                  </a:lnTo>
                  <a:lnTo>
                    <a:pt x="114427" y="55257"/>
                  </a:lnTo>
                  <a:lnTo>
                    <a:pt x="116357" y="53441"/>
                  </a:lnTo>
                  <a:lnTo>
                    <a:pt x="120180" y="43980"/>
                  </a:lnTo>
                  <a:lnTo>
                    <a:pt x="121500" y="31051"/>
                  </a:lnTo>
                  <a:close/>
                </a:path>
                <a:path w="460375" h="61595">
                  <a:moveTo>
                    <a:pt x="153962" y="8255"/>
                  </a:moveTo>
                  <a:lnTo>
                    <a:pt x="152692" y="6756"/>
                  </a:lnTo>
                  <a:lnTo>
                    <a:pt x="148742" y="2095"/>
                  </a:lnTo>
                  <a:lnTo>
                    <a:pt x="147878" y="2095"/>
                  </a:lnTo>
                  <a:lnTo>
                    <a:pt x="147878" y="12573"/>
                  </a:lnTo>
                  <a:lnTo>
                    <a:pt x="147878" y="27089"/>
                  </a:lnTo>
                  <a:lnTo>
                    <a:pt x="145707" y="32537"/>
                  </a:lnTo>
                  <a:lnTo>
                    <a:pt x="135788" y="32537"/>
                  </a:lnTo>
                  <a:lnTo>
                    <a:pt x="133121" y="27089"/>
                  </a:lnTo>
                  <a:lnTo>
                    <a:pt x="133184" y="12573"/>
                  </a:lnTo>
                  <a:lnTo>
                    <a:pt x="135788" y="6756"/>
                  </a:lnTo>
                  <a:lnTo>
                    <a:pt x="145961" y="6756"/>
                  </a:lnTo>
                  <a:lnTo>
                    <a:pt x="147878" y="12573"/>
                  </a:lnTo>
                  <a:lnTo>
                    <a:pt x="147878" y="2095"/>
                  </a:lnTo>
                  <a:lnTo>
                    <a:pt x="133362" y="2095"/>
                  </a:lnTo>
                  <a:lnTo>
                    <a:pt x="127190" y="8521"/>
                  </a:lnTo>
                  <a:lnTo>
                    <a:pt x="127279" y="31394"/>
                  </a:lnTo>
                  <a:lnTo>
                    <a:pt x="133362" y="37198"/>
                  </a:lnTo>
                  <a:lnTo>
                    <a:pt x="147701" y="37198"/>
                  </a:lnTo>
                  <a:lnTo>
                    <a:pt x="152577" y="32537"/>
                  </a:lnTo>
                  <a:lnTo>
                    <a:pt x="153962" y="31229"/>
                  </a:lnTo>
                  <a:lnTo>
                    <a:pt x="153962" y="8255"/>
                  </a:lnTo>
                  <a:close/>
                </a:path>
                <a:path w="460375" h="61595">
                  <a:moveTo>
                    <a:pt x="177863" y="2006"/>
                  </a:moveTo>
                  <a:lnTo>
                    <a:pt x="173088" y="2006"/>
                  </a:lnTo>
                  <a:lnTo>
                    <a:pt x="139788" y="61366"/>
                  </a:lnTo>
                  <a:lnTo>
                    <a:pt x="144653" y="61366"/>
                  </a:lnTo>
                  <a:lnTo>
                    <a:pt x="177863" y="2006"/>
                  </a:lnTo>
                  <a:close/>
                </a:path>
                <a:path w="460375" h="61595">
                  <a:moveTo>
                    <a:pt x="190728" y="31940"/>
                  </a:moveTo>
                  <a:lnTo>
                    <a:pt x="189471" y="30441"/>
                  </a:lnTo>
                  <a:lnTo>
                    <a:pt x="185597" y="25781"/>
                  </a:lnTo>
                  <a:lnTo>
                    <a:pt x="184645" y="25781"/>
                  </a:lnTo>
                  <a:lnTo>
                    <a:pt x="184645" y="36245"/>
                  </a:lnTo>
                  <a:lnTo>
                    <a:pt x="184645" y="50761"/>
                  </a:lnTo>
                  <a:lnTo>
                    <a:pt x="182473" y="56299"/>
                  </a:lnTo>
                  <a:lnTo>
                    <a:pt x="172643" y="56299"/>
                  </a:lnTo>
                  <a:lnTo>
                    <a:pt x="169862" y="50673"/>
                  </a:lnTo>
                  <a:lnTo>
                    <a:pt x="170027" y="43726"/>
                  </a:lnTo>
                  <a:lnTo>
                    <a:pt x="170040" y="36245"/>
                  </a:lnTo>
                  <a:lnTo>
                    <a:pt x="172643" y="30441"/>
                  </a:lnTo>
                  <a:lnTo>
                    <a:pt x="182727" y="30441"/>
                  </a:lnTo>
                  <a:lnTo>
                    <a:pt x="184645" y="36245"/>
                  </a:lnTo>
                  <a:lnTo>
                    <a:pt x="184645" y="25781"/>
                  </a:lnTo>
                  <a:lnTo>
                    <a:pt x="170218" y="25781"/>
                  </a:lnTo>
                  <a:lnTo>
                    <a:pt x="164045" y="32283"/>
                  </a:lnTo>
                  <a:lnTo>
                    <a:pt x="164045" y="55156"/>
                  </a:lnTo>
                  <a:lnTo>
                    <a:pt x="170129" y="60871"/>
                  </a:lnTo>
                  <a:lnTo>
                    <a:pt x="184467" y="60871"/>
                  </a:lnTo>
                  <a:lnTo>
                    <a:pt x="189242" y="56299"/>
                  </a:lnTo>
                  <a:lnTo>
                    <a:pt x="190728" y="54889"/>
                  </a:lnTo>
                  <a:lnTo>
                    <a:pt x="190728" y="31940"/>
                  </a:lnTo>
                  <a:close/>
                </a:path>
                <a:path w="460375" h="61595">
                  <a:moveTo>
                    <a:pt x="264083" y="2552"/>
                  </a:moveTo>
                  <a:lnTo>
                    <a:pt x="262178" y="1498"/>
                  </a:lnTo>
                  <a:lnTo>
                    <a:pt x="257479" y="0"/>
                  </a:lnTo>
                  <a:lnTo>
                    <a:pt x="250177" y="0"/>
                  </a:lnTo>
                  <a:lnTo>
                    <a:pt x="237731" y="2247"/>
                  </a:lnTo>
                  <a:lnTo>
                    <a:pt x="228066" y="8585"/>
                  </a:lnTo>
                  <a:lnTo>
                    <a:pt x="221805" y="18402"/>
                  </a:lnTo>
                  <a:lnTo>
                    <a:pt x="219583" y="31102"/>
                  </a:lnTo>
                  <a:lnTo>
                    <a:pt x="221780" y="44030"/>
                  </a:lnTo>
                  <a:lnTo>
                    <a:pt x="227850" y="53479"/>
                  </a:lnTo>
                  <a:lnTo>
                    <a:pt x="236994" y="59270"/>
                  </a:lnTo>
                  <a:lnTo>
                    <a:pt x="248437" y="61239"/>
                  </a:lnTo>
                  <a:lnTo>
                    <a:pt x="255651" y="61239"/>
                  </a:lnTo>
                  <a:lnTo>
                    <a:pt x="261213" y="59740"/>
                  </a:lnTo>
                  <a:lnTo>
                    <a:pt x="263994" y="58420"/>
                  </a:lnTo>
                  <a:lnTo>
                    <a:pt x="262432" y="52260"/>
                  </a:lnTo>
                  <a:lnTo>
                    <a:pt x="259397" y="53759"/>
                  </a:lnTo>
                  <a:lnTo>
                    <a:pt x="254698" y="54724"/>
                  </a:lnTo>
                  <a:lnTo>
                    <a:pt x="250088" y="54724"/>
                  </a:lnTo>
                  <a:lnTo>
                    <a:pt x="240550" y="53047"/>
                  </a:lnTo>
                  <a:lnTo>
                    <a:pt x="233489" y="48234"/>
                  </a:lnTo>
                  <a:lnTo>
                    <a:pt x="229095" y="40703"/>
                  </a:lnTo>
                  <a:lnTo>
                    <a:pt x="227584" y="30835"/>
                  </a:lnTo>
                  <a:lnTo>
                    <a:pt x="229222" y="20434"/>
                  </a:lnTo>
                  <a:lnTo>
                    <a:pt x="233857" y="12738"/>
                  </a:lnTo>
                  <a:lnTo>
                    <a:pt x="241071" y="7975"/>
                  </a:lnTo>
                  <a:lnTo>
                    <a:pt x="250444" y="6337"/>
                  </a:lnTo>
                  <a:lnTo>
                    <a:pt x="255308" y="6337"/>
                  </a:lnTo>
                  <a:lnTo>
                    <a:pt x="259397" y="7391"/>
                  </a:lnTo>
                  <a:lnTo>
                    <a:pt x="262267" y="8801"/>
                  </a:lnTo>
                  <a:lnTo>
                    <a:pt x="264083" y="2552"/>
                  </a:lnTo>
                  <a:close/>
                </a:path>
                <a:path w="460375" h="61595">
                  <a:moveTo>
                    <a:pt x="310235" y="38938"/>
                  </a:moveTo>
                  <a:lnTo>
                    <a:pt x="308737" y="29679"/>
                  </a:lnTo>
                  <a:lnTo>
                    <a:pt x="304584" y="22656"/>
                  </a:lnTo>
                  <a:lnTo>
                    <a:pt x="304393" y="22529"/>
                  </a:lnTo>
                  <a:lnTo>
                    <a:pt x="302501" y="21209"/>
                  </a:lnTo>
                  <a:lnTo>
                    <a:pt x="302501" y="47675"/>
                  </a:lnTo>
                  <a:lnTo>
                    <a:pt x="297980" y="55524"/>
                  </a:lnTo>
                  <a:lnTo>
                    <a:pt x="281203" y="55524"/>
                  </a:lnTo>
                  <a:lnTo>
                    <a:pt x="276898" y="47675"/>
                  </a:lnTo>
                  <a:lnTo>
                    <a:pt x="276860" y="31534"/>
                  </a:lnTo>
                  <a:lnTo>
                    <a:pt x="280250" y="22529"/>
                  </a:lnTo>
                  <a:lnTo>
                    <a:pt x="299021" y="22529"/>
                  </a:lnTo>
                  <a:lnTo>
                    <a:pt x="302463" y="31534"/>
                  </a:lnTo>
                  <a:lnTo>
                    <a:pt x="302501" y="47675"/>
                  </a:lnTo>
                  <a:lnTo>
                    <a:pt x="302501" y="21209"/>
                  </a:lnTo>
                  <a:lnTo>
                    <a:pt x="298196" y="18199"/>
                  </a:lnTo>
                  <a:lnTo>
                    <a:pt x="290068" y="16637"/>
                  </a:lnTo>
                  <a:lnTo>
                    <a:pt x="281990" y="18148"/>
                  </a:lnTo>
                  <a:lnTo>
                    <a:pt x="275323" y="22517"/>
                  </a:lnTo>
                  <a:lnTo>
                    <a:pt x="270789" y="29578"/>
                  </a:lnTo>
                  <a:lnTo>
                    <a:pt x="269125" y="39116"/>
                  </a:lnTo>
                  <a:lnTo>
                    <a:pt x="270675" y="48387"/>
                  </a:lnTo>
                  <a:lnTo>
                    <a:pt x="274942" y="55346"/>
                  </a:lnTo>
                  <a:lnTo>
                    <a:pt x="281292" y="59715"/>
                  </a:lnTo>
                  <a:lnTo>
                    <a:pt x="289115" y="61239"/>
                  </a:lnTo>
                  <a:lnTo>
                    <a:pt x="296519" y="59982"/>
                  </a:lnTo>
                  <a:lnTo>
                    <a:pt x="303326" y="56007"/>
                  </a:lnTo>
                  <a:lnTo>
                    <a:pt x="303669" y="55524"/>
                  </a:lnTo>
                  <a:lnTo>
                    <a:pt x="308305" y="49085"/>
                  </a:lnTo>
                  <a:lnTo>
                    <a:pt x="310235" y="38938"/>
                  </a:lnTo>
                  <a:close/>
                </a:path>
                <a:path w="460375" h="61595">
                  <a:moveTo>
                    <a:pt x="340042" y="17627"/>
                  </a:moveTo>
                  <a:lnTo>
                    <a:pt x="329095" y="17627"/>
                  </a:lnTo>
                  <a:lnTo>
                    <a:pt x="329095" y="5384"/>
                  </a:lnTo>
                  <a:lnTo>
                    <a:pt x="321525" y="7416"/>
                  </a:lnTo>
                  <a:lnTo>
                    <a:pt x="321525" y="17627"/>
                  </a:lnTo>
                  <a:lnTo>
                    <a:pt x="315010" y="17627"/>
                  </a:lnTo>
                  <a:lnTo>
                    <a:pt x="315010" y="23520"/>
                  </a:lnTo>
                  <a:lnTo>
                    <a:pt x="321525" y="23520"/>
                  </a:lnTo>
                  <a:lnTo>
                    <a:pt x="321525" y="51816"/>
                  </a:lnTo>
                  <a:lnTo>
                    <a:pt x="322402" y="55524"/>
                  </a:lnTo>
                  <a:lnTo>
                    <a:pt x="324485" y="57988"/>
                  </a:lnTo>
                  <a:lnTo>
                    <a:pt x="326313" y="60096"/>
                  </a:lnTo>
                  <a:lnTo>
                    <a:pt x="329272" y="61239"/>
                  </a:lnTo>
                  <a:lnTo>
                    <a:pt x="335788" y="61239"/>
                  </a:lnTo>
                  <a:lnTo>
                    <a:pt x="338137" y="60718"/>
                  </a:lnTo>
                  <a:lnTo>
                    <a:pt x="339610" y="60096"/>
                  </a:lnTo>
                  <a:lnTo>
                    <a:pt x="339267" y="54203"/>
                  </a:lnTo>
                  <a:lnTo>
                    <a:pt x="338213" y="54559"/>
                  </a:lnTo>
                  <a:lnTo>
                    <a:pt x="336829" y="54813"/>
                  </a:lnTo>
                  <a:lnTo>
                    <a:pt x="330568" y="54813"/>
                  </a:lnTo>
                  <a:lnTo>
                    <a:pt x="329095" y="51816"/>
                  </a:lnTo>
                  <a:lnTo>
                    <a:pt x="329095" y="23520"/>
                  </a:lnTo>
                  <a:lnTo>
                    <a:pt x="340042" y="23520"/>
                  </a:lnTo>
                  <a:lnTo>
                    <a:pt x="340042" y="17627"/>
                  </a:lnTo>
                  <a:close/>
                </a:path>
                <a:path w="460375" h="61595">
                  <a:moveTo>
                    <a:pt x="368757" y="17627"/>
                  </a:moveTo>
                  <a:lnTo>
                    <a:pt x="357809" y="17627"/>
                  </a:lnTo>
                  <a:lnTo>
                    <a:pt x="357809" y="5384"/>
                  </a:lnTo>
                  <a:lnTo>
                    <a:pt x="350240" y="7416"/>
                  </a:lnTo>
                  <a:lnTo>
                    <a:pt x="350240" y="17627"/>
                  </a:lnTo>
                  <a:lnTo>
                    <a:pt x="343725" y="17627"/>
                  </a:lnTo>
                  <a:lnTo>
                    <a:pt x="343725" y="23520"/>
                  </a:lnTo>
                  <a:lnTo>
                    <a:pt x="350240" y="23520"/>
                  </a:lnTo>
                  <a:lnTo>
                    <a:pt x="350240" y="51816"/>
                  </a:lnTo>
                  <a:lnTo>
                    <a:pt x="351116" y="55524"/>
                  </a:lnTo>
                  <a:lnTo>
                    <a:pt x="353199" y="57988"/>
                  </a:lnTo>
                  <a:lnTo>
                    <a:pt x="355028" y="60096"/>
                  </a:lnTo>
                  <a:lnTo>
                    <a:pt x="357987" y="61239"/>
                  </a:lnTo>
                  <a:lnTo>
                    <a:pt x="364502" y="61239"/>
                  </a:lnTo>
                  <a:lnTo>
                    <a:pt x="366852" y="60718"/>
                  </a:lnTo>
                  <a:lnTo>
                    <a:pt x="368325" y="60096"/>
                  </a:lnTo>
                  <a:lnTo>
                    <a:pt x="367982" y="54203"/>
                  </a:lnTo>
                  <a:lnTo>
                    <a:pt x="366928" y="54559"/>
                  </a:lnTo>
                  <a:lnTo>
                    <a:pt x="365544" y="54813"/>
                  </a:lnTo>
                  <a:lnTo>
                    <a:pt x="359283" y="54813"/>
                  </a:lnTo>
                  <a:lnTo>
                    <a:pt x="357809" y="51816"/>
                  </a:lnTo>
                  <a:lnTo>
                    <a:pt x="357809" y="23520"/>
                  </a:lnTo>
                  <a:lnTo>
                    <a:pt x="368757" y="23520"/>
                  </a:lnTo>
                  <a:lnTo>
                    <a:pt x="368757" y="17627"/>
                  </a:lnTo>
                  <a:close/>
                </a:path>
                <a:path w="460375" h="61595">
                  <a:moveTo>
                    <a:pt x="414909" y="38938"/>
                  </a:moveTo>
                  <a:lnTo>
                    <a:pt x="413410" y="29679"/>
                  </a:lnTo>
                  <a:lnTo>
                    <a:pt x="409257" y="22656"/>
                  </a:lnTo>
                  <a:lnTo>
                    <a:pt x="409067" y="22529"/>
                  </a:lnTo>
                  <a:lnTo>
                    <a:pt x="407174" y="21209"/>
                  </a:lnTo>
                  <a:lnTo>
                    <a:pt x="407174" y="47675"/>
                  </a:lnTo>
                  <a:lnTo>
                    <a:pt x="402653" y="55524"/>
                  </a:lnTo>
                  <a:lnTo>
                    <a:pt x="385876" y="55524"/>
                  </a:lnTo>
                  <a:lnTo>
                    <a:pt x="381571" y="47675"/>
                  </a:lnTo>
                  <a:lnTo>
                    <a:pt x="381533" y="31534"/>
                  </a:lnTo>
                  <a:lnTo>
                    <a:pt x="384924" y="22529"/>
                  </a:lnTo>
                  <a:lnTo>
                    <a:pt x="403694" y="22529"/>
                  </a:lnTo>
                  <a:lnTo>
                    <a:pt x="407136" y="31534"/>
                  </a:lnTo>
                  <a:lnTo>
                    <a:pt x="407174" y="47675"/>
                  </a:lnTo>
                  <a:lnTo>
                    <a:pt x="407174" y="21209"/>
                  </a:lnTo>
                  <a:lnTo>
                    <a:pt x="402869" y="18199"/>
                  </a:lnTo>
                  <a:lnTo>
                    <a:pt x="394741" y="16637"/>
                  </a:lnTo>
                  <a:lnTo>
                    <a:pt x="386664" y="18148"/>
                  </a:lnTo>
                  <a:lnTo>
                    <a:pt x="379996" y="22517"/>
                  </a:lnTo>
                  <a:lnTo>
                    <a:pt x="375462" y="29578"/>
                  </a:lnTo>
                  <a:lnTo>
                    <a:pt x="373799" y="39116"/>
                  </a:lnTo>
                  <a:lnTo>
                    <a:pt x="375348" y="48387"/>
                  </a:lnTo>
                  <a:lnTo>
                    <a:pt x="379615" y="55346"/>
                  </a:lnTo>
                  <a:lnTo>
                    <a:pt x="385965" y="59715"/>
                  </a:lnTo>
                  <a:lnTo>
                    <a:pt x="393788" y="61239"/>
                  </a:lnTo>
                  <a:lnTo>
                    <a:pt x="401193" y="59982"/>
                  </a:lnTo>
                  <a:lnTo>
                    <a:pt x="408000" y="56007"/>
                  </a:lnTo>
                  <a:lnTo>
                    <a:pt x="408343" y="55524"/>
                  </a:lnTo>
                  <a:lnTo>
                    <a:pt x="412978" y="49085"/>
                  </a:lnTo>
                  <a:lnTo>
                    <a:pt x="414909" y="38938"/>
                  </a:lnTo>
                  <a:close/>
                </a:path>
                <a:path w="460375" h="61595">
                  <a:moveTo>
                    <a:pt x="460273" y="20243"/>
                  </a:moveTo>
                  <a:lnTo>
                    <a:pt x="451231" y="16637"/>
                  </a:lnTo>
                  <a:lnTo>
                    <a:pt x="438543" y="16637"/>
                  </a:lnTo>
                  <a:lnTo>
                    <a:pt x="433679" y="20688"/>
                  </a:lnTo>
                  <a:lnTo>
                    <a:pt x="431584" y="24650"/>
                  </a:lnTo>
                  <a:lnTo>
                    <a:pt x="431330" y="24650"/>
                  </a:lnTo>
                  <a:lnTo>
                    <a:pt x="430974" y="17627"/>
                  </a:lnTo>
                  <a:lnTo>
                    <a:pt x="424205" y="17627"/>
                  </a:lnTo>
                  <a:lnTo>
                    <a:pt x="424548" y="24765"/>
                  </a:lnTo>
                  <a:lnTo>
                    <a:pt x="424548" y="60261"/>
                  </a:lnTo>
                  <a:lnTo>
                    <a:pt x="432104" y="60261"/>
                  </a:lnTo>
                  <a:lnTo>
                    <a:pt x="432104" y="33286"/>
                  </a:lnTo>
                  <a:lnTo>
                    <a:pt x="432371" y="31965"/>
                  </a:lnTo>
                  <a:lnTo>
                    <a:pt x="434111" y="26593"/>
                  </a:lnTo>
                  <a:lnTo>
                    <a:pt x="437934" y="23063"/>
                  </a:lnTo>
                  <a:lnTo>
                    <a:pt x="450100" y="23063"/>
                  </a:lnTo>
                  <a:lnTo>
                    <a:pt x="452716" y="28790"/>
                  </a:lnTo>
                  <a:lnTo>
                    <a:pt x="452716" y="60261"/>
                  </a:lnTo>
                  <a:lnTo>
                    <a:pt x="460273" y="60261"/>
                  </a:lnTo>
                  <a:lnTo>
                    <a:pt x="460273" y="2024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02371" y="1220266"/>
              <a:ext cx="3233242" cy="286343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79819" y="2698559"/>
              <a:ext cx="478882" cy="521876"/>
            </a:xfrm>
            <a:prstGeom prst="rect">
              <a:avLst/>
            </a:prstGeom>
          </p:spPr>
        </p:pic>
      </p:grpSp>
      <p:sp>
        <p:nvSpPr>
          <p:cNvPr id="79" name="object 79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97" name="object 9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99" name="object 9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28" name="object 2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18706" y="41310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18706" y="429699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18706" y="44629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52729" y="41310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52729" y="429699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52729" y="44629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86740" y="41310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86740" y="429699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86740" y="44629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2698711" y="711555"/>
            <a:ext cx="461009" cy="143510"/>
            <a:chOff x="2698711" y="711555"/>
            <a:chExt cx="461009" cy="143510"/>
          </a:xfrm>
        </p:grpSpPr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8711" y="717677"/>
              <a:ext cx="84645" cy="13604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5201" y="754126"/>
              <a:ext cx="133731" cy="10071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64878" y="754126"/>
              <a:ext cx="82461" cy="984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68891" y="711555"/>
              <a:ext cx="90601" cy="143268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3241205" y="711555"/>
            <a:ext cx="1186180" cy="143510"/>
            <a:chOff x="3241205" y="711555"/>
            <a:chExt cx="1186180" cy="143510"/>
          </a:xfrm>
        </p:grpSpPr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1205" y="718794"/>
              <a:ext cx="100749" cy="13380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64014" y="754126"/>
              <a:ext cx="76504" cy="10071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66464" y="754126"/>
              <a:ext cx="138099" cy="9847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26103" y="754113"/>
              <a:ext cx="84848" cy="10071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736428" y="759879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82326" y="716559"/>
              <a:ext cx="399414" cy="13826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02442" y="754126"/>
              <a:ext cx="133730" cy="10071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362920" y="711555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72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72" y="141046"/>
                  </a:lnTo>
                  <a:lnTo>
                    <a:pt x="17272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509642" y="716559"/>
            <a:ext cx="601345" cy="138430"/>
            <a:chOff x="4509642" y="716559"/>
            <a:chExt cx="601345" cy="138430"/>
          </a:xfrm>
        </p:grpSpPr>
        <p:sp>
          <p:nvSpPr>
            <p:cNvPr id="67" name="object 67"/>
            <p:cNvSpPr/>
            <p:nvPr/>
          </p:nvSpPr>
          <p:spPr>
            <a:xfrm>
              <a:off x="4509642" y="718794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57217" y="718794"/>
              <a:ext cx="100749" cy="13380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87963" y="717677"/>
              <a:ext cx="110083" cy="13604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820386" y="718794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60201" y="716559"/>
              <a:ext cx="250659" cy="138264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124205" y="1356416"/>
            <a:ext cx="1268692" cy="3168111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1522780" y="1255471"/>
            <a:ext cx="3703954" cy="3943985"/>
            <a:chOff x="1522780" y="1255471"/>
            <a:chExt cx="3703954" cy="3943985"/>
          </a:xfrm>
        </p:grpSpPr>
        <p:sp>
          <p:nvSpPr>
            <p:cNvPr id="74" name="object 74"/>
            <p:cNvSpPr/>
            <p:nvPr/>
          </p:nvSpPr>
          <p:spPr>
            <a:xfrm>
              <a:off x="4146727" y="413097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81043" y="3965727"/>
              <a:ext cx="1210448" cy="123367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184027" y="416898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183570" y="4204754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340912" y="413097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74085" y="3965727"/>
              <a:ext cx="1210437" cy="123367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377247" y="416898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77755" y="4204754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37396" y="413097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71344" y="3965727"/>
              <a:ext cx="1210436" cy="123367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574531" y="416898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74239" y="4204754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17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732737" y="413097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66494" y="3965727"/>
              <a:ext cx="1210435" cy="123367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69109" y="4168987"/>
              <a:ext cx="681951" cy="70384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08757" y="4279684"/>
              <a:ext cx="191808" cy="6432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22587" y="4719512"/>
              <a:ext cx="164845" cy="8039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41293" y="4279684"/>
              <a:ext cx="329882" cy="6433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3632136" y="4427715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19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20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00" y="3009"/>
                  </a:lnTo>
                  <a:lnTo>
                    <a:pt x="52959" y="876"/>
                  </a:lnTo>
                  <a:lnTo>
                    <a:pt x="47231" y="876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45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45"/>
                  </a:lnTo>
                  <a:lnTo>
                    <a:pt x="129273" y="18935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502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39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496716" y="4667707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76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68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58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387" y="33578"/>
                  </a:moveTo>
                  <a:lnTo>
                    <a:pt x="108178" y="33578"/>
                  </a:lnTo>
                  <a:lnTo>
                    <a:pt x="108178" y="39293"/>
                  </a:lnTo>
                  <a:lnTo>
                    <a:pt x="129387" y="39293"/>
                  </a:lnTo>
                  <a:lnTo>
                    <a:pt x="129387" y="33578"/>
                  </a:lnTo>
                  <a:close/>
                </a:path>
                <a:path w="445770" h="154939">
                  <a:moveTo>
                    <a:pt x="129552" y="147231"/>
                  </a:moveTo>
                  <a:lnTo>
                    <a:pt x="104521" y="147231"/>
                  </a:lnTo>
                  <a:lnTo>
                    <a:pt x="104521" y="94386"/>
                  </a:lnTo>
                  <a:lnTo>
                    <a:pt x="96875" y="94386"/>
                  </a:lnTo>
                  <a:lnTo>
                    <a:pt x="96875" y="153657"/>
                  </a:lnTo>
                  <a:lnTo>
                    <a:pt x="129552" y="153657"/>
                  </a:lnTo>
                  <a:lnTo>
                    <a:pt x="129552" y="147231"/>
                  </a:lnTo>
                  <a:close/>
                </a:path>
                <a:path w="445770" h="154939">
                  <a:moveTo>
                    <a:pt x="151460" y="126987"/>
                  </a:moveTo>
                  <a:lnTo>
                    <a:pt x="130251" y="126987"/>
                  </a:lnTo>
                  <a:lnTo>
                    <a:pt x="130251" y="132702"/>
                  </a:lnTo>
                  <a:lnTo>
                    <a:pt x="151460" y="132702"/>
                  </a:lnTo>
                  <a:lnTo>
                    <a:pt x="151460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48"/>
                  </a:moveTo>
                  <a:lnTo>
                    <a:pt x="193167" y="977"/>
                  </a:lnTo>
                  <a:lnTo>
                    <a:pt x="183527" y="977"/>
                  </a:lnTo>
                  <a:lnTo>
                    <a:pt x="170395" y="37109"/>
                  </a:lnTo>
                  <a:lnTo>
                    <a:pt x="168313" y="44043"/>
                  </a:lnTo>
                  <a:lnTo>
                    <a:pt x="166916" y="50025"/>
                  </a:lnTo>
                  <a:lnTo>
                    <a:pt x="166573" y="50025"/>
                  </a:lnTo>
                  <a:lnTo>
                    <a:pt x="165100" y="43865"/>
                  </a:lnTo>
                  <a:lnTo>
                    <a:pt x="163182" y="36931"/>
                  </a:lnTo>
                  <a:lnTo>
                    <a:pt x="150749" y="977"/>
                  </a:lnTo>
                  <a:lnTo>
                    <a:pt x="141109" y="977"/>
                  </a:lnTo>
                  <a:lnTo>
                    <a:pt x="137020" y="60248"/>
                  </a:lnTo>
                  <a:lnTo>
                    <a:pt x="144233" y="60248"/>
                  </a:lnTo>
                  <a:lnTo>
                    <a:pt x="146151" y="28003"/>
                  </a:lnTo>
                  <a:lnTo>
                    <a:pt x="146926" y="8724"/>
                  </a:lnTo>
                  <a:lnTo>
                    <a:pt x="147104" y="8724"/>
                  </a:lnTo>
                  <a:lnTo>
                    <a:pt x="148755" y="15671"/>
                  </a:lnTo>
                  <a:lnTo>
                    <a:pt x="151015" y="23317"/>
                  </a:lnTo>
                  <a:lnTo>
                    <a:pt x="153885" y="31673"/>
                  </a:lnTo>
                  <a:lnTo>
                    <a:pt x="163182" y="59880"/>
                  </a:lnTo>
                  <a:lnTo>
                    <a:pt x="169176" y="59880"/>
                  </a:lnTo>
                  <a:lnTo>
                    <a:pt x="182130" y="23571"/>
                  </a:lnTo>
                  <a:lnTo>
                    <a:pt x="184823" y="15582"/>
                  </a:lnTo>
                  <a:lnTo>
                    <a:pt x="186829" y="8724"/>
                  </a:lnTo>
                  <a:lnTo>
                    <a:pt x="187083" y="8724"/>
                  </a:lnTo>
                  <a:lnTo>
                    <a:pt x="187121" y="14630"/>
                  </a:lnTo>
                  <a:lnTo>
                    <a:pt x="187655" y="27800"/>
                  </a:lnTo>
                  <a:lnTo>
                    <a:pt x="189344" y="60248"/>
                  </a:lnTo>
                  <a:lnTo>
                    <a:pt x="196824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62" y="153657"/>
                  </a:moveTo>
                  <a:lnTo>
                    <a:pt x="227812" y="123228"/>
                  </a:lnTo>
                  <a:lnTo>
                    <a:pt x="245630" y="94386"/>
                  </a:lnTo>
                  <a:lnTo>
                    <a:pt x="236931" y="94386"/>
                  </a:lnTo>
                  <a:lnTo>
                    <a:pt x="225285" y="114782"/>
                  </a:lnTo>
                  <a:lnTo>
                    <a:pt x="223634" y="118389"/>
                  </a:lnTo>
                  <a:lnTo>
                    <a:pt x="223456" y="118389"/>
                  </a:lnTo>
                  <a:lnTo>
                    <a:pt x="220154" y="112153"/>
                  </a:lnTo>
                  <a:lnTo>
                    <a:pt x="210159" y="94386"/>
                  </a:lnTo>
                  <a:lnTo>
                    <a:pt x="201472" y="94386"/>
                  </a:lnTo>
                  <a:lnTo>
                    <a:pt x="218681" y="123672"/>
                  </a:lnTo>
                  <a:lnTo>
                    <a:pt x="200774" y="153657"/>
                  </a:lnTo>
                  <a:lnTo>
                    <a:pt x="209473" y="153657"/>
                  </a:lnTo>
                  <a:lnTo>
                    <a:pt x="216509" y="140639"/>
                  </a:lnTo>
                  <a:lnTo>
                    <a:pt x="219557" y="135458"/>
                  </a:lnTo>
                  <a:lnTo>
                    <a:pt x="221195" y="132372"/>
                  </a:lnTo>
                  <a:lnTo>
                    <a:pt x="222859" y="128854"/>
                  </a:lnTo>
                  <a:lnTo>
                    <a:pt x="223024" y="128854"/>
                  </a:lnTo>
                  <a:lnTo>
                    <a:pt x="226682" y="135623"/>
                  </a:lnTo>
                  <a:lnTo>
                    <a:pt x="229806" y="140639"/>
                  </a:lnTo>
                  <a:lnTo>
                    <a:pt x="237286" y="153657"/>
                  </a:lnTo>
                  <a:lnTo>
                    <a:pt x="246062" y="153657"/>
                  </a:lnTo>
                  <a:close/>
                </a:path>
                <a:path w="445770" h="154939">
                  <a:moveTo>
                    <a:pt x="267906" y="53822"/>
                  </a:moveTo>
                  <a:lnTo>
                    <a:pt x="242874" y="53822"/>
                  </a:lnTo>
                  <a:lnTo>
                    <a:pt x="242874" y="977"/>
                  </a:lnTo>
                  <a:lnTo>
                    <a:pt x="235229" y="977"/>
                  </a:lnTo>
                  <a:lnTo>
                    <a:pt x="235229" y="60248"/>
                  </a:lnTo>
                  <a:lnTo>
                    <a:pt x="267906" y="60248"/>
                  </a:lnTo>
                  <a:lnTo>
                    <a:pt x="267906" y="53822"/>
                  </a:lnTo>
                  <a:close/>
                </a:path>
                <a:path w="445770" h="154939">
                  <a:moveTo>
                    <a:pt x="287439" y="147231"/>
                  </a:moveTo>
                  <a:lnTo>
                    <a:pt x="262407" y="147231"/>
                  </a:lnTo>
                  <a:lnTo>
                    <a:pt x="262407" y="94386"/>
                  </a:lnTo>
                  <a:lnTo>
                    <a:pt x="254762" y="94386"/>
                  </a:lnTo>
                  <a:lnTo>
                    <a:pt x="254762" y="153657"/>
                  </a:lnTo>
                  <a:lnTo>
                    <a:pt x="287439" y="153657"/>
                  </a:lnTo>
                  <a:lnTo>
                    <a:pt x="287439" y="147231"/>
                  </a:lnTo>
                  <a:close/>
                </a:path>
                <a:path w="445770" h="154939">
                  <a:moveTo>
                    <a:pt x="289814" y="33578"/>
                  </a:moveTo>
                  <a:lnTo>
                    <a:pt x="268605" y="33578"/>
                  </a:lnTo>
                  <a:lnTo>
                    <a:pt x="268605" y="39293"/>
                  </a:lnTo>
                  <a:lnTo>
                    <a:pt x="289814" y="39293"/>
                  </a:lnTo>
                  <a:lnTo>
                    <a:pt x="289814" y="33578"/>
                  </a:lnTo>
                  <a:close/>
                </a:path>
                <a:path w="445770" h="154939">
                  <a:moveTo>
                    <a:pt x="309346" y="126987"/>
                  </a:moveTo>
                  <a:lnTo>
                    <a:pt x="288137" y="126987"/>
                  </a:lnTo>
                  <a:lnTo>
                    <a:pt x="288137" y="132702"/>
                  </a:lnTo>
                  <a:lnTo>
                    <a:pt x="309346" y="132702"/>
                  </a:lnTo>
                  <a:lnTo>
                    <a:pt x="309346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54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81"/>
                  </a:lnTo>
                  <a:lnTo>
                    <a:pt x="339763" y="96481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81"/>
                  </a:lnTo>
                  <a:lnTo>
                    <a:pt x="338455" y="96481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36" y="153657"/>
                  </a:moveTo>
                  <a:lnTo>
                    <a:pt x="385686" y="123228"/>
                  </a:lnTo>
                  <a:lnTo>
                    <a:pt x="403504" y="94386"/>
                  </a:lnTo>
                  <a:lnTo>
                    <a:pt x="394804" y="94386"/>
                  </a:lnTo>
                  <a:lnTo>
                    <a:pt x="383159" y="114782"/>
                  </a:lnTo>
                  <a:lnTo>
                    <a:pt x="381508" y="118389"/>
                  </a:lnTo>
                  <a:lnTo>
                    <a:pt x="381330" y="118389"/>
                  </a:lnTo>
                  <a:lnTo>
                    <a:pt x="378028" y="112153"/>
                  </a:lnTo>
                  <a:lnTo>
                    <a:pt x="368033" y="94386"/>
                  </a:lnTo>
                  <a:lnTo>
                    <a:pt x="359346" y="94386"/>
                  </a:lnTo>
                  <a:lnTo>
                    <a:pt x="376555" y="123672"/>
                  </a:lnTo>
                  <a:lnTo>
                    <a:pt x="358648" y="153657"/>
                  </a:lnTo>
                  <a:lnTo>
                    <a:pt x="367347" y="153657"/>
                  </a:lnTo>
                  <a:lnTo>
                    <a:pt x="374383" y="140639"/>
                  </a:lnTo>
                  <a:lnTo>
                    <a:pt x="377431" y="135458"/>
                  </a:lnTo>
                  <a:lnTo>
                    <a:pt x="379069" y="132372"/>
                  </a:lnTo>
                  <a:lnTo>
                    <a:pt x="380733" y="128854"/>
                  </a:lnTo>
                  <a:lnTo>
                    <a:pt x="380898" y="128854"/>
                  </a:lnTo>
                  <a:lnTo>
                    <a:pt x="384556" y="135623"/>
                  </a:lnTo>
                  <a:lnTo>
                    <a:pt x="387680" y="140639"/>
                  </a:lnTo>
                  <a:lnTo>
                    <a:pt x="395160" y="153657"/>
                  </a:lnTo>
                  <a:lnTo>
                    <a:pt x="403936" y="153657"/>
                  </a:lnTo>
                  <a:close/>
                </a:path>
                <a:path w="445770" h="154939">
                  <a:moveTo>
                    <a:pt x="445325" y="147231"/>
                  </a:moveTo>
                  <a:lnTo>
                    <a:pt x="420293" y="147231"/>
                  </a:lnTo>
                  <a:lnTo>
                    <a:pt x="420293" y="94386"/>
                  </a:lnTo>
                  <a:lnTo>
                    <a:pt x="412648" y="94386"/>
                  </a:lnTo>
                  <a:lnTo>
                    <a:pt x="412648" y="153657"/>
                  </a:lnTo>
                  <a:lnTo>
                    <a:pt x="445325" y="153657"/>
                  </a:lnTo>
                  <a:lnTo>
                    <a:pt x="445325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22635" y="4279684"/>
              <a:ext cx="211543" cy="6433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56302" y="4282935"/>
              <a:ext cx="172986" cy="7976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295495" y="4719980"/>
              <a:ext cx="460375" cy="61594"/>
            </a:xfrm>
            <a:custGeom>
              <a:avLst/>
              <a:gdLst/>
              <a:ahLst/>
              <a:cxnLst/>
              <a:rect l="l" t="t" r="r" b="b"/>
              <a:pathLst>
                <a:path w="460375" h="61595">
                  <a:moveTo>
                    <a:pt x="18770" y="3073"/>
                  </a:moveTo>
                  <a:lnTo>
                    <a:pt x="12331" y="3073"/>
                  </a:lnTo>
                  <a:lnTo>
                    <a:pt x="0" y="9766"/>
                  </a:lnTo>
                  <a:lnTo>
                    <a:pt x="1473" y="15659"/>
                  </a:lnTo>
                  <a:lnTo>
                    <a:pt x="11290" y="10287"/>
                  </a:lnTo>
                  <a:lnTo>
                    <a:pt x="11468" y="10287"/>
                  </a:lnTo>
                  <a:lnTo>
                    <a:pt x="11468" y="60248"/>
                  </a:lnTo>
                  <a:lnTo>
                    <a:pt x="18770" y="60248"/>
                  </a:lnTo>
                  <a:lnTo>
                    <a:pt x="18770" y="3073"/>
                  </a:lnTo>
                  <a:close/>
                </a:path>
                <a:path w="460375" h="61595">
                  <a:moveTo>
                    <a:pt x="76962" y="31051"/>
                  </a:moveTo>
                  <a:lnTo>
                    <a:pt x="75704" y="18834"/>
                  </a:lnTo>
                  <a:lnTo>
                    <a:pt x="72110" y="9817"/>
                  </a:lnTo>
                  <a:lnTo>
                    <a:pt x="72021" y="9677"/>
                  </a:lnTo>
                  <a:lnTo>
                    <a:pt x="70446" y="8166"/>
                  </a:lnTo>
                  <a:lnTo>
                    <a:pt x="69278" y="7035"/>
                  </a:lnTo>
                  <a:lnTo>
                    <a:pt x="69278" y="31051"/>
                  </a:lnTo>
                  <a:lnTo>
                    <a:pt x="69265" y="31927"/>
                  </a:lnTo>
                  <a:lnTo>
                    <a:pt x="68592" y="41287"/>
                  </a:lnTo>
                  <a:lnTo>
                    <a:pt x="66459" y="48806"/>
                  </a:lnTo>
                  <a:lnTo>
                    <a:pt x="62852" y="53581"/>
                  </a:lnTo>
                  <a:lnTo>
                    <a:pt x="57746" y="55257"/>
                  </a:lnTo>
                  <a:lnTo>
                    <a:pt x="53022" y="53695"/>
                  </a:lnTo>
                  <a:lnTo>
                    <a:pt x="49403" y="49161"/>
                  </a:lnTo>
                  <a:lnTo>
                    <a:pt x="47091" y="41846"/>
                  </a:lnTo>
                  <a:lnTo>
                    <a:pt x="46278" y="31927"/>
                  </a:lnTo>
                  <a:lnTo>
                    <a:pt x="47142" y="21640"/>
                  </a:lnTo>
                  <a:lnTo>
                    <a:pt x="69278" y="31051"/>
                  </a:lnTo>
                  <a:lnTo>
                    <a:pt x="69278" y="7035"/>
                  </a:lnTo>
                  <a:lnTo>
                    <a:pt x="66205" y="4051"/>
                  </a:lnTo>
                  <a:lnTo>
                    <a:pt x="58267" y="2095"/>
                  </a:lnTo>
                  <a:lnTo>
                    <a:pt x="50342" y="4051"/>
                  </a:lnTo>
                  <a:lnTo>
                    <a:pt x="38620" y="31927"/>
                  </a:lnTo>
                  <a:lnTo>
                    <a:pt x="40055" y="44411"/>
                  </a:lnTo>
                  <a:lnTo>
                    <a:pt x="43865" y="53581"/>
                  </a:lnTo>
                  <a:lnTo>
                    <a:pt x="49758" y="59296"/>
                  </a:lnTo>
                  <a:lnTo>
                    <a:pt x="57315" y="61239"/>
                  </a:lnTo>
                  <a:lnTo>
                    <a:pt x="65659" y="59245"/>
                  </a:lnTo>
                  <a:lnTo>
                    <a:pt x="69888" y="55257"/>
                  </a:lnTo>
                  <a:lnTo>
                    <a:pt x="71818" y="53428"/>
                  </a:lnTo>
                  <a:lnTo>
                    <a:pt x="75641" y="43967"/>
                  </a:lnTo>
                  <a:lnTo>
                    <a:pt x="76962" y="31051"/>
                  </a:lnTo>
                  <a:close/>
                </a:path>
                <a:path w="460375" h="61595">
                  <a:moveTo>
                    <a:pt x="121500" y="31051"/>
                  </a:moveTo>
                  <a:lnTo>
                    <a:pt x="120243" y="18834"/>
                  </a:lnTo>
                  <a:lnTo>
                    <a:pt x="116649" y="9817"/>
                  </a:lnTo>
                  <a:lnTo>
                    <a:pt x="116560" y="9677"/>
                  </a:lnTo>
                  <a:lnTo>
                    <a:pt x="114985" y="8166"/>
                  </a:lnTo>
                  <a:lnTo>
                    <a:pt x="113817" y="7035"/>
                  </a:lnTo>
                  <a:lnTo>
                    <a:pt x="113817" y="31051"/>
                  </a:lnTo>
                  <a:lnTo>
                    <a:pt x="113804" y="31927"/>
                  </a:lnTo>
                  <a:lnTo>
                    <a:pt x="113131" y="41287"/>
                  </a:lnTo>
                  <a:lnTo>
                    <a:pt x="110998" y="48806"/>
                  </a:lnTo>
                  <a:lnTo>
                    <a:pt x="107391" y="53581"/>
                  </a:lnTo>
                  <a:lnTo>
                    <a:pt x="102285" y="55257"/>
                  </a:lnTo>
                  <a:lnTo>
                    <a:pt x="97561" y="53695"/>
                  </a:lnTo>
                  <a:lnTo>
                    <a:pt x="93941" y="49161"/>
                  </a:lnTo>
                  <a:lnTo>
                    <a:pt x="91630" y="41846"/>
                  </a:lnTo>
                  <a:lnTo>
                    <a:pt x="90817" y="31927"/>
                  </a:lnTo>
                  <a:lnTo>
                    <a:pt x="91681" y="21640"/>
                  </a:lnTo>
                  <a:lnTo>
                    <a:pt x="113817" y="31051"/>
                  </a:lnTo>
                  <a:lnTo>
                    <a:pt x="113817" y="7035"/>
                  </a:lnTo>
                  <a:lnTo>
                    <a:pt x="110744" y="4051"/>
                  </a:lnTo>
                  <a:lnTo>
                    <a:pt x="102806" y="2095"/>
                  </a:lnTo>
                  <a:lnTo>
                    <a:pt x="94881" y="4051"/>
                  </a:lnTo>
                  <a:lnTo>
                    <a:pt x="83159" y="31927"/>
                  </a:lnTo>
                  <a:lnTo>
                    <a:pt x="84594" y="44411"/>
                  </a:lnTo>
                  <a:lnTo>
                    <a:pt x="88404" y="53581"/>
                  </a:lnTo>
                  <a:lnTo>
                    <a:pt x="94297" y="59296"/>
                  </a:lnTo>
                  <a:lnTo>
                    <a:pt x="101854" y="61239"/>
                  </a:lnTo>
                  <a:lnTo>
                    <a:pt x="110197" y="59245"/>
                  </a:lnTo>
                  <a:lnTo>
                    <a:pt x="114427" y="55257"/>
                  </a:lnTo>
                  <a:lnTo>
                    <a:pt x="116357" y="53428"/>
                  </a:lnTo>
                  <a:lnTo>
                    <a:pt x="120180" y="43967"/>
                  </a:lnTo>
                  <a:lnTo>
                    <a:pt x="121500" y="31051"/>
                  </a:lnTo>
                  <a:close/>
                </a:path>
                <a:path w="460375" h="61595">
                  <a:moveTo>
                    <a:pt x="153962" y="8242"/>
                  </a:moveTo>
                  <a:lnTo>
                    <a:pt x="152692" y="6743"/>
                  </a:lnTo>
                  <a:lnTo>
                    <a:pt x="148742" y="2082"/>
                  </a:lnTo>
                  <a:lnTo>
                    <a:pt x="147878" y="2082"/>
                  </a:lnTo>
                  <a:lnTo>
                    <a:pt x="147878" y="12560"/>
                  </a:lnTo>
                  <a:lnTo>
                    <a:pt x="147878" y="27076"/>
                  </a:lnTo>
                  <a:lnTo>
                    <a:pt x="145707" y="32524"/>
                  </a:lnTo>
                  <a:lnTo>
                    <a:pt x="135788" y="32524"/>
                  </a:lnTo>
                  <a:lnTo>
                    <a:pt x="133121" y="27076"/>
                  </a:lnTo>
                  <a:lnTo>
                    <a:pt x="133184" y="12560"/>
                  </a:lnTo>
                  <a:lnTo>
                    <a:pt x="135788" y="6743"/>
                  </a:lnTo>
                  <a:lnTo>
                    <a:pt x="145961" y="6743"/>
                  </a:lnTo>
                  <a:lnTo>
                    <a:pt x="147878" y="12560"/>
                  </a:lnTo>
                  <a:lnTo>
                    <a:pt x="147878" y="2082"/>
                  </a:lnTo>
                  <a:lnTo>
                    <a:pt x="133362" y="2082"/>
                  </a:lnTo>
                  <a:lnTo>
                    <a:pt x="127190" y="8509"/>
                  </a:lnTo>
                  <a:lnTo>
                    <a:pt x="127279" y="31381"/>
                  </a:lnTo>
                  <a:lnTo>
                    <a:pt x="133362" y="37185"/>
                  </a:lnTo>
                  <a:lnTo>
                    <a:pt x="147701" y="37185"/>
                  </a:lnTo>
                  <a:lnTo>
                    <a:pt x="152577" y="32524"/>
                  </a:lnTo>
                  <a:lnTo>
                    <a:pt x="153962" y="31216"/>
                  </a:lnTo>
                  <a:lnTo>
                    <a:pt x="153962" y="8242"/>
                  </a:lnTo>
                  <a:close/>
                </a:path>
                <a:path w="460375" h="61595">
                  <a:moveTo>
                    <a:pt x="177863" y="1993"/>
                  </a:moveTo>
                  <a:lnTo>
                    <a:pt x="173088" y="1993"/>
                  </a:lnTo>
                  <a:lnTo>
                    <a:pt x="139788" y="61353"/>
                  </a:lnTo>
                  <a:lnTo>
                    <a:pt x="144653" y="61353"/>
                  </a:lnTo>
                  <a:lnTo>
                    <a:pt x="177863" y="1993"/>
                  </a:lnTo>
                  <a:close/>
                </a:path>
                <a:path w="460375" h="61595">
                  <a:moveTo>
                    <a:pt x="190728" y="31927"/>
                  </a:moveTo>
                  <a:lnTo>
                    <a:pt x="189471" y="30429"/>
                  </a:lnTo>
                  <a:lnTo>
                    <a:pt x="185597" y="25768"/>
                  </a:lnTo>
                  <a:lnTo>
                    <a:pt x="184645" y="25768"/>
                  </a:lnTo>
                  <a:lnTo>
                    <a:pt x="184645" y="36233"/>
                  </a:lnTo>
                  <a:lnTo>
                    <a:pt x="184645" y="50749"/>
                  </a:lnTo>
                  <a:lnTo>
                    <a:pt x="182473" y="56286"/>
                  </a:lnTo>
                  <a:lnTo>
                    <a:pt x="172643" y="56286"/>
                  </a:lnTo>
                  <a:lnTo>
                    <a:pt x="169862" y="50660"/>
                  </a:lnTo>
                  <a:lnTo>
                    <a:pt x="170027" y="43713"/>
                  </a:lnTo>
                  <a:lnTo>
                    <a:pt x="170040" y="36233"/>
                  </a:lnTo>
                  <a:lnTo>
                    <a:pt x="172643" y="30429"/>
                  </a:lnTo>
                  <a:lnTo>
                    <a:pt x="182727" y="30429"/>
                  </a:lnTo>
                  <a:lnTo>
                    <a:pt x="184645" y="36233"/>
                  </a:lnTo>
                  <a:lnTo>
                    <a:pt x="184645" y="25768"/>
                  </a:lnTo>
                  <a:lnTo>
                    <a:pt x="170218" y="25768"/>
                  </a:lnTo>
                  <a:lnTo>
                    <a:pt x="164045" y="32270"/>
                  </a:lnTo>
                  <a:lnTo>
                    <a:pt x="164045" y="55143"/>
                  </a:lnTo>
                  <a:lnTo>
                    <a:pt x="170129" y="60858"/>
                  </a:lnTo>
                  <a:lnTo>
                    <a:pt x="184467" y="60858"/>
                  </a:lnTo>
                  <a:lnTo>
                    <a:pt x="189242" y="56286"/>
                  </a:lnTo>
                  <a:lnTo>
                    <a:pt x="190728" y="54876"/>
                  </a:lnTo>
                  <a:lnTo>
                    <a:pt x="190728" y="31927"/>
                  </a:lnTo>
                  <a:close/>
                </a:path>
                <a:path w="460375" h="61595">
                  <a:moveTo>
                    <a:pt x="264083" y="2552"/>
                  </a:moveTo>
                  <a:lnTo>
                    <a:pt x="262178" y="1498"/>
                  </a:lnTo>
                  <a:lnTo>
                    <a:pt x="257479" y="0"/>
                  </a:lnTo>
                  <a:lnTo>
                    <a:pt x="250177" y="0"/>
                  </a:lnTo>
                  <a:lnTo>
                    <a:pt x="237731" y="2235"/>
                  </a:lnTo>
                  <a:lnTo>
                    <a:pt x="228066" y="8572"/>
                  </a:lnTo>
                  <a:lnTo>
                    <a:pt x="221805" y="18389"/>
                  </a:lnTo>
                  <a:lnTo>
                    <a:pt x="219583" y="31102"/>
                  </a:lnTo>
                  <a:lnTo>
                    <a:pt x="221780" y="44030"/>
                  </a:lnTo>
                  <a:lnTo>
                    <a:pt x="227850" y="53467"/>
                  </a:lnTo>
                  <a:lnTo>
                    <a:pt x="236994" y="59270"/>
                  </a:lnTo>
                  <a:lnTo>
                    <a:pt x="248437" y="61239"/>
                  </a:lnTo>
                  <a:lnTo>
                    <a:pt x="255651" y="61239"/>
                  </a:lnTo>
                  <a:lnTo>
                    <a:pt x="261213" y="59740"/>
                  </a:lnTo>
                  <a:lnTo>
                    <a:pt x="263994" y="58420"/>
                  </a:lnTo>
                  <a:lnTo>
                    <a:pt x="262432" y="52260"/>
                  </a:lnTo>
                  <a:lnTo>
                    <a:pt x="259397" y="53759"/>
                  </a:lnTo>
                  <a:lnTo>
                    <a:pt x="254698" y="54724"/>
                  </a:lnTo>
                  <a:lnTo>
                    <a:pt x="250088" y="54724"/>
                  </a:lnTo>
                  <a:lnTo>
                    <a:pt x="240550" y="53035"/>
                  </a:lnTo>
                  <a:lnTo>
                    <a:pt x="233489" y="48221"/>
                  </a:lnTo>
                  <a:lnTo>
                    <a:pt x="229095" y="40703"/>
                  </a:lnTo>
                  <a:lnTo>
                    <a:pt x="227584" y="30835"/>
                  </a:lnTo>
                  <a:lnTo>
                    <a:pt x="229222" y="20421"/>
                  </a:lnTo>
                  <a:lnTo>
                    <a:pt x="233857" y="12738"/>
                  </a:lnTo>
                  <a:lnTo>
                    <a:pt x="241071" y="7962"/>
                  </a:lnTo>
                  <a:lnTo>
                    <a:pt x="250444" y="6337"/>
                  </a:lnTo>
                  <a:lnTo>
                    <a:pt x="255308" y="6337"/>
                  </a:lnTo>
                  <a:lnTo>
                    <a:pt x="259397" y="7391"/>
                  </a:lnTo>
                  <a:lnTo>
                    <a:pt x="262267" y="8801"/>
                  </a:lnTo>
                  <a:lnTo>
                    <a:pt x="264083" y="2552"/>
                  </a:lnTo>
                  <a:close/>
                </a:path>
                <a:path w="460375" h="61595">
                  <a:moveTo>
                    <a:pt x="310235" y="38925"/>
                  </a:moveTo>
                  <a:lnTo>
                    <a:pt x="308737" y="29679"/>
                  </a:lnTo>
                  <a:lnTo>
                    <a:pt x="304584" y="22644"/>
                  </a:lnTo>
                  <a:lnTo>
                    <a:pt x="304393" y="22517"/>
                  </a:lnTo>
                  <a:lnTo>
                    <a:pt x="302501" y="21196"/>
                  </a:lnTo>
                  <a:lnTo>
                    <a:pt x="302501" y="47663"/>
                  </a:lnTo>
                  <a:lnTo>
                    <a:pt x="297980" y="55511"/>
                  </a:lnTo>
                  <a:lnTo>
                    <a:pt x="281203" y="55511"/>
                  </a:lnTo>
                  <a:lnTo>
                    <a:pt x="276898" y="47663"/>
                  </a:lnTo>
                  <a:lnTo>
                    <a:pt x="276860" y="31521"/>
                  </a:lnTo>
                  <a:lnTo>
                    <a:pt x="280250" y="22517"/>
                  </a:lnTo>
                  <a:lnTo>
                    <a:pt x="299021" y="22517"/>
                  </a:lnTo>
                  <a:lnTo>
                    <a:pt x="302463" y="31521"/>
                  </a:lnTo>
                  <a:lnTo>
                    <a:pt x="302501" y="47663"/>
                  </a:lnTo>
                  <a:lnTo>
                    <a:pt x="302501" y="21196"/>
                  </a:lnTo>
                  <a:lnTo>
                    <a:pt x="298196" y="18186"/>
                  </a:lnTo>
                  <a:lnTo>
                    <a:pt x="290068" y="16624"/>
                  </a:lnTo>
                  <a:lnTo>
                    <a:pt x="281990" y="18135"/>
                  </a:lnTo>
                  <a:lnTo>
                    <a:pt x="275323" y="22504"/>
                  </a:lnTo>
                  <a:lnTo>
                    <a:pt x="270789" y="29565"/>
                  </a:lnTo>
                  <a:lnTo>
                    <a:pt x="269125" y="39103"/>
                  </a:lnTo>
                  <a:lnTo>
                    <a:pt x="270675" y="48374"/>
                  </a:lnTo>
                  <a:lnTo>
                    <a:pt x="274942" y="55333"/>
                  </a:lnTo>
                  <a:lnTo>
                    <a:pt x="281292" y="59715"/>
                  </a:lnTo>
                  <a:lnTo>
                    <a:pt x="289115" y="61226"/>
                  </a:lnTo>
                  <a:lnTo>
                    <a:pt x="296519" y="59969"/>
                  </a:lnTo>
                  <a:lnTo>
                    <a:pt x="303326" y="55994"/>
                  </a:lnTo>
                  <a:lnTo>
                    <a:pt x="303669" y="55511"/>
                  </a:lnTo>
                  <a:lnTo>
                    <a:pt x="308305" y="49072"/>
                  </a:lnTo>
                  <a:lnTo>
                    <a:pt x="310235" y="38925"/>
                  </a:lnTo>
                  <a:close/>
                </a:path>
                <a:path w="460375" h="61595">
                  <a:moveTo>
                    <a:pt x="340042" y="17614"/>
                  </a:moveTo>
                  <a:lnTo>
                    <a:pt x="329095" y="17614"/>
                  </a:lnTo>
                  <a:lnTo>
                    <a:pt x="329095" y="5372"/>
                  </a:lnTo>
                  <a:lnTo>
                    <a:pt x="321525" y="7404"/>
                  </a:lnTo>
                  <a:lnTo>
                    <a:pt x="321525" y="17614"/>
                  </a:lnTo>
                  <a:lnTo>
                    <a:pt x="315010" y="17614"/>
                  </a:lnTo>
                  <a:lnTo>
                    <a:pt x="315010" y="23507"/>
                  </a:lnTo>
                  <a:lnTo>
                    <a:pt x="321525" y="23507"/>
                  </a:lnTo>
                  <a:lnTo>
                    <a:pt x="321525" y="51803"/>
                  </a:lnTo>
                  <a:lnTo>
                    <a:pt x="322402" y="55511"/>
                  </a:lnTo>
                  <a:lnTo>
                    <a:pt x="324485" y="57975"/>
                  </a:lnTo>
                  <a:lnTo>
                    <a:pt x="326313" y="60083"/>
                  </a:lnTo>
                  <a:lnTo>
                    <a:pt x="329272" y="61226"/>
                  </a:lnTo>
                  <a:lnTo>
                    <a:pt x="335788" y="61226"/>
                  </a:lnTo>
                  <a:lnTo>
                    <a:pt x="338137" y="60706"/>
                  </a:lnTo>
                  <a:lnTo>
                    <a:pt x="339610" y="60083"/>
                  </a:lnTo>
                  <a:lnTo>
                    <a:pt x="339267" y="54190"/>
                  </a:lnTo>
                  <a:lnTo>
                    <a:pt x="338213" y="54546"/>
                  </a:lnTo>
                  <a:lnTo>
                    <a:pt x="336829" y="54800"/>
                  </a:lnTo>
                  <a:lnTo>
                    <a:pt x="330568" y="54800"/>
                  </a:lnTo>
                  <a:lnTo>
                    <a:pt x="329095" y="51803"/>
                  </a:lnTo>
                  <a:lnTo>
                    <a:pt x="329095" y="23507"/>
                  </a:lnTo>
                  <a:lnTo>
                    <a:pt x="340042" y="23507"/>
                  </a:lnTo>
                  <a:lnTo>
                    <a:pt x="340042" y="17614"/>
                  </a:lnTo>
                  <a:close/>
                </a:path>
                <a:path w="460375" h="61595">
                  <a:moveTo>
                    <a:pt x="368757" y="17614"/>
                  </a:moveTo>
                  <a:lnTo>
                    <a:pt x="357809" y="17614"/>
                  </a:lnTo>
                  <a:lnTo>
                    <a:pt x="357809" y="5372"/>
                  </a:lnTo>
                  <a:lnTo>
                    <a:pt x="350240" y="7404"/>
                  </a:lnTo>
                  <a:lnTo>
                    <a:pt x="350240" y="17614"/>
                  </a:lnTo>
                  <a:lnTo>
                    <a:pt x="343725" y="17614"/>
                  </a:lnTo>
                  <a:lnTo>
                    <a:pt x="343725" y="23507"/>
                  </a:lnTo>
                  <a:lnTo>
                    <a:pt x="350240" y="23507"/>
                  </a:lnTo>
                  <a:lnTo>
                    <a:pt x="350240" y="51803"/>
                  </a:lnTo>
                  <a:lnTo>
                    <a:pt x="351116" y="55511"/>
                  </a:lnTo>
                  <a:lnTo>
                    <a:pt x="353199" y="57975"/>
                  </a:lnTo>
                  <a:lnTo>
                    <a:pt x="355028" y="60083"/>
                  </a:lnTo>
                  <a:lnTo>
                    <a:pt x="357987" y="61226"/>
                  </a:lnTo>
                  <a:lnTo>
                    <a:pt x="364502" y="61226"/>
                  </a:lnTo>
                  <a:lnTo>
                    <a:pt x="366852" y="60706"/>
                  </a:lnTo>
                  <a:lnTo>
                    <a:pt x="368325" y="60083"/>
                  </a:lnTo>
                  <a:lnTo>
                    <a:pt x="367982" y="54190"/>
                  </a:lnTo>
                  <a:lnTo>
                    <a:pt x="366928" y="54546"/>
                  </a:lnTo>
                  <a:lnTo>
                    <a:pt x="365544" y="54800"/>
                  </a:lnTo>
                  <a:lnTo>
                    <a:pt x="359283" y="54800"/>
                  </a:lnTo>
                  <a:lnTo>
                    <a:pt x="357809" y="51803"/>
                  </a:lnTo>
                  <a:lnTo>
                    <a:pt x="357809" y="23507"/>
                  </a:lnTo>
                  <a:lnTo>
                    <a:pt x="368757" y="23507"/>
                  </a:lnTo>
                  <a:lnTo>
                    <a:pt x="368757" y="17614"/>
                  </a:lnTo>
                  <a:close/>
                </a:path>
                <a:path w="460375" h="61595">
                  <a:moveTo>
                    <a:pt x="414909" y="38925"/>
                  </a:moveTo>
                  <a:lnTo>
                    <a:pt x="413410" y="29679"/>
                  </a:lnTo>
                  <a:lnTo>
                    <a:pt x="409257" y="22644"/>
                  </a:lnTo>
                  <a:lnTo>
                    <a:pt x="409067" y="22517"/>
                  </a:lnTo>
                  <a:lnTo>
                    <a:pt x="407174" y="21196"/>
                  </a:lnTo>
                  <a:lnTo>
                    <a:pt x="407174" y="47663"/>
                  </a:lnTo>
                  <a:lnTo>
                    <a:pt x="402653" y="55511"/>
                  </a:lnTo>
                  <a:lnTo>
                    <a:pt x="385876" y="55511"/>
                  </a:lnTo>
                  <a:lnTo>
                    <a:pt x="381571" y="47663"/>
                  </a:lnTo>
                  <a:lnTo>
                    <a:pt x="381533" y="31521"/>
                  </a:lnTo>
                  <a:lnTo>
                    <a:pt x="384924" y="22517"/>
                  </a:lnTo>
                  <a:lnTo>
                    <a:pt x="403694" y="22517"/>
                  </a:lnTo>
                  <a:lnTo>
                    <a:pt x="407136" y="31521"/>
                  </a:lnTo>
                  <a:lnTo>
                    <a:pt x="407174" y="47663"/>
                  </a:lnTo>
                  <a:lnTo>
                    <a:pt x="407174" y="21196"/>
                  </a:lnTo>
                  <a:lnTo>
                    <a:pt x="402869" y="18186"/>
                  </a:lnTo>
                  <a:lnTo>
                    <a:pt x="394741" y="16624"/>
                  </a:lnTo>
                  <a:lnTo>
                    <a:pt x="386664" y="18135"/>
                  </a:lnTo>
                  <a:lnTo>
                    <a:pt x="379996" y="22504"/>
                  </a:lnTo>
                  <a:lnTo>
                    <a:pt x="375462" y="29565"/>
                  </a:lnTo>
                  <a:lnTo>
                    <a:pt x="373799" y="39103"/>
                  </a:lnTo>
                  <a:lnTo>
                    <a:pt x="375348" y="48374"/>
                  </a:lnTo>
                  <a:lnTo>
                    <a:pt x="379615" y="55333"/>
                  </a:lnTo>
                  <a:lnTo>
                    <a:pt x="385965" y="59715"/>
                  </a:lnTo>
                  <a:lnTo>
                    <a:pt x="393788" y="61226"/>
                  </a:lnTo>
                  <a:lnTo>
                    <a:pt x="401193" y="59969"/>
                  </a:lnTo>
                  <a:lnTo>
                    <a:pt x="408000" y="55994"/>
                  </a:lnTo>
                  <a:lnTo>
                    <a:pt x="408343" y="55511"/>
                  </a:lnTo>
                  <a:lnTo>
                    <a:pt x="412978" y="49072"/>
                  </a:lnTo>
                  <a:lnTo>
                    <a:pt x="414909" y="38925"/>
                  </a:lnTo>
                  <a:close/>
                </a:path>
                <a:path w="460375" h="61595">
                  <a:moveTo>
                    <a:pt x="460273" y="20231"/>
                  </a:moveTo>
                  <a:lnTo>
                    <a:pt x="451231" y="16624"/>
                  </a:lnTo>
                  <a:lnTo>
                    <a:pt x="438543" y="16624"/>
                  </a:lnTo>
                  <a:lnTo>
                    <a:pt x="433679" y="20675"/>
                  </a:lnTo>
                  <a:lnTo>
                    <a:pt x="431584" y="24638"/>
                  </a:lnTo>
                  <a:lnTo>
                    <a:pt x="431330" y="24638"/>
                  </a:lnTo>
                  <a:lnTo>
                    <a:pt x="430974" y="17614"/>
                  </a:lnTo>
                  <a:lnTo>
                    <a:pt x="424205" y="17614"/>
                  </a:lnTo>
                  <a:lnTo>
                    <a:pt x="424548" y="24752"/>
                  </a:lnTo>
                  <a:lnTo>
                    <a:pt x="424548" y="60248"/>
                  </a:lnTo>
                  <a:lnTo>
                    <a:pt x="432104" y="60248"/>
                  </a:lnTo>
                  <a:lnTo>
                    <a:pt x="432104" y="33274"/>
                  </a:lnTo>
                  <a:lnTo>
                    <a:pt x="432371" y="31953"/>
                  </a:lnTo>
                  <a:lnTo>
                    <a:pt x="434111" y="26581"/>
                  </a:lnTo>
                  <a:lnTo>
                    <a:pt x="437934" y="23050"/>
                  </a:lnTo>
                  <a:lnTo>
                    <a:pt x="450100" y="23050"/>
                  </a:lnTo>
                  <a:lnTo>
                    <a:pt x="452716" y="28778"/>
                  </a:lnTo>
                  <a:lnTo>
                    <a:pt x="452716" y="60248"/>
                  </a:lnTo>
                  <a:lnTo>
                    <a:pt x="460273" y="60248"/>
                  </a:lnTo>
                  <a:lnTo>
                    <a:pt x="460273" y="20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22780" y="1255471"/>
              <a:ext cx="3233229" cy="286344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47790" y="2722778"/>
              <a:ext cx="478882" cy="521863"/>
            </a:xfrm>
            <a:prstGeom prst="rect">
              <a:avLst/>
            </a:prstGeom>
          </p:spPr>
        </p:pic>
      </p:grp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1967" y="1294911"/>
            <a:ext cx="1218615" cy="32678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43420" y="41222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3420" y="42881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3420" y="445416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77431" y="41222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77431" y="42881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7431" y="445416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1454" y="41222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1454" y="42881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1454" y="445416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723426" y="702767"/>
            <a:ext cx="461009" cy="143510"/>
            <a:chOff x="2723426" y="702767"/>
            <a:chExt cx="461009" cy="14351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3426" y="708876"/>
              <a:ext cx="84645" cy="1360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9902" y="745325"/>
              <a:ext cx="133743" cy="1007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9592" y="745337"/>
              <a:ext cx="82461" cy="984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3605" y="702767"/>
              <a:ext cx="90601" cy="14326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265919" y="702767"/>
            <a:ext cx="1186180" cy="143510"/>
            <a:chOff x="3265919" y="702767"/>
            <a:chExt cx="1186180" cy="14351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5919" y="710006"/>
              <a:ext cx="100749" cy="1338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8715" y="745325"/>
              <a:ext cx="76504" cy="1007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1166" y="745337"/>
              <a:ext cx="138099" cy="984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0818" y="745325"/>
              <a:ext cx="84848" cy="10071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761143" y="751090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7040" y="707771"/>
              <a:ext cx="399414" cy="1382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27144" y="745325"/>
              <a:ext cx="133743" cy="10071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87634" y="702767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534357" y="707771"/>
            <a:ext cx="601345" cy="138430"/>
            <a:chOff x="4534357" y="707771"/>
            <a:chExt cx="601345" cy="138430"/>
          </a:xfrm>
        </p:grpSpPr>
        <p:sp>
          <p:nvSpPr>
            <p:cNvPr id="27" name="object 27"/>
            <p:cNvSpPr/>
            <p:nvPr/>
          </p:nvSpPr>
          <p:spPr>
            <a:xfrm>
              <a:off x="4534357" y="710006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81931" y="710006"/>
              <a:ext cx="100749" cy="13380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12678" y="708876"/>
              <a:ext cx="110083" cy="13604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845100" y="710006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84915" y="707771"/>
              <a:ext cx="250647" cy="138264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514132" y="1246670"/>
            <a:ext cx="3755390" cy="3943985"/>
            <a:chOff x="1514132" y="1246670"/>
            <a:chExt cx="3755390" cy="3943985"/>
          </a:xfrm>
        </p:grpSpPr>
        <p:sp>
          <p:nvSpPr>
            <p:cNvPr id="33" name="object 33"/>
            <p:cNvSpPr/>
            <p:nvPr/>
          </p:nvSpPr>
          <p:spPr>
            <a:xfrm>
              <a:off x="4171429" y="412216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04589" y="3956926"/>
              <a:ext cx="1212557" cy="123367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208729" y="4160184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08284" y="419595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65614" y="412216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97631" y="3956926"/>
              <a:ext cx="1212547" cy="123367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401961" y="4160184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02469" y="419595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8992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62110" y="412216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94889" y="3956926"/>
              <a:ext cx="1212545" cy="123367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599232" y="4160184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98953" y="419595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8992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57438" y="412216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027" y="3956926"/>
              <a:ext cx="1212557" cy="123367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93824" y="4160184"/>
              <a:ext cx="681951" cy="70384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33484" y="4270883"/>
              <a:ext cx="191795" cy="6433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26512" y="4708084"/>
              <a:ext cx="165709" cy="6433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917825" y="4710722"/>
              <a:ext cx="213360" cy="62230"/>
            </a:xfrm>
            <a:custGeom>
              <a:avLst/>
              <a:gdLst/>
              <a:ahLst/>
              <a:cxnLst/>
              <a:rect l="l" t="t" r="r" b="b"/>
              <a:pathLst>
                <a:path w="213360" h="62229">
                  <a:moveTo>
                    <a:pt x="48729" y="29108"/>
                  </a:moveTo>
                  <a:lnTo>
                    <a:pt x="29159" y="29108"/>
                  </a:lnTo>
                  <a:lnTo>
                    <a:pt x="29159" y="35344"/>
                  </a:lnTo>
                  <a:lnTo>
                    <a:pt x="41148" y="35344"/>
                  </a:lnTo>
                  <a:lnTo>
                    <a:pt x="41148" y="53301"/>
                  </a:lnTo>
                  <a:lnTo>
                    <a:pt x="39382" y="54190"/>
                  </a:lnTo>
                  <a:lnTo>
                    <a:pt x="36029" y="54914"/>
                  </a:lnTo>
                  <a:lnTo>
                    <a:pt x="31013" y="54914"/>
                  </a:lnTo>
                  <a:lnTo>
                    <a:pt x="21551" y="53263"/>
                  </a:lnTo>
                  <a:lnTo>
                    <a:pt x="14338" y="48488"/>
                  </a:lnTo>
                  <a:lnTo>
                    <a:pt x="9715" y="40855"/>
                  </a:lnTo>
                  <a:lnTo>
                    <a:pt x="8102" y="30619"/>
                  </a:lnTo>
                  <a:lnTo>
                    <a:pt x="9791" y="20510"/>
                  </a:lnTo>
                  <a:lnTo>
                    <a:pt x="14617" y="12928"/>
                  </a:lnTo>
                  <a:lnTo>
                    <a:pt x="22148" y="8166"/>
                  </a:lnTo>
                  <a:lnTo>
                    <a:pt x="31978" y="6515"/>
                  </a:lnTo>
                  <a:lnTo>
                    <a:pt x="37973" y="6515"/>
                  </a:lnTo>
                  <a:lnTo>
                    <a:pt x="41935" y="7670"/>
                  </a:lnTo>
                  <a:lnTo>
                    <a:pt x="45110" y="9093"/>
                  </a:lnTo>
                  <a:lnTo>
                    <a:pt x="46964" y="2768"/>
                  </a:lnTo>
                  <a:lnTo>
                    <a:pt x="44411" y="1600"/>
                  </a:lnTo>
                  <a:lnTo>
                    <a:pt x="38950" y="0"/>
                  </a:lnTo>
                  <a:lnTo>
                    <a:pt x="32156" y="0"/>
                  </a:lnTo>
                  <a:lnTo>
                    <a:pt x="18719" y="2336"/>
                  </a:lnTo>
                  <a:lnTo>
                    <a:pt x="8610" y="8813"/>
                  </a:lnTo>
                  <a:lnTo>
                    <a:pt x="2222" y="18630"/>
                  </a:lnTo>
                  <a:lnTo>
                    <a:pt x="0" y="30975"/>
                  </a:lnTo>
                  <a:lnTo>
                    <a:pt x="0" y="40347"/>
                  </a:lnTo>
                  <a:lnTo>
                    <a:pt x="3175" y="48387"/>
                  </a:lnTo>
                  <a:lnTo>
                    <a:pt x="8280" y="53390"/>
                  </a:lnTo>
                  <a:lnTo>
                    <a:pt x="14097" y="59016"/>
                  </a:lnTo>
                  <a:lnTo>
                    <a:pt x="21501" y="61328"/>
                  </a:lnTo>
                  <a:lnTo>
                    <a:pt x="38506" y="61328"/>
                  </a:lnTo>
                  <a:lnTo>
                    <a:pt x="45288" y="59372"/>
                  </a:lnTo>
                  <a:lnTo>
                    <a:pt x="48729" y="58026"/>
                  </a:lnTo>
                  <a:lnTo>
                    <a:pt x="48729" y="29108"/>
                  </a:lnTo>
                  <a:close/>
                </a:path>
                <a:path w="213360" h="62229">
                  <a:moveTo>
                    <a:pt x="81407" y="16865"/>
                  </a:moveTo>
                  <a:lnTo>
                    <a:pt x="80708" y="16573"/>
                  </a:lnTo>
                  <a:lnTo>
                    <a:pt x="80086" y="16484"/>
                  </a:lnTo>
                  <a:lnTo>
                    <a:pt x="74002" y="16484"/>
                  </a:lnTo>
                  <a:lnTo>
                    <a:pt x="69342" y="20142"/>
                  </a:lnTo>
                  <a:lnTo>
                    <a:pt x="67310" y="26035"/>
                  </a:lnTo>
                  <a:lnTo>
                    <a:pt x="67043" y="26035"/>
                  </a:lnTo>
                  <a:lnTo>
                    <a:pt x="66776" y="17487"/>
                  </a:lnTo>
                  <a:lnTo>
                    <a:pt x="59905" y="17487"/>
                  </a:lnTo>
                  <a:lnTo>
                    <a:pt x="60172" y="21590"/>
                  </a:lnTo>
                  <a:lnTo>
                    <a:pt x="60261" y="25882"/>
                  </a:lnTo>
                  <a:lnTo>
                    <a:pt x="60261" y="60706"/>
                  </a:lnTo>
                  <a:lnTo>
                    <a:pt x="68021" y="60706"/>
                  </a:lnTo>
                  <a:lnTo>
                    <a:pt x="68021" y="36398"/>
                  </a:lnTo>
                  <a:lnTo>
                    <a:pt x="68097" y="35064"/>
                  </a:lnTo>
                  <a:lnTo>
                    <a:pt x="68364" y="33985"/>
                  </a:lnTo>
                  <a:lnTo>
                    <a:pt x="69430" y="28092"/>
                  </a:lnTo>
                  <a:lnTo>
                    <a:pt x="73304" y="23888"/>
                  </a:lnTo>
                  <a:lnTo>
                    <a:pt x="79819" y="23888"/>
                  </a:lnTo>
                  <a:lnTo>
                    <a:pt x="80619" y="23977"/>
                  </a:lnTo>
                  <a:lnTo>
                    <a:pt x="81407" y="24155"/>
                  </a:lnTo>
                  <a:lnTo>
                    <a:pt x="81407" y="16865"/>
                  </a:lnTo>
                  <a:close/>
                </a:path>
                <a:path w="213360" h="62229">
                  <a:moveTo>
                    <a:pt x="122821" y="36804"/>
                  </a:moveTo>
                  <a:lnTo>
                    <a:pt x="122580" y="34848"/>
                  </a:lnTo>
                  <a:lnTo>
                    <a:pt x="122021" y="30289"/>
                  </a:lnTo>
                  <a:lnTo>
                    <a:pt x="119240" y="23672"/>
                  </a:lnTo>
                  <a:lnTo>
                    <a:pt x="117690" y="22186"/>
                  </a:lnTo>
                  <a:lnTo>
                    <a:pt x="115341" y="19964"/>
                  </a:lnTo>
                  <a:lnTo>
                    <a:pt x="115341" y="34848"/>
                  </a:lnTo>
                  <a:lnTo>
                    <a:pt x="92697" y="34848"/>
                  </a:lnTo>
                  <a:lnTo>
                    <a:pt x="93306" y="29413"/>
                  </a:lnTo>
                  <a:lnTo>
                    <a:pt x="96748" y="22186"/>
                  </a:lnTo>
                  <a:lnTo>
                    <a:pt x="113309" y="22186"/>
                  </a:lnTo>
                  <a:lnTo>
                    <a:pt x="115277" y="29413"/>
                  </a:lnTo>
                  <a:lnTo>
                    <a:pt x="115341" y="34848"/>
                  </a:lnTo>
                  <a:lnTo>
                    <a:pt x="115341" y="19964"/>
                  </a:lnTo>
                  <a:lnTo>
                    <a:pt x="113868" y="18554"/>
                  </a:lnTo>
                  <a:lnTo>
                    <a:pt x="105295" y="16484"/>
                  </a:lnTo>
                  <a:lnTo>
                    <a:pt x="96875" y="18300"/>
                  </a:lnTo>
                  <a:lnTo>
                    <a:pt x="90551" y="23253"/>
                  </a:lnTo>
                  <a:lnTo>
                    <a:pt x="86575" y="30670"/>
                  </a:lnTo>
                  <a:lnTo>
                    <a:pt x="85394" y="38506"/>
                  </a:lnTo>
                  <a:lnTo>
                    <a:pt x="85293" y="40462"/>
                  </a:lnTo>
                  <a:lnTo>
                    <a:pt x="86626" y="48742"/>
                  </a:lnTo>
                  <a:lnTo>
                    <a:pt x="90754" y="55651"/>
                  </a:lnTo>
                  <a:lnTo>
                    <a:pt x="97345" y="60109"/>
                  </a:lnTo>
                  <a:lnTo>
                    <a:pt x="106172" y="61696"/>
                  </a:lnTo>
                  <a:lnTo>
                    <a:pt x="112877" y="61696"/>
                  </a:lnTo>
                  <a:lnTo>
                    <a:pt x="117716" y="60185"/>
                  </a:lnTo>
                  <a:lnTo>
                    <a:pt x="120357" y="58928"/>
                  </a:lnTo>
                  <a:lnTo>
                    <a:pt x="119557" y="55537"/>
                  </a:lnTo>
                  <a:lnTo>
                    <a:pt x="119037" y="53301"/>
                  </a:lnTo>
                  <a:lnTo>
                    <a:pt x="116128" y="54559"/>
                  </a:lnTo>
                  <a:lnTo>
                    <a:pt x="112788" y="55537"/>
                  </a:lnTo>
                  <a:lnTo>
                    <a:pt x="99390" y="55537"/>
                  </a:lnTo>
                  <a:lnTo>
                    <a:pt x="92786" y="51142"/>
                  </a:lnTo>
                  <a:lnTo>
                    <a:pt x="92608" y="40462"/>
                  </a:lnTo>
                  <a:lnTo>
                    <a:pt x="122478" y="40462"/>
                  </a:lnTo>
                  <a:lnTo>
                    <a:pt x="122745" y="39573"/>
                  </a:lnTo>
                  <a:lnTo>
                    <a:pt x="122821" y="36804"/>
                  </a:lnTo>
                  <a:close/>
                </a:path>
                <a:path w="213360" h="62229">
                  <a:moveTo>
                    <a:pt x="166992" y="36804"/>
                  </a:moveTo>
                  <a:lnTo>
                    <a:pt x="166751" y="34848"/>
                  </a:lnTo>
                  <a:lnTo>
                    <a:pt x="166192" y="30289"/>
                  </a:lnTo>
                  <a:lnTo>
                    <a:pt x="163410" y="23672"/>
                  </a:lnTo>
                  <a:lnTo>
                    <a:pt x="161861" y="22186"/>
                  </a:lnTo>
                  <a:lnTo>
                    <a:pt x="159512" y="19964"/>
                  </a:lnTo>
                  <a:lnTo>
                    <a:pt x="159512" y="34848"/>
                  </a:lnTo>
                  <a:lnTo>
                    <a:pt x="136867" y="34848"/>
                  </a:lnTo>
                  <a:lnTo>
                    <a:pt x="137477" y="29413"/>
                  </a:lnTo>
                  <a:lnTo>
                    <a:pt x="140919" y="22186"/>
                  </a:lnTo>
                  <a:lnTo>
                    <a:pt x="157480" y="22186"/>
                  </a:lnTo>
                  <a:lnTo>
                    <a:pt x="159448" y="29413"/>
                  </a:lnTo>
                  <a:lnTo>
                    <a:pt x="159512" y="34848"/>
                  </a:lnTo>
                  <a:lnTo>
                    <a:pt x="159512" y="19964"/>
                  </a:lnTo>
                  <a:lnTo>
                    <a:pt x="158038" y="18554"/>
                  </a:lnTo>
                  <a:lnTo>
                    <a:pt x="149466" y="16484"/>
                  </a:lnTo>
                  <a:lnTo>
                    <a:pt x="141046" y="18300"/>
                  </a:lnTo>
                  <a:lnTo>
                    <a:pt x="134721" y="23253"/>
                  </a:lnTo>
                  <a:lnTo>
                    <a:pt x="130746" y="30670"/>
                  </a:lnTo>
                  <a:lnTo>
                    <a:pt x="129565" y="38506"/>
                  </a:lnTo>
                  <a:lnTo>
                    <a:pt x="129463" y="40462"/>
                  </a:lnTo>
                  <a:lnTo>
                    <a:pt x="130797" y="48742"/>
                  </a:lnTo>
                  <a:lnTo>
                    <a:pt x="134924" y="55651"/>
                  </a:lnTo>
                  <a:lnTo>
                    <a:pt x="141516" y="60109"/>
                  </a:lnTo>
                  <a:lnTo>
                    <a:pt x="150342" y="61696"/>
                  </a:lnTo>
                  <a:lnTo>
                    <a:pt x="157035" y="61696"/>
                  </a:lnTo>
                  <a:lnTo>
                    <a:pt x="161886" y="60185"/>
                  </a:lnTo>
                  <a:lnTo>
                    <a:pt x="164528" y="58928"/>
                  </a:lnTo>
                  <a:lnTo>
                    <a:pt x="163728" y="55537"/>
                  </a:lnTo>
                  <a:lnTo>
                    <a:pt x="163207" y="53301"/>
                  </a:lnTo>
                  <a:lnTo>
                    <a:pt x="160299" y="54559"/>
                  </a:lnTo>
                  <a:lnTo>
                    <a:pt x="156959" y="55537"/>
                  </a:lnTo>
                  <a:lnTo>
                    <a:pt x="143560" y="55537"/>
                  </a:lnTo>
                  <a:lnTo>
                    <a:pt x="136956" y="51142"/>
                  </a:lnTo>
                  <a:lnTo>
                    <a:pt x="136779" y="40462"/>
                  </a:lnTo>
                  <a:lnTo>
                    <a:pt x="166649" y="40462"/>
                  </a:lnTo>
                  <a:lnTo>
                    <a:pt x="166916" y="39573"/>
                  </a:lnTo>
                  <a:lnTo>
                    <a:pt x="166992" y="36804"/>
                  </a:lnTo>
                  <a:close/>
                </a:path>
                <a:path w="213360" h="62229">
                  <a:moveTo>
                    <a:pt x="212826" y="20142"/>
                  </a:moveTo>
                  <a:lnTo>
                    <a:pt x="203669" y="16484"/>
                  </a:lnTo>
                  <a:lnTo>
                    <a:pt x="190804" y="16484"/>
                  </a:lnTo>
                  <a:lnTo>
                    <a:pt x="185877" y="20586"/>
                  </a:lnTo>
                  <a:lnTo>
                    <a:pt x="183756" y="24612"/>
                  </a:lnTo>
                  <a:lnTo>
                    <a:pt x="183489" y="24612"/>
                  </a:lnTo>
                  <a:lnTo>
                    <a:pt x="183134" y="17487"/>
                  </a:lnTo>
                  <a:lnTo>
                    <a:pt x="176263" y="17487"/>
                  </a:lnTo>
                  <a:lnTo>
                    <a:pt x="176618" y="24714"/>
                  </a:lnTo>
                  <a:lnTo>
                    <a:pt x="176618" y="60706"/>
                  </a:lnTo>
                  <a:lnTo>
                    <a:pt x="184289" y="60706"/>
                  </a:lnTo>
                  <a:lnTo>
                    <a:pt x="184289" y="33362"/>
                  </a:lnTo>
                  <a:lnTo>
                    <a:pt x="184543" y="32029"/>
                  </a:lnTo>
                  <a:lnTo>
                    <a:pt x="186309" y="26581"/>
                  </a:lnTo>
                  <a:lnTo>
                    <a:pt x="190182" y="22999"/>
                  </a:lnTo>
                  <a:lnTo>
                    <a:pt x="202526" y="22999"/>
                  </a:lnTo>
                  <a:lnTo>
                    <a:pt x="205168" y="28803"/>
                  </a:lnTo>
                  <a:lnTo>
                    <a:pt x="205168" y="60706"/>
                  </a:lnTo>
                  <a:lnTo>
                    <a:pt x="212826" y="60706"/>
                  </a:lnTo>
                  <a:lnTo>
                    <a:pt x="212826" y="20142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66007" y="4270883"/>
              <a:ext cx="329882" cy="6433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656850" y="4418914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20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48" y="17856"/>
                  </a:moveTo>
                  <a:lnTo>
                    <a:pt x="46177" y="17856"/>
                  </a:lnTo>
                  <a:lnTo>
                    <a:pt x="46177" y="61074"/>
                  </a:lnTo>
                  <a:lnTo>
                    <a:pt x="53848" y="61074"/>
                  </a:lnTo>
                  <a:lnTo>
                    <a:pt x="53848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13" y="3009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45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45"/>
                  </a:lnTo>
                  <a:lnTo>
                    <a:pt x="129273" y="18935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39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21430" y="4658906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76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68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71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88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387" y="33578"/>
                  </a:moveTo>
                  <a:lnTo>
                    <a:pt x="108178" y="33578"/>
                  </a:lnTo>
                  <a:lnTo>
                    <a:pt x="108178" y="39293"/>
                  </a:lnTo>
                  <a:lnTo>
                    <a:pt x="129387" y="39293"/>
                  </a:lnTo>
                  <a:lnTo>
                    <a:pt x="129387" y="33578"/>
                  </a:lnTo>
                  <a:close/>
                </a:path>
                <a:path w="445770" h="154939">
                  <a:moveTo>
                    <a:pt x="129565" y="147231"/>
                  </a:moveTo>
                  <a:lnTo>
                    <a:pt x="104533" y="147231"/>
                  </a:lnTo>
                  <a:lnTo>
                    <a:pt x="104533" y="94386"/>
                  </a:lnTo>
                  <a:lnTo>
                    <a:pt x="96888" y="94386"/>
                  </a:lnTo>
                  <a:lnTo>
                    <a:pt x="96888" y="153657"/>
                  </a:lnTo>
                  <a:lnTo>
                    <a:pt x="129565" y="153657"/>
                  </a:lnTo>
                  <a:lnTo>
                    <a:pt x="129565" y="147231"/>
                  </a:lnTo>
                  <a:close/>
                </a:path>
                <a:path w="445770" h="154939">
                  <a:moveTo>
                    <a:pt x="151472" y="126987"/>
                  </a:moveTo>
                  <a:lnTo>
                    <a:pt x="130263" y="126987"/>
                  </a:lnTo>
                  <a:lnTo>
                    <a:pt x="130263" y="132702"/>
                  </a:lnTo>
                  <a:lnTo>
                    <a:pt x="151472" y="132702"/>
                  </a:lnTo>
                  <a:lnTo>
                    <a:pt x="151472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48"/>
                  </a:moveTo>
                  <a:lnTo>
                    <a:pt x="193167" y="977"/>
                  </a:lnTo>
                  <a:lnTo>
                    <a:pt x="183527" y="977"/>
                  </a:lnTo>
                  <a:lnTo>
                    <a:pt x="170395" y="37109"/>
                  </a:lnTo>
                  <a:lnTo>
                    <a:pt x="168313" y="44043"/>
                  </a:lnTo>
                  <a:lnTo>
                    <a:pt x="166916" y="50025"/>
                  </a:lnTo>
                  <a:lnTo>
                    <a:pt x="166573" y="50025"/>
                  </a:lnTo>
                  <a:lnTo>
                    <a:pt x="165100" y="43865"/>
                  </a:lnTo>
                  <a:lnTo>
                    <a:pt x="163182" y="36931"/>
                  </a:lnTo>
                  <a:lnTo>
                    <a:pt x="150749" y="977"/>
                  </a:lnTo>
                  <a:lnTo>
                    <a:pt x="141109" y="977"/>
                  </a:lnTo>
                  <a:lnTo>
                    <a:pt x="137020" y="60248"/>
                  </a:lnTo>
                  <a:lnTo>
                    <a:pt x="144233" y="60248"/>
                  </a:lnTo>
                  <a:lnTo>
                    <a:pt x="146151" y="28003"/>
                  </a:lnTo>
                  <a:lnTo>
                    <a:pt x="146926" y="8724"/>
                  </a:lnTo>
                  <a:lnTo>
                    <a:pt x="147104" y="8724"/>
                  </a:lnTo>
                  <a:lnTo>
                    <a:pt x="148755" y="15671"/>
                  </a:lnTo>
                  <a:lnTo>
                    <a:pt x="151015" y="23317"/>
                  </a:lnTo>
                  <a:lnTo>
                    <a:pt x="153885" y="31673"/>
                  </a:lnTo>
                  <a:lnTo>
                    <a:pt x="163182" y="59880"/>
                  </a:lnTo>
                  <a:lnTo>
                    <a:pt x="169176" y="59880"/>
                  </a:lnTo>
                  <a:lnTo>
                    <a:pt x="182130" y="23571"/>
                  </a:lnTo>
                  <a:lnTo>
                    <a:pt x="184823" y="15582"/>
                  </a:lnTo>
                  <a:lnTo>
                    <a:pt x="186829" y="8724"/>
                  </a:lnTo>
                  <a:lnTo>
                    <a:pt x="187083" y="8724"/>
                  </a:lnTo>
                  <a:lnTo>
                    <a:pt x="187121" y="14630"/>
                  </a:lnTo>
                  <a:lnTo>
                    <a:pt x="187655" y="27800"/>
                  </a:lnTo>
                  <a:lnTo>
                    <a:pt x="189344" y="60248"/>
                  </a:lnTo>
                  <a:lnTo>
                    <a:pt x="196824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62" y="153657"/>
                  </a:moveTo>
                  <a:lnTo>
                    <a:pt x="227812" y="123228"/>
                  </a:lnTo>
                  <a:lnTo>
                    <a:pt x="245630" y="94386"/>
                  </a:lnTo>
                  <a:lnTo>
                    <a:pt x="236931" y="94386"/>
                  </a:lnTo>
                  <a:lnTo>
                    <a:pt x="225285" y="114782"/>
                  </a:lnTo>
                  <a:lnTo>
                    <a:pt x="223634" y="118389"/>
                  </a:lnTo>
                  <a:lnTo>
                    <a:pt x="223456" y="118389"/>
                  </a:lnTo>
                  <a:lnTo>
                    <a:pt x="220154" y="112153"/>
                  </a:lnTo>
                  <a:lnTo>
                    <a:pt x="210159" y="94386"/>
                  </a:lnTo>
                  <a:lnTo>
                    <a:pt x="201472" y="94386"/>
                  </a:lnTo>
                  <a:lnTo>
                    <a:pt x="218681" y="123672"/>
                  </a:lnTo>
                  <a:lnTo>
                    <a:pt x="200774" y="153657"/>
                  </a:lnTo>
                  <a:lnTo>
                    <a:pt x="209473" y="153657"/>
                  </a:lnTo>
                  <a:lnTo>
                    <a:pt x="216509" y="140639"/>
                  </a:lnTo>
                  <a:lnTo>
                    <a:pt x="219544" y="135458"/>
                  </a:lnTo>
                  <a:lnTo>
                    <a:pt x="221195" y="132372"/>
                  </a:lnTo>
                  <a:lnTo>
                    <a:pt x="222859" y="128854"/>
                  </a:lnTo>
                  <a:lnTo>
                    <a:pt x="223024" y="128854"/>
                  </a:lnTo>
                  <a:lnTo>
                    <a:pt x="226682" y="135623"/>
                  </a:lnTo>
                  <a:lnTo>
                    <a:pt x="229806" y="140639"/>
                  </a:lnTo>
                  <a:lnTo>
                    <a:pt x="237286" y="153657"/>
                  </a:lnTo>
                  <a:lnTo>
                    <a:pt x="246062" y="153657"/>
                  </a:lnTo>
                  <a:close/>
                </a:path>
                <a:path w="445770" h="154939">
                  <a:moveTo>
                    <a:pt x="267919" y="53822"/>
                  </a:moveTo>
                  <a:lnTo>
                    <a:pt x="242887" y="53822"/>
                  </a:lnTo>
                  <a:lnTo>
                    <a:pt x="242887" y="977"/>
                  </a:lnTo>
                  <a:lnTo>
                    <a:pt x="235242" y="977"/>
                  </a:lnTo>
                  <a:lnTo>
                    <a:pt x="235242" y="60248"/>
                  </a:lnTo>
                  <a:lnTo>
                    <a:pt x="267919" y="60248"/>
                  </a:lnTo>
                  <a:lnTo>
                    <a:pt x="267919" y="53822"/>
                  </a:lnTo>
                  <a:close/>
                </a:path>
                <a:path w="445770" h="154939">
                  <a:moveTo>
                    <a:pt x="287439" y="147231"/>
                  </a:moveTo>
                  <a:lnTo>
                    <a:pt x="262407" y="147231"/>
                  </a:lnTo>
                  <a:lnTo>
                    <a:pt x="262407" y="94386"/>
                  </a:lnTo>
                  <a:lnTo>
                    <a:pt x="254762" y="94386"/>
                  </a:lnTo>
                  <a:lnTo>
                    <a:pt x="254762" y="153657"/>
                  </a:lnTo>
                  <a:lnTo>
                    <a:pt x="287439" y="153657"/>
                  </a:lnTo>
                  <a:lnTo>
                    <a:pt x="287439" y="147231"/>
                  </a:lnTo>
                  <a:close/>
                </a:path>
                <a:path w="445770" h="154939">
                  <a:moveTo>
                    <a:pt x="289826" y="33578"/>
                  </a:moveTo>
                  <a:lnTo>
                    <a:pt x="268617" y="33578"/>
                  </a:lnTo>
                  <a:lnTo>
                    <a:pt x="268617" y="39293"/>
                  </a:lnTo>
                  <a:lnTo>
                    <a:pt x="289826" y="39293"/>
                  </a:lnTo>
                  <a:lnTo>
                    <a:pt x="289826" y="33578"/>
                  </a:lnTo>
                  <a:close/>
                </a:path>
                <a:path w="445770" h="154939">
                  <a:moveTo>
                    <a:pt x="309346" y="126987"/>
                  </a:moveTo>
                  <a:lnTo>
                    <a:pt x="288137" y="126987"/>
                  </a:lnTo>
                  <a:lnTo>
                    <a:pt x="288137" y="132702"/>
                  </a:lnTo>
                  <a:lnTo>
                    <a:pt x="309346" y="132702"/>
                  </a:lnTo>
                  <a:lnTo>
                    <a:pt x="309346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54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81"/>
                  </a:lnTo>
                  <a:lnTo>
                    <a:pt x="339763" y="96481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81"/>
                  </a:lnTo>
                  <a:lnTo>
                    <a:pt x="338455" y="96481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48" y="153657"/>
                  </a:moveTo>
                  <a:lnTo>
                    <a:pt x="385699" y="123228"/>
                  </a:lnTo>
                  <a:lnTo>
                    <a:pt x="403517" y="94386"/>
                  </a:lnTo>
                  <a:lnTo>
                    <a:pt x="394817" y="94386"/>
                  </a:lnTo>
                  <a:lnTo>
                    <a:pt x="383171" y="114782"/>
                  </a:lnTo>
                  <a:lnTo>
                    <a:pt x="381520" y="118389"/>
                  </a:lnTo>
                  <a:lnTo>
                    <a:pt x="381342" y="118389"/>
                  </a:lnTo>
                  <a:lnTo>
                    <a:pt x="378040" y="112153"/>
                  </a:lnTo>
                  <a:lnTo>
                    <a:pt x="368046" y="94386"/>
                  </a:lnTo>
                  <a:lnTo>
                    <a:pt x="359359" y="94386"/>
                  </a:lnTo>
                  <a:lnTo>
                    <a:pt x="376567" y="123672"/>
                  </a:lnTo>
                  <a:lnTo>
                    <a:pt x="358660" y="153657"/>
                  </a:lnTo>
                  <a:lnTo>
                    <a:pt x="367360" y="153657"/>
                  </a:lnTo>
                  <a:lnTo>
                    <a:pt x="374396" y="140639"/>
                  </a:lnTo>
                  <a:lnTo>
                    <a:pt x="377444" y="135458"/>
                  </a:lnTo>
                  <a:lnTo>
                    <a:pt x="379082" y="132372"/>
                  </a:lnTo>
                  <a:lnTo>
                    <a:pt x="380746" y="128854"/>
                  </a:lnTo>
                  <a:lnTo>
                    <a:pt x="380911" y="128854"/>
                  </a:lnTo>
                  <a:lnTo>
                    <a:pt x="384568" y="135623"/>
                  </a:lnTo>
                  <a:lnTo>
                    <a:pt x="387692" y="140639"/>
                  </a:lnTo>
                  <a:lnTo>
                    <a:pt x="395173" y="153657"/>
                  </a:lnTo>
                  <a:lnTo>
                    <a:pt x="403948" y="153657"/>
                  </a:lnTo>
                  <a:close/>
                </a:path>
                <a:path w="445770" h="154939">
                  <a:moveTo>
                    <a:pt x="445325" y="147231"/>
                  </a:moveTo>
                  <a:lnTo>
                    <a:pt x="420293" y="147231"/>
                  </a:lnTo>
                  <a:lnTo>
                    <a:pt x="420293" y="94386"/>
                  </a:lnTo>
                  <a:lnTo>
                    <a:pt x="412648" y="94386"/>
                  </a:lnTo>
                  <a:lnTo>
                    <a:pt x="412648" y="153657"/>
                  </a:lnTo>
                  <a:lnTo>
                    <a:pt x="445325" y="153657"/>
                  </a:lnTo>
                  <a:lnTo>
                    <a:pt x="445325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47349" y="4270883"/>
              <a:ext cx="211543" cy="6433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81016" y="4274134"/>
              <a:ext cx="172986" cy="7976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320222" y="4711166"/>
              <a:ext cx="460375" cy="61594"/>
            </a:xfrm>
            <a:custGeom>
              <a:avLst/>
              <a:gdLst/>
              <a:ahLst/>
              <a:cxnLst/>
              <a:rect l="l" t="t" r="r" b="b"/>
              <a:pathLst>
                <a:path w="460375" h="61595">
                  <a:moveTo>
                    <a:pt x="18770" y="3086"/>
                  </a:moveTo>
                  <a:lnTo>
                    <a:pt x="12331" y="3086"/>
                  </a:lnTo>
                  <a:lnTo>
                    <a:pt x="0" y="9779"/>
                  </a:lnTo>
                  <a:lnTo>
                    <a:pt x="1473" y="15671"/>
                  </a:lnTo>
                  <a:lnTo>
                    <a:pt x="11290" y="10299"/>
                  </a:lnTo>
                  <a:lnTo>
                    <a:pt x="11468" y="10299"/>
                  </a:lnTo>
                  <a:lnTo>
                    <a:pt x="11468" y="60261"/>
                  </a:lnTo>
                  <a:lnTo>
                    <a:pt x="18770" y="60261"/>
                  </a:lnTo>
                  <a:lnTo>
                    <a:pt x="18770" y="3086"/>
                  </a:lnTo>
                  <a:close/>
                </a:path>
                <a:path w="460375" h="61595">
                  <a:moveTo>
                    <a:pt x="76949" y="31051"/>
                  </a:moveTo>
                  <a:lnTo>
                    <a:pt x="69265" y="7048"/>
                  </a:lnTo>
                  <a:lnTo>
                    <a:pt x="69265" y="31051"/>
                  </a:lnTo>
                  <a:lnTo>
                    <a:pt x="69253" y="31927"/>
                  </a:lnTo>
                  <a:lnTo>
                    <a:pt x="68580" y="41300"/>
                  </a:lnTo>
                  <a:lnTo>
                    <a:pt x="66446" y="48818"/>
                  </a:lnTo>
                  <a:lnTo>
                    <a:pt x="62839" y="53594"/>
                  </a:lnTo>
                  <a:lnTo>
                    <a:pt x="57734" y="55257"/>
                  </a:lnTo>
                  <a:lnTo>
                    <a:pt x="53009" y="53708"/>
                  </a:lnTo>
                  <a:lnTo>
                    <a:pt x="49390" y="49174"/>
                  </a:lnTo>
                  <a:lnTo>
                    <a:pt x="47078" y="41859"/>
                  </a:lnTo>
                  <a:lnTo>
                    <a:pt x="46266" y="31927"/>
                  </a:lnTo>
                  <a:lnTo>
                    <a:pt x="47129" y="21653"/>
                  </a:lnTo>
                  <a:lnTo>
                    <a:pt x="49530" y="14211"/>
                  </a:lnTo>
                  <a:lnTo>
                    <a:pt x="53187" y="9690"/>
                  </a:lnTo>
                  <a:lnTo>
                    <a:pt x="57823" y="8166"/>
                  </a:lnTo>
                  <a:lnTo>
                    <a:pt x="62941" y="9817"/>
                  </a:lnTo>
                  <a:lnTo>
                    <a:pt x="66522" y="14516"/>
                  </a:lnTo>
                  <a:lnTo>
                    <a:pt x="68605" y="21844"/>
                  </a:lnTo>
                  <a:lnTo>
                    <a:pt x="69265" y="31051"/>
                  </a:lnTo>
                  <a:lnTo>
                    <a:pt x="69265" y="7048"/>
                  </a:lnTo>
                  <a:lnTo>
                    <a:pt x="66192" y="4064"/>
                  </a:lnTo>
                  <a:lnTo>
                    <a:pt x="58254" y="2095"/>
                  </a:lnTo>
                  <a:lnTo>
                    <a:pt x="50330" y="4064"/>
                  </a:lnTo>
                  <a:lnTo>
                    <a:pt x="38608" y="31927"/>
                  </a:lnTo>
                  <a:lnTo>
                    <a:pt x="40043" y="44424"/>
                  </a:lnTo>
                  <a:lnTo>
                    <a:pt x="43853" y="53594"/>
                  </a:lnTo>
                  <a:lnTo>
                    <a:pt x="49745" y="59309"/>
                  </a:lnTo>
                  <a:lnTo>
                    <a:pt x="57302" y="61239"/>
                  </a:lnTo>
                  <a:lnTo>
                    <a:pt x="65646" y="59258"/>
                  </a:lnTo>
                  <a:lnTo>
                    <a:pt x="69875" y="55257"/>
                  </a:lnTo>
                  <a:lnTo>
                    <a:pt x="71805" y="53441"/>
                  </a:lnTo>
                  <a:lnTo>
                    <a:pt x="75628" y="43980"/>
                  </a:lnTo>
                  <a:lnTo>
                    <a:pt x="76949" y="31051"/>
                  </a:lnTo>
                  <a:close/>
                </a:path>
                <a:path w="460375" h="61595">
                  <a:moveTo>
                    <a:pt x="121488" y="31051"/>
                  </a:moveTo>
                  <a:lnTo>
                    <a:pt x="113804" y="7048"/>
                  </a:lnTo>
                  <a:lnTo>
                    <a:pt x="113804" y="31051"/>
                  </a:lnTo>
                  <a:lnTo>
                    <a:pt x="113792" y="31927"/>
                  </a:lnTo>
                  <a:lnTo>
                    <a:pt x="113118" y="41300"/>
                  </a:lnTo>
                  <a:lnTo>
                    <a:pt x="110985" y="48818"/>
                  </a:lnTo>
                  <a:lnTo>
                    <a:pt x="107378" y="53594"/>
                  </a:lnTo>
                  <a:lnTo>
                    <a:pt x="102273" y="55257"/>
                  </a:lnTo>
                  <a:lnTo>
                    <a:pt x="97548" y="53708"/>
                  </a:lnTo>
                  <a:lnTo>
                    <a:pt x="93929" y="49174"/>
                  </a:lnTo>
                  <a:lnTo>
                    <a:pt x="91617" y="41859"/>
                  </a:lnTo>
                  <a:lnTo>
                    <a:pt x="90805" y="31927"/>
                  </a:lnTo>
                  <a:lnTo>
                    <a:pt x="91668" y="21653"/>
                  </a:lnTo>
                  <a:lnTo>
                    <a:pt x="94068" y="14211"/>
                  </a:lnTo>
                  <a:lnTo>
                    <a:pt x="97726" y="9690"/>
                  </a:lnTo>
                  <a:lnTo>
                    <a:pt x="102362" y="8166"/>
                  </a:lnTo>
                  <a:lnTo>
                    <a:pt x="107480" y="9817"/>
                  </a:lnTo>
                  <a:lnTo>
                    <a:pt x="111061" y="14516"/>
                  </a:lnTo>
                  <a:lnTo>
                    <a:pt x="113144" y="21844"/>
                  </a:lnTo>
                  <a:lnTo>
                    <a:pt x="113804" y="31051"/>
                  </a:lnTo>
                  <a:lnTo>
                    <a:pt x="113804" y="7048"/>
                  </a:lnTo>
                  <a:lnTo>
                    <a:pt x="110731" y="4064"/>
                  </a:lnTo>
                  <a:lnTo>
                    <a:pt x="102793" y="2095"/>
                  </a:lnTo>
                  <a:lnTo>
                    <a:pt x="94869" y="4064"/>
                  </a:lnTo>
                  <a:lnTo>
                    <a:pt x="83146" y="31927"/>
                  </a:lnTo>
                  <a:lnTo>
                    <a:pt x="84582" y="44424"/>
                  </a:lnTo>
                  <a:lnTo>
                    <a:pt x="88392" y="53594"/>
                  </a:lnTo>
                  <a:lnTo>
                    <a:pt x="94284" y="59309"/>
                  </a:lnTo>
                  <a:lnTo>
                    <a:pt x="101841" y="61239"/>
                  </a:lnTo>
                  <a:lnTo>
                    <a:pt x="110185" y="59258"/>
                  </a:lnTo>
                  <a:lnTo>
                    <a:pt x="114414" y="55257"/>
                  </a:lnTo>
                  <a:lnTo>
                    <a:pt x="116344" y="53441"/>
                  </a:lnTo>
                  <a:lnTo>
                    <a:pt x="120167" y="43980"/>
                  </a:lnTo>
                  <a:lnTo>
                    <a:pt x="121488" y="31051"/>
                  </a:lnTo>
                  <a:close/>
                </a:path>
                <a:path w="460375" h="61595">
                  <a:moveTo>
                    <a:pt x="153949" y="8255"/>
                  </a:moveTo>
                  <a:lnTo>
                    <a:pt x="152679" y="6756"/>
                  </a:lnTo>
                  <a:lnTo>
                    <a:pt x="148729" y="2095"/>
                  </a:lnTo>
                  <a:lnTo>
                    <a:pt x="147866" y="2095"/>
                  </a:lnTo>
                  <a:lnTo>
                    <a:pt x="147866" y="12573"/>
                  </a:lnTo>
                  <a:lnTo>
                    <a:pt x="147866" y="27089"/>
                  </a:lnTo>
                  <a:lnTo>
                    <a:pt x="145694" y="32537"/>
                  </a:lnTo>
                  <a:lnTo>
                    <a:pt x="135775" y="32537"/>
                  </a:lnTo>
                  <a:lnTo>
                    <a:pt x="133108" y="27089"/>
                  </a:lnTo>
                  <a:lnTo>
                    <a:pt x="133172" y="12573"/>
                  </a:lnTo>
                  <a:lnTo>
                    <a:pt x="135775" y="6756"/>
                  </a:lnTo>
                  <a:lnTo>
                    <a:pt x="145948" y="6756"/>
                  </a:lnTo>
                  <a:lnTo>
                    <a:pt x="147866" y="12573"/>
                  </a:lnTo>
                  <a:lnTo>
                    <a:pt x="147866" y="2095"/>
                  </a:lnTo>
                  <a:lnTo>
                    <a:pt x="133350" y="2095"/>
                  </a:lnTo>
                  <a:lnTo>
                    <a:pt x="127177" y="8521"/>
                  </a:lnTo>
                  <a:lnTo>
                    <a:pt x="127266" y="31394"/>
                  </a:lnTo>
                  <a:lnTo>
                    <a:pt x="133350" y="37198"/>
                  </a:lnTo>
                  <a:lnTo>
                    <a:pt x="147688" y="37198"/>
                  </a:lnTo>
                  <a:lnTo>
                    <a:pt x="152565" y="32537"/>
                  </a:lnTo>
                  <a:lnTo>
                    <a:pt x="153949" y="31229"/>
                  </a:lnTo>
                  <a:lnTo>
                    <a:pt x="153949" y="8255"/>
                  </a:lnTo>
                  <a:close/>
                </a:path>
                <a:path w="460375" h="61595">
                  <a:moveTo>
                    <a:pt x="177850" y="2006"/>
                  </a:moveTo>
                  <a:lnTo>
                    <a:pt x="173075" y="2006"/>
                  </a:lnTo>
                  <a:lnTo>
                    <a:pt x="139776" y="61366"/>
                  </a:lnTo>
                  <a:lnTo>
                    <a:pt x="144640" y="61366"/>
                  </a:lnTo>
                  <a:lnTo>
                    <a:pt x="177850" y="2006"/>
                  </a:lnTo>
                  <a:close/>
                </a:path>
                <a:path w="460375" h="61595">
                  <a:moveTo>
                    <a:pt x="190715" y="31940"/>
                  </a:moveTo>
                  <a:lnTo>
                    <a:pt x="189458" y="30441"/>
                  </a:lnTo>
                  <a:lnTo>
                    <a:pt x="185585" y="25781"/>
                  </a:lnTo>
                  <a:lnTo>
                    <a:pt x="184632" y="25781"/>
                  </a:lnTo>
                  <a:lnTo>
                    <a:pt x="184632" y="36245"/>
                  </a:lnTo>
                  <a:lnTo>
                    <a:pt x="184632" y="50761"/>
                  </a:lnTo>
                  <a:lnTo>
                    <a:pt x="182460" y="56299"/>
                  </a:lnTo>
                  <a:lnTo>
                    <a:pt x="172631" y="56299"/>
                  </a:lnTo>
                  <a:lnTo>
                    <a:pt x="169849" y="50673"/>
                  </a:lnTo>
                  <a:lnTo>
                    <a:pt x="170014" y="43726"/>
                  </a:lnTo>
                  <a:lnTo>
                    <a:pt x="170027" y="36245"/>
                  </a:lnTo>
                  <a:lnTo>
                    <a:pt x="172631" y="30441"/>
                  </a:lnTo>
                  <a:lnTo>
                    <a:pt x="182714" y="30441"/>
                  </a:lnTo>
                  <a:lnTo>
                    <a:pt x="184632" y="36245"/>
                  </a:lnTo>
                  <a:lnTo>
                    <a:pt x="184632" y="25781"/>
                  </a:lnTo>
                  <a:lnTo>
                    <a:pt x="170205" y="25781"/>
                  </a:lnTo>
                  <a:lnTo>
                    <a:pt x="164033" y="32283"/>
                  </a:lnTo>
                  <a:lnTo>
                    <a:pt x="164033" y="55156"/>
                  </a:lnTo>
                  <a:lnTo>
                    <a:pt x="170116" y="60871"/>
                  </a:lnTo>
                  <a:lnTo>
                    <a:pt x="184454" y="60871"/>
                  </a:lnTo>
                  <a:lnTo>
                    <a:pt x="189230" y="56299"/>
                  </a:lnTo>
                  <a:lnTo>
                    <a:pt x="190715" y="54889"/>
                  </a:lnTo>
                  <a:lnTo>
                    <a:pt x="190715" y="31940"/>
                  </a:lnTo>
                  <a:close/>
                </a:path>
                <a:path w="460375" h="61595">
                  <a:moveTo>
                    <a:pt x="264071" y="2552"/>
                  </a:moveTo>
                  <a:lnTo>
                    <a:pt x="262166" y="1498"/>
                  </a:lnTo>
                  <a:lnTo>
                    <a:pt x="257467" y="0"/>
                  </a:lnTo>
                  <a:lnTo>
                    <a:pt x="250164" y="0"/>
                  </a:lnTo>
                  <a:lnTo>
                    <a:pt x="237718" y="2247"/>
                  </a:lnTo>
                  <a:lnTo>
                    <a:pt x="228053" y="8585"/>
                  </a:lnTo>
                  <a:lnTo>
                    <a:pt x="221792" y="18402"/>
                  </a:lnTo>
                  <a:lnTo>
                    <a:pt x="219570" y="31102"/>
                  </a:lnTo>
                  <a:lnTo>
                    <a:pt x="221767" y="44030"/>
                  </a:lnTo>
                  <a:lnTo>
                    <a:pt x="227838" y="53479"/>
                  </a:lnTo>
                  <a:lnTo>
                    <a:pt x="236982" y="59270"/>
                  </a:lnTo>
                  <a:lnTo>
                    <a:pt x="248424" y="61239"/>
                  </a:lnTo>
                  <a:lnTo>
                    <a:pt x="255638" y="61239"/>
                  </a:lnTo>
                  <a:lnTo>
                    <a:pt x="261200" y="59740"/>
                  </a:lnTo>
                  <a:lnTo>
                    <a:pt x="263982" y="58420"/>
                  </a:lnTo>
                  <a:lnTo>
                    <a:pt x="262420" y="52260"/>
                  </a:lnTo>
                  <a:lnTo>
                    <a:pt x="259384" y="53759"/>
                  </a:lnTo>
                  <a:lnTo>
                    <a:pt x="254685" y="54724"/>
                  </a:lnTo>
                  <a:lnTo>
                    <a:pt x="250075" y="54724"/>
                  </a:lnTo>
                  <a:lnTo>
                    <a:pt x="240538" y="53047"/>
                  </a:lnTo>
                  <a:lnTo>
                    <a:pt x="233476" y="48234"/>
                  </a:lnTo>
                  <a:lnTo>
                    <a:pt x="229082" y="40703"/>
                  </a:lnTo>
                  <a:lnTo>
                    <a:pt x="227571" y="30835"/>
                  </a:lnTo>
                  <a:lnTo>
                    <a:pt x="229209" y="20434"/>
                  </a:lnTo>
                  <a:lnTo>
                    <a:pt x="233845" y="12738"/>
                  </a:lnTo>
                  <a:lnTo>
                    <a:pt x="241058" y="7975"/>
                  </a:lnTo>
                  <a:lnTo>
                    <a:pt x="250431" y="6337"/>
                  </a:lnTo>
                  <a:lnTo>
                    <a:pt x="255295" y="6337"/>
                  </a:lnTo>
                  <a:lnTo>
                    <a:pt x="259384" y="7391"/>
                  </a:lnTo>
                  <a:lnTo>
                    <a:pt x="262255" y="8801"/>
                  </a:lnTo>
                  <a:lnTo>
                    <a:pt x="264071" y="2552"/>
                  </a:lnTo>
                  <a:close/>
                </a:path>
                <a:path w="460375" h="61595">
                  <a:moveTo>
                    <a:pt x="310235" y="38938"/>
                  </a:moveTo>
                  <a:lnTo>
                    <a:pt x="308737" y="29679"/>
                  </a:lnTo>
                  <a:lnTo>
                    <a:pt x="304584" y="22656"/>
                  </a:lnTo>
                  <a:lnTo>
                    <a:pt x="304393" y="22529"/>
                  </a:lnTo>
                  <a:lnTo>
                    <a:pt x="302501" y="21209"/>
                  </a:lnTo>
                  <a:lnTo>
                    <a:pt x="302501" y="47675"/>
                  </a:lnTo>
                  <a:lnTo>
                    <a:pt x="297980" y="55524"/>
                  </a:lnTo>
                  <a:lnTo>
                    <a:pt x="281203" y="55524"/>
                  </a:lnTo>
                  <a:lnTo>
                    <a:pt x="276898" y="47675"/>
                  </a:lnTo>
                  <a:lnTo>
                    <a:pt x="276860" y="31534"/>
                  </a:lnTo>
                  <a:lnTo>
                    <a:pt x="280250" y="22529"/>
                  </a:lnTo>
                  <a:lnTo>
                    <a:pt x="299021" y="22529"/>
                  </a:lnTo>
                  <a:lnTo>
                    <a:pt x="302463" y="31534"/>
                  </a:lnTo>
                  <a:lnTo>
                    <a:pt x="302501" y="47675"/>
                  </a:lnTo>
                  <a:lnTo>
                    <a:pt x="302501" y="21209"/>
                  </a:lnTo>
                  <a:lnTo>
                    <a:pt x="298196" y="18199"/>
                  </a:lnTo>
                  <a:lnTo>
                    <a:pt x="290068" y="16637"/>
                  </a:lnTo>
                  <a:lnTo>
                    <a:pt x="281990" y="18148"/>
                  </a:lnTo>
                  <a:lnTo>
                    <a:pt x="275323" y="22517"/>
                  </a:lnTo>
                  <a:lnTo>
                    <a:pt x="270789" y="29578"/>
                  </a:lnTo>
                  <a:lnTo>
                    <a:pt x="269125" y="39116"/>
                  </a:lnTo>
                  <a:lnTo>
                    <a:pt x="270675" y="48387"/>
                  </a:lnTo>
                  <a:lnTo>
                    <a:pt x="274942" y="55346"/>
                  </a:lnTo>
                  <a:lnTo>
                    <a:pt x="281292" y="59715"/>
                  </a:lnTo>
                  <a:lnTo>
                    <a:pt x="289115" y="61239"/>
                  </a:lnTo>
                  <a:lnTo>
                    <a:pt x="296519" y="59982"/>
                  </a:lnTo>
                  <a:lnTo>
                    <a:pt x="303326" y="56007"/>
                  </a:lnTo>
                  <a:lnTo>
                    <a:pt x="303669" y="55524"/>
                  </a:lnTo>
                  <a:lnTo>
                    <a:pt x="308305" y="49085"/>
                  </a:lnTo>
                  <a:lnTo>
                    <a:pt x="310235" y="38938"/>
                  </a:lnTo>
                  <a:close/>
                </a:path>
                <a:path w="460375" h="61595">
                  <a:moveTo>
                    <a:pt x="340029" y="17627"/>
                  </a:moveTo>
                  <a:lnTo>
                    <a:pt x="329082" y="17627"/>
                  </a:lnTo>
                  <a:lnTo>
                    <a:pt x="329082" y="5384"/>
                  </a:lnTo>
                  <a:lnTo>
                    <a:pt x="321513" y="7416"/>
                  </a:lnTo>
                  <a:lnTo>
                    <a:pt x="321513" y="17627"/>
                  </a:lnTo>
                  <a:lnTo>
                    <a:pt x="314998" y="17627"/>
                  </a:lnTo>
                  <a:lnTo>
                    <a:pt x="314998" y="23520"/>
                  </a:lnTo>
                  <a:lnTo>
                    <a:pt x="321513" y="23520"/>
                  </a:lnTo>
                  <a:lnTo>
                    <a:pt x="321513" y="51816"/>
                  </a:lnTo>
                  <a:lnTo>
                    <a:pt x="322389" y="55524"/>
                  </a:lnTo>
                  <a:lnTo>
                    <a:pt x="324472" y="57988"/>
                  </a:lnTo>
                  <a:lnTo>
                    <a:pt x="326301" y="60096"/>
                  </a:lnTo>
                  <a:lnTo>
                    <a:pt x="329260" y="61239"/>
                  </a:lnTo>
                  <a:lnTo>
                    <a:pt x="335775" y="61239"/>
                  </a:lnTo>
                  <a:lnTo>
                    <a:pt x="338124" y="60718"/>
                  </a:lnTo>
                  <a:lnTo>
                    <a:pt x="339598" y="60096"/>
                  </a:lnTo>
                  <a:lnTo>
                    <a:pt x="339255" y="54203"/>
                  </a:lnTo>
                  <a:lnTo>
                    <a:pt x="338201" y="54559"/>
                  </a:lnTo>
                  <a:lnTo>
                    <a:pt x="336816" y="54813"/>
                  </a:lnTo>
                  <a:lnTo>
                    <a:pt x="330555" y="54813"/>
                  </a:lnTo>
                  <a:lnTo>
                    <a:pt x="329082" y="51816"/>
                  </a:lnTo>
                  <a:lnTo>
                    <a:pt x="329082" y="23520"/>
                  </a:lnTo>
                  <a:lnTo>
                    <a:pt x="340029" y="23520"/>
                  </a:lnTo>
                  <a:lnTo>
                    <a:pt x="340029" y="17627"/>
                  </a:lnTo>
                  <a:close/>
                </a:path>
                <a:path w="460375" h="61595">
                  <a:moveTo>
                    <a:pt x="368744" y="17627"/>
                  </a:moveTo>
                  <a:lnTo>
                    <a:pt x="357797" y="17627"/>
                  </a:lnTo>
                  <a:lnTo>
                    <a:pt x="357797" y="5384"/>
                  </a:lnTo>
                  <a:lnTo>
                    <a:pt x="350227" y="7416"/>
                  </a:lnTo>
                  <a:lnTo>
                    <a:pt x="350227" y="17627"/>
                  </a:lnTo>
                  <a:lnTo>
                    <a:pt x="343712" y="17627"/>
                  </a:lnTo>
                  <a:lnTo>
                    <a:pt x="343712" y="23520"/>
                  </a:lnTo>
                  <a:lnTo>
                    <a:pt x="350227" y="23520"/>
                  </a:lnTo>
                  <a:lnTo>
                    <a:pt x="350227" y="51816"/>
                  </a:lnTo>
                  <a:lnTo>
                    <a:pt x="351104" y="55524"/>
                  </a:lnTo>
                  <a:lnTo>
                    <a:pt x="353187" y="57988"/>
                  </a:lnTo>
                  <a:lnTo>
                    <a:pt x="355015" y="60096"/>
                  </a:lnTo>
                  <a:lnTo>
                    <a:pt x="357974" y="61239"/>
                  </a:lnTo>
                  <a:lnTo>
                    <a:pt x="364490" y="61239"/>
                  </a:lnTo>
                  <a:lnTo>
                    <a:pt x="366839" y="60718"/>
                  </a:lnTo>
                  <a:lnTo>
                    <a:pt x="368312" y="60096"/>
                  </a:lnTo>
                  <a:lnTo>
                    <a:pt x="367969" y="54203"/>
                  </a:lnTo>
                  <a:lnTo>
                    <a:pt x="366915" y="54559"/>
                  </a:lnTo>
                  <a:lnTo>
                    <a:pt x="365531" y="54813"/>
                  </a:lnTo>
                  <a:lnTo>
                    <a:pt x="359270" y="54813"/>
                  </a:lnTo>
                  <a:lnTo>
                    <a:pt x="357797" y="51816"/>
                  </a:lnTo>
                  <a:lnTo>
                    <a:pt x="357797" y="23520"/>
                  </a:lnTo>
                  <a:lnTo>
                    <a:pt x="368744" y="23520"/>
                  </a:lnTo>
                  <a:lnTo>
                    <a:pt x="368744" y="17627"/>
                  </a:lnTo>
                  <a:close/>
                </a:path>
                <a:path w="460375" h="61595">
                  <a:moveTo>
                    <a:pt x="414896" y="38938"/>
                  </a:moveTo>
                  <a:lnTo>
                    <a:pt x="413397" y="29679"/>
                  </a:lnTo>
                  <a:lnTo>
                    <a:pt x="409244" y="22656"/>
                  </a:lnTo>
                  <a:lnTo>
                    <a:pt x="409054" y="22529"/>
                  </a:lnTo>
                  <a:lnTo>
                    <a:pt x="407162" y="21209"/>
                  </a:lnTo>
                  <a:lnTo>
                    <a:pt x="407162" y="47675"/>
                  </a:lnTo>
                  <a:lnTo>
                    <a:pt x="402640" y="55524"/>
                  </a:lnTo>
                  <a:lnTo>
                    <a:pt x="385864" y="55524"/>
                  </a:lnTo>
                  <a:lnTo>
                    <a:pt x="381558" y="47675"/>
                  </a:lnTo>
                  <a:lnTo>
                    <a:pt x="381520" y="31534"/>
                  </a:lnTo>
                  <a:lnTo>
                    <a:pt x="384911" y="22529"/>
                  </a:lnTo>
                  <a:lnTo>
                    <a:pt x="403682" y="22529"/>
                  </a:lnTo>
                  <a:lnTo>
                    <a:pt x="407123" y="31534"/>
                  </a:lnTo>
                  <a:lnTo>
                    <a:pt x="407162" y="47675"/>
                  </a:lnTo>
                  <a:lnTo>
                    <a:pt x="407162" y="21209"/>
                  </a:lnTo>
                  <a:lnTo>
                    <a:pt x="402856" y="18199"/>
                  </a:lnTo>
                  <a:lnTo>
                    <a:pt x="394728" y="16637"/>
                  </a:lnTo>
                  <a:lnTo>
                    <a:pt x="386651" y="18148"/>
                  </a:lnTo>
                  <a:lnTo>
                    <a:pt x="379984" y="22517"/>
                  </a:lnTo>
                  <a:lnTo>
                    <a:pt x="375450" y="29578"/>
                  </a:lnTo>
                  <a:lnTo>
                    <a:pt x="373786" y="39116"/>
                  </a:lnTo>
                  <a:lnTo>
                    <a:pt x="375335" y="48387"/>
                  </a:lnTo>
                  <a:lnTo>
                    <a:pt x="379603" y="55346"/>
                  </a:lnTo>
                  <a:lnTo>
                    <a:pt x="385953" y="59715"/>
                  </a:lnTo>
                  <a:lnTo>
                    <a:pt x="393776" y="61239"/>
                  </a:lnTo>
                  <a:lnTo>
                    <a:pt x="401180" y="59982"/>
                  </a:lnTo>
                  <a:lnTo>
                    <a:pt x="407987" y="56007"/>
                  </a:lnTo>
                  <a:lnTo>
                    <a:pt x="408330" y="55524"/>
                  </a:lnTo>
                  <a:lnTo>
                    <a:pt x="412965" y="49085"/>
                  </a:lnTo>
                  <a:lnTo>
                    <a:pt x="414896" y="38938"/>
                  </a:lnTo>
                  <a:close/>
                </a:path>
                <a:path w="460375" h="61595">
                  <a:moveTo>
                    <a:pt x="460260" y="20243"/>
                  </a:moveTo>
                  <a:lnTo>
                    <a:pt x="451218" y="16637"/>
                  </a:lnTo>
                  <a:lnTo>
                    <a:pt x="438531" y="16637"/>
                  </a:lnTo>
                  <a:lnTo>
                    <a:pt x="433666" y="20688"/>
                  </a:lnTo>
                  <a:lnTo>
                    <a:pt x="431571" y="24650"/>
                  </a:lnTo>
                  <a:lnTo>
                    <a:pt x="431317" y="24650"/>
                  </a:lnTo>
                  <a:lnTo>
                    <a:pt x="430961" y="17627"/>
                  </a:lnTo>
                  <a:lnTo>
                    <a:pt x="424192" y="17627"/>
                  </a:lnTo>
                  <a:lnTo>
                    <a:pt x="424535" y="24765"/>
                  </a:lnTo>
                  <a:lnTo>
                    <a:pt x="424535" y="60261"/>
                  </a:lnTo>
                  <a:lnTo>
                    <a:pt x="432092" y="60261"/>
                  </a:lnTo>
                  <a:lnTo>
                    <a:pt x="432092" y="33286"/>
                  </a:lnTo>
                  <a:lnTo>
                    <a:pt x="432358" y="31965"/>
                  </a:lnTo>
                  <a:lnTo>
                    <a:pt x="434098" y="26593"/>
                  </a:lnTo>
                  <a:lnTo>
                    <a:pt x="437921" y="23063"/>
                  </a:lnTo>
                  <a:lnTo>
                    <a:pt x="450088" y="23063"/>
                  </a:lnTo>
                  <a:lnTo>
                    <a:pt x="452691" y="28790"/>
                  </a:lnTo>
                  <a:lnTo>
                    <a:pt x="452691" y="60261"/>
                  </a:lnTo>
                  <a:lnTo>
                    <a:pt x="460260" y="60261"/>
                  </a:lnTo>
                  <a:lnTo>
                    <a:pt x="460260" y="2024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14132" y="1246670"/>
              <a:ext cx="3233229" cy="286343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90614" y="2713964"/>
              <a:ext cx="478882" cy="521876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77" name="object 7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79" name="object 7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object 8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88" name="object 8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object 9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97" name="object 9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5938" y="1427479"/>
            <a:ext cx="1511083" cy="312024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32" name="object 32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27430" y="411698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27430" y="428297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27430" y="444894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61454" y="411698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61454" y="428297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61454" y="444894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95465" y="411698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95465" y="428297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95465" y="444894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2506814" y="697560"/>
            <a:ext cx="461009" cy="143510"/>
            <a:chOff x="2506814" y="697560"/>
            <a:chExt cx="461009" cy="143510"/>
          </a:xfrm>
        </p:grpSpPr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6814" y="703669"/>
              <a:ext cx="84645" cy="13604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13291" y="740118"/>
              <a:ext cx="133743" cy="10071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2981" y="740130"/>
              <a:ext cx="82461" cy="9847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76994" y="697560"/>
              <a:ext cx="90601" cy="143268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3049308" y="697547"/>
            <a:ext cx="1186180" cy="143510"/>
            <a:chOff x="3049308" y="697547"/>
            <a:chExt cx="1186180" cy="143510"/>
          </a:xfrm>
        </p:grpSpPr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9308" y="704799"/>
              <a:ext cx="100749" cy="13380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2104" y="740118"/>
              <a:ext cx="76504" cy="10071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74555" y="740130"/>
              <a:ext cx="138099" cy="9847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34206" y="740118"/>
              <a:ext cx="84848" cy="10071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544531" y="745883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90429" y="702564"/>
              <a:ext cx="399414" cy="13826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10532" y="740118"/>
              <a:ext cx="133743" cy="10071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171023" y="697547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4310989" y="702564"/>
            <a:ext cx="1009015" cy="138430"/>
            <a:chOff x="4310989" y="702564"/>
            <a:chExt cx="1009015" cy="138430"/>
          </a:xfrm>
        </p:grpSpPr>
        <p:pic>
          <p:nvPicPr>
            <p:cNvPr id="71" name="object 7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10989" y="702564"/>
              <a:ext cx="206819" cy="13825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37240" y="704799"/>
              <a:ext cx="72123" cy="13380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3772" y="703389"/>
              <a:ext cx="199783" cy="13660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59667" y="704799"/>
              <a:ext cx="223735" cy="13602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02834" y="703681"/>
              <a:ext cx="87426" cy="13492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09654" y="703669"/>
              <a:ext cx="110083" cy="136042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1516964" y="1172908"/>
            <a:ext cx="3778250" cy="4013835"/>
            <a:chOff x="1516964" y="1172908"/>
            <a:chExt cx="3778250" cy="4013835"/>
          </a:xfrm>
        </p:grpSpPr>
        <p:sp>
          <p:nvSpPr>
            <p:cNvPr id="78" name="object 78"/>
            <p:cNvSpPr/>
            <p:nvPr/>
          </p:nvSpPr>
          <p:spPr>
            <a:xfrm>
              <a:off x="4155452" y="411695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88333" y="3950589"/>
              <a:ext cx="1212557" cy="123578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192752" y="415496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192295" y="419073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349637" y="411695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83483" y="3950589"/>
              <a:ext cx="1210448" cy="123578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385985" y="415496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86480" y="419073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46121" y="411695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80741" y="3950589"/>
              <a:ext cx="1210448" cy="123578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583256" y="415496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82964" y="419073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41462" y="411695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73771" y="3950589"/>
              <a:ext cx="1212557" cy="123578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77834" y="4154967"/>
              <a:ext cx="681951" cy="70384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17469" y="4265663"/>
              <a:ext cx="191795" cy="6433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93974" y="4702873"/>
              <a:ext cx="236728" cy="6433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49992" y="4265663"/>
              <a:ext cx="329882" cy="6433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3640836" y="4413707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19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77" y="17856"/>
                  </a:lnTo>
                  <a:lnTo>
                    <a:pt x="46177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902" y="8445"/>
                  </a:moveTo>
                  <a:lnTo>
                    <a:pt x="54813" y="3009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3009"/>
                  </a:lnTo>
                  <a:lnTo>
                    <a:pt x="45199" y="8445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902" y="8445"/>
                  </a:lnTo>
                  <a:close/>
                </a:path>
                <a:path w="173354" h="62229">
                  <a:moveTo>
                    <a:pt x="96558" y="54825"/>
                  </a:moveTo>
                  <a:lnTo>
                    <a:pt x="71615" y="54825"/>
                  </a:lnTo>
                  <a:lnTo>
                    <a:pt x="71615" y="54648"/>
                  </a:lnTo>
                  <a:lnTo>
                    <a:pt x="73558" y="52501"/>
                  </a:lnTo>
                  <a:lnTo>
                    <a:pt x="77076" y="47955"/>
                  </a:lnTo>
                  <a:lnTo>
                    <a:pt x="96113" y="22758"/>
                  </a:lnTo>
                  <a:lnTo>
                    <a:pt x="96202" y="17856"/>
                  </a:lnTo>
                  <a:lnTo>
                    <a:pt x="63690" y="17856"/>
                  </a:lnTo>
                  <a:lnTo>
                    <a:pt x="63690" y="24193"/>
                  </a:lnTo>
                  <a:lnTo>
                    <a:pt x="86779" y="24193"/>
                  </a:lnTo>
                  <a:lnTo>
                    <a:pt x="86779" y="24371"/>
                  </a:lnTo>
                  <a:lnTo>
                    <a:pt x="83070" y="28740"/>
                  </a:lnTo>
                  <a:lnTo>
                    <a:pt x="81229" y="31064"/>
                  </a:lnTo>
                  <a:lnTo>
                    <a:pt x="61925" y="56527"/>
                  </a:lnTo>
                  <a:lnTo>
                    <a:pt x="61925" y="61074"/>
                  </a:lnTo>
                  <a:lnTo>
                    <a:pt x="96558" y="61074"/>
                  </a:lnTo>
                  <a:lnTo>
                    <a:pt x="96558" y="54825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57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69"/>
                  </a:lnTo>
                  <a:lnTo>
                    <a:pt x="105956" y="23622"/>
                  </a:lnTo>
                  <a:lnTo>
                    <a:pt x="101981" y="31038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19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06"/>
                  </a:moveTo>
                  <a:lnTo>
                    <a:pt x="168910" y="38836"/>
                  </a:lnTo>
                  <a:lnTo>
                    <a:pt x="161594" y="36068"/>
                  </a:lnTo>
                  <a:lnTo>
                    <a:pt x="155956" y="33832"/>
                  </a:lnTo>
                  <a:lnTo>
                    <a:pt x="153492" y="32219"/>
                  </a:lnTo>
                  <a:lnTo>
                    <a:pt x="153492" y="25425"/>
                  </a:lnTo>
                  <a:lnTo>
                    <a:pt x="156044" y="22656"/>
                  </a:lnTo>
                  <a:lnTo>
                    <a:pt x="164503" y="22656"/>
                  </a:lnTo>
                  <a:lnTo>
                    <a:pt x="167678" y="24269"/>
                  </a:lnTo>
                  <a:lnTo>
                    <a:pt x="169354" y="25247"/>
                  </a:lnTo>
                  <a:lnTo>
                    <a:pt x="171208" y="19532"/>
                  </a:lnTo>
                  <a:lnTo>
                    <a:pt x="168910" y="18110"/>
                  </a:lnTo>
                  <a:lnTo>
                    <a:pt x="165214" y="16852"/>
                  </a:lnTo>
                  <a:lnTo>
                    <a:pt x="151638" y="16852"/>
                  </a:lnTo>
                  <a:lnTo>
                    <a:pt x="146088" y="22567"/>
                  </a:lnTo>
                  <a:lnTo>
                    <a:pt x="146088" y="34734"/>
                  </a:lnTo>
                  <a:lnTo>
                    <a:pt x="149707" y="39027"/>
                  </a:lnTo>
                  <a:lnTo>
                    <a:pt x="163093" y="44030"/>
                  </a:lnTo>
                  <a:lnTo>
                    <a:pt x="165303" y="45999"/>
                  </a:lnTo>
                  <a:lnTo>
                    <a:pt x="165303" y="53416"/>
                  </a:lnTo>
                  <a:lnTo>
                    <a:pt x="162661" y="56184"/>
                  </a:lnTo>
                  <a:lnTo>
                    <a:pt x="153136" y="56184"/>
                  </a:lnTo>
                  <a:lnTo>
                    <a:pt x="149085" y="54584"/>
                  </a:lnTo>
                  <a:lnTo>
                    <a:pt x="146799" y="53149"/>
                  </a:lnTo>
                  <a:lnTo>
                    <a:pt x="144856" y="59042"/>
                  </a:lnTo>
                  <a:lnTo>
                    <a:pt x="147853" y="60833"/>
                  </a:lnTo>
                  <a:lnTo>
                    <a:pt x="152171" y="62077"/>
                  </a:lnTo>
                  <a:lnTo>
                    <a:pt x="166979" y="62077"/>
                  </a:lnTo>
                  <a:lnTo>
                    <a:pt x="172783" y="56629"/>
                  </a:lnTo>
                  <a:lnTo>
                    <a:pt x="172783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571354" y="4653686"/>
              <a:ext cx="313690" cy="154940"/>
            </a:xfrm>
            <a:custGeom>
              <a:avLst/>
              <a:gdLst/>
              <a:ahLst/>
              <a:cxnLst/>
              <a:rect l="l" t="t" r="r" b="b"/>
              <a:pathLst>
                <a:path w="313689" h="154939">
                  <a:moveTo>
                    <a:pt x="35458" y="35331"/>
                  </a:moveTo>
                  <a:lnTo>
                    <a:pt x="30505" y="30568"/>
                  </a:lnTo>
                  <a:lnTo>
                    <a:pt x="12522" y="23431"/>
                  </a:lnTo>
                  <a:lnTo>
                    <a:pt x="8953" y="20701"/>
                  </a:lnTo>
                  <a:lnTo>
                    <a:pt x="8953" y="11087"/>
                  </a:lnTo>
                  <a:lnTo>
                    <a:pt x="11988" y="6248"/>
                  </a:lnTo>
                  <a:lnTo>
                    <a:pt x="25298" y="6248"/>
                  </a:lnTo>
                  <a:lnTo>
                    <a:pt x="29210" y="8013"/>
                  </a:lnTo>
                  <a:lnTo>
                    <a:pt x="31115" y="9067"/>
                  </a:lnTo>
                  <a:lnTo>
                    <a:pt x="33121" y="2806"/>
                  </a:lnTo>
                  <a:lnTo>
                    <a:pt x="30594" y="1397"/>
                  </a:lnTo>
                  <a:lnTo>
                    <a:pt x="26162" y="0"/>
                  </a:lnTo>
                  <a:lnTo>
                    <a:pt x="8864" y="0"/>
                  </a:lnTo>
                  <a:lnTo>
                    <a:pt x="1219" y="6858"/>
                  </a:lnTo>
                  <a:lnTo>
                    <a:pt x="1219" y="24396"/>
                  </a:lnTo>
                  <a:lnTo>
                    <a:pt x="7213" y="29514"/>
                  </a:lnTo>
                  <a:lnTo>
                    <a:pt x="16776" y="32867"/>
                  </a:lnTo>
                  <a:lnTo>
                    <a:pt x="24688" y="35953"/>
                  </a:lnTo>
                  <a:lnTo>
                    <a:pt x="27813" y="39128"/>
                  </a:lnTo>
                  <a:lnTo>
                    <a:pt x="27813" y="50673"/>
                  </a:lnTo>
                  <a:lnTo>
                    <a:pt x="23291" y="54813"/>
                  </a:lnTo>
                  <a:lnTo>
                    <a:pt x="10337" y="54813"/>
                  </a:lnTo>
                  <a:lnTo>
                    <a:pt x="5384" y="53136"/>
                  </a:lnTo>
                  <a:lnTo>
                    <a:pt x="1993" y="50939"/>
                  </a:lnTo>
                  <a:lnTo>
                    <a:pt x="0" y="57365"/>
                  </a:lnTo>
                  <a:lnTo>
                    <a:pt x="3124" y="59474"/>
                  </a:lnTo>
                  <a:lnTo>
                    <a:pt x="9385" y="61239"/>
                  </a:lnTo>
                  <a:lnTo>
                    <a:pt x="15036" y="61239"/>
                  </a:lnTo>
                  <a:lnTo>
                    <a:pt x="24053" y="59842"/>
                  </a:lnTo>
                  <a:lnTo>
                    <a:pt x="30429" y="56095"/>
                  </a:lnTo>
                  <a:lnTo>
                    <a:pt x="34201" y="50609"/>
                  </a:lnTo>
                  <a:lnTo>
                    <a:pt x="35458" y="44056"/>
                  </a:lnTo>
                  <a:lnTo>
                    <a:pt x="35458" y="35331"/>
                  </a:lnTo>
                  <a:close/>
                </a:path>
                <a:path w="313689" h="154939">
                  <a:moveTo>
                    <a:pt x="49110" y="147320"/>
                  </a:moveTo>
                  <a:lnTo>
                    <a:pt x="23825" y="147320"/>
                  </a:lnTo>
                  <a:lnTo>
                    <a:pt x="23825" y="147142"/>
                  </a:lnTo>
                  <a:lnTo>
                    <a:pt x="28257" y="142836"/>
                  </a:lnTo>
                  <a:lnTo>
                    <a:pt x="36347" y="134620"/>
                  </a:lnTo>
                  <a:lnTo>
                    <a:pt x="42481" y="127076"/>
                  </a:lnTo>
                  <a:lnTo>
                    <a:pt x="46367" y="119710"/>
                  </a:lnTo>
                  <a:lnTo>
                    <a:pt x="47726" y="112039"/>
                  </a:lnTo>
                  <a:lnTo>
                    <a:pt x="47726" y="103949"/>
                  </a:lnTo>
                  <a:lnTo>
                    <a:pt x="42684" y="95491"/>
                  </a:lnTo>
                  <a:lnTo>
                    <a:pt x="23990" y="95491"/>
                  </a:lnTo>
                  <a:lnTo>
                    <a:pt x="18427" y="97955"/>
                  </a:lnTo>
                  <a:lnTo>
                    <a:pt x="14516" y="101396"/>
                  </a:lnTo>
                  <a:lnTo>
                    <a:pt x="16954" y="106756"/>
                  </a:lnTo>
                  <a:lnTo>
                    <a:pt x="19558" y="104559"/>
                  </a:lnTo>
                  <a:lnTo>
                    <a:pt x="23825" y="101917"/>
                  </a:lnTo>
                  <a:lnTo>
                    <a:pt x="37376" y="101917"/>
                  </a:lnTo>
                  <a:lnTo>
                    <a:pt x="40081" y="107289"/>
                  </a:lnTo>
                  <a:lnTo>
                    <a:pt x="40081" y="113093"/>
                  </a:lnTo>
                  <a:lnTo>
                    <a:pt x="38811" y="119468"/>
                  </a:lnTo>
                  <a:lnTo>
                    <a:pt x="34975" y="126123"/>
                  </a:lnTo>
                  <a:lnTo>
                    <a:pt x="28448" y="133769"/>
                  </a:lnTo>
                  <a:lnTo>
                    <a:pt x="19126" y="143103"/>
                  </a:lnTo>
                  <a:lnTo>
                    <a:pt x="13042" y="148907"/>
                  </a:lnTo>
                  <a:lnTo>
                    <a:pt x="13042" y="153657"/>
                  </a:lnTo>
                  <a:lnTo>
                    <a:pt x="49110" y="153657"/>
                  </a:lnTo>
                  <a:lnTo>
                    <a:pt x="49110" y="147320"/>
                  </a:lnTo>
                  <a:close/>
                </a:path>
                <a:path w="313689" h="154939">
                  <a:moveTo>
                    <a:pt x="63449" y="33591"/>
                  </a:moveTo>
                  <a:lnTo>
                    <a:pt x="42240" y="33591"/>
                  </a:lnTo>
                  <a:lnTo>
                    <a:pt x="42240" y="39306"/>
                  </a:lnTo>
                  <a:lnTo>
                    <a:pt x="63449" y="39306"/>
                  </a:lnTo>
                  <a:lnTo>
                    <a:pt x="63449" y="33591"/>
                  </a:lnTo>
                  <a:close/>
                </a:path>
                <a:path w="313689" h="154939">
                  <a:moveTo>
                    <a:pt x="101219" y="153657"/>
                  </a:moveTo>
                  <a:lnTo>
                    <a:pt x="82969" y="123228"/>
                  </a:lnTo>
                  <a:lnTo>
                    <a:pt x="100787" y="94386"/>
                  </a:lnTo>
                  <a:lnTo>
                    <a:pt x="92087" y="94386"/>
                  </a:lnTo>
                  <a:lnTo>
                    <a:pt x="80441" y="114782"/>
                  </a:lnTo>
                  <a:lnTo>
                    <a:pt x="78790" y="118389"/>
                  </a:lnTo>
                  <a:lnTo>
                    <a:pt x="78613" y="118389"/>
                  </a:lnTo>
                  <a:lnTo>
                    <a:pt x="75311" y="112153"/>
                  </a:lnTo>
                  <a:lnTo>
                    <a:pt x="65316" y="94386"/>
                  </a:lnTo>
                  <a:lnTo>
                    <a:pt x="56629" y="94386"/>
                  </a:lnTo>
                  <a:lnTo>
                    <a:pt x="73837" y="123672"/>
                  </a:lnTo>
                  <a:lnTo>
                    <a:pt x="55930" y="153657"/>
                  </a:lnTo>
                  <a:lnTo>
                    <a:pt x="64630" y="153657"/>
                  </a:lnTo>
                  <a:lnTo>
                    <a:pt x="71666" y="140639"/>
                  </a:lnTo>
                  <a:lnTo>
                    <a:pt x="74701" y="135458"/>
                  </a:lnTo>
                  <a:lnTo>
                    <a:pt x="76352" y="132372"/>
                  </a:lnTo>
                  <a:lnTo>
                    <a:pt x="78016" y="128854"/>
                  </a:lnTo>
                  <a:lnTo>
                    <a:pt x="78181" y="128854"/>
                  </a:lnTo>
                  <a:lnTo>
                    <a:pt x="81838" y="135623"/>
                  </a:lnTo>
                  <a:lnTo>
                    <a:pt x="84963" y="140639"/>
                  </a:lnTo>
                  <a:lnTo>
                    <a:pt x="92443" y="153657"/>
                  </a:lnTo>
                  <a:lnTo>
                    <a:pt x="101219" y="153657"/>
                  </a:lnTo>
                  <a:close/>
                </a:path>
                <a:path w="313689" h="154939">
                  <a:moveTo>
                    <a:pt x="130886" y="60261"/>
                  </a:moveTo>
                  <a:lnTo>
                    <a:pt x="127228" y="990"/>
                  </a:lnTo>
                  <a:lnTo>
                    <a:pt x="117589" y="990"/>
                  </a:lnTo>
                  <a:lnTo>
                    <a:pt x="104457" y="37122"/>
                  </a:lnTo>
                  <a:lnTo>
                    <a:pt x="102374" y="44056"/>
                  </a:lnTo>
                  <a:lnTo>
                    <a:pt x="100977" y="50038"/>
                  </a:lnTo>
                  <a:lnTo>
                    <a:pt x="100634" y="50038"/>
                  </a:lnTo>
                  <a:lnTo>
                    <a:pt x="99161" y="43878"/>
                  </a:lnTo>
                  <a:lnTo>
                    <a:pt x="97243" y="36944"/>
                  </a:lnTo>
                  <a:lnTo>
                    <a:pt x="94818" y="29730"/>
                  </a:lnTo>
                  <a:lnTo>
                    <a:pt x="84810" y="990"/>
                  </a:lnTo>
                  <a:lnTo>
                    <a:pt x="75171" y="990"/>
                  </a:lnTo>
                  <a:lnTo>
                    <a:pt x="71081" y="60261"/>
                  </a:lnTo>
                  <a:lnTo>
                    <a:pt x="78295" y="60261"/>
                  </a:lnTo>
                  <a:lnTo>
                    <a:pt x="80213" y="28003"/>
                  </a:lnTo>
                  <a:lnTo>
                    <a:pt x="80987" y="8737"/>
                  </a:lnTo>
                  <a:lnTo>
                    <a:pt x="81165" y="8737"/>
                  </a:lnTo>
                  <a:lnTo>
                    <a:pt x="82816" y="15684"/>
                  </a:lnTo>
                  <a:lnTo>
                    <a:pt x="85077" y="23329"/>
                  </a:lnTo>
                  <a:lnTo>
                    <a:pt x="87947" y="31686"/>
                  </a:lnTo>
                  <a:lnTo>
                    <a:pt x="97243" y="59893"/>
                  </a:lnTo>
                  <a:lnTo>
                    <a:pt x="103238" y="59893"/>
                  </a:lnTo>
                  <a:lnTo>
                    <a:pt x="116192" y="23583"/>
                  </a:lnTo>
                  <a:lnTo>
                    <a:pt x="118884" y="15595"/>
                  </a:lnTo>
                  <a:lnTo>
                    <a:pt x="120891" y="8737"/>
                  </a:lnTo>
                  <a:lnTo>
                    <a:pt x="121145" y="8737"/>
                  </a:lnTo>
                  <a:lnTo>
                    <a:pt x="121183" y="14643"/>
                  </a:lnTo>
                  <a:lnTo>
                    <a:pt x="121716" y="27813"/>
                  </a:lnTo>
                  <a:lnTo>
                    <a:pt x="123405" y="60261"/>
                  </a:lnTo>
                  <a:lnTo>
                    <a:pt x="130886" y="60261"/>
                  </a:lnTo>
                  <a:close/>
                </a:path>
                <a:path w="313689" h="154939">
                  <a:moveTo>
                    <a:pt x="142595" y="147231"/>
                  </a:moveTo>
                  <a:lnTo>
                    <a:pt x="117563" y="147231"/>
                  </a:lnTo>
                  <a:lnTo>
                    <a:pt x="117563" y="94386"/>
                  </a:lnTo>
                  <a:lnTo>
                    <a:pt x="109918" y="94386"/>
                  </a:lnTo>
                  <a:lnTo>
                    <a:pt x="109918" y="153657"/>
                  </a:lnTo>
                  <a:lnTo>
                    <a:pt x="142595" y="153657"/>
                  </a:lnTo>
                  <a:lnTo>
                    <a:pt x="142595" y="147231"/>
                  </a:lnTo>
                  <a:close/>
                </a:path>
                <a:path w="313689" h="154939">
                  <a:moveTo>
                    <a:pt x="160185" y="33591"/>
                  </a:moveTo>
                  <a:lnTo>
                    <a:pt x="138976" y="33591"/>
                  </a:lnTo>
                  <a:lnTo>
                    <a:pt x="138976" y="39306"/>
                  </a:lnTo>
                  <a:lnTo>
                    <a:pt x="160185" y="39306"/>
                  </a:lnTo>
                  <a:lnTo>
                    <a:pt x="160185" y="33591"/>
                  </a:lnTo>
                  <a:close/>
                </a:path>
                <a:path w="313689" h="154939">
                  <a:moveTo>
                    <a:pt x="164515" y="126987"/>
                  </a:moveTo>
                  <a:lnTo>
                    <a:pt x="143306" y="126987"/>
                  </a:lnTo>
                  <a:lnTo>
                    <a:pt x="143306" y="132702"/>
                  </a:lnTo>
                  <a:lnTo>
                    <a:pt x="164515" y="132702"/>
                  </a:lnTo>
                  <a:lnTo>
                    <a:pt x="164515" y="126987"/>
                  </a:lnTo>
                  <a:close/>
                </a:path>
                <a:path w="313689" h="154939">
                  <a:moveTo>
                    <a:pt x="201980" y="53835"/>
                  </a:moveTo>
                  <a:lnTo>
                    <a:pt x="176949" y="53835"/>
                  </a:lnTo>
                  <a:lnTo>
                    <a:pt x="176949" y="990"/>
                  </a:lnTo>
                  <a:lnTo>
                    <a:pt x="169303" y="990"/>
                  </a:lnTo>
                  <a:lnTo>
                    <a:pt x="169303" y="60261"/>
                  </a:lnTo>
                  <a:lnTo>
                    <a:pt x="201980" y="60261"/>
                  </a:lnTo>
                  <a:lnTo>
                    <a:pt x="201980" y="53835"/>
                  </a:lnTo>
                  <a:close/>
                </a:path>
                <a:path w="313689" h="154939">
                  <a:moveTo>
                    <a:pt x="206044" y="129438"/>
                  </a:moveTo>
                  <a:lnTo>
                    <a:pt x="200393" y="124155"/>
                  </a:lnTo>
                  <a:lnTo>
                    <a:pt x="193433" y="122834"/>
                  </a:lnTo>
                  <a:lnTo>
                    <a:pt x="193433" y="122656"/>
                  </a:lnTo>
                  <a:lnTo>
                    <a:pt x="200393" y="120103"/>
                  </a:lnTo>
                  <a:lnTo>
                    <a:pt x="203962" y="115100"/>
                  </a:lnTo>
                  <a:lnTo>
                    <a:pt x="203962" y="102184"/>
                  </a:lnTo>
                  <a:lnTo>
                    <a:pt x="198831" y="95491"/>
                  </a:lnTo>
                  <a:lnTo>
                    <a:pt x="181622" y="95491"/>
                  </a:lnTo>
                  <a:lnTo>
                    <a:pt x="175882" y="97701"/>
                  </a:lnTo>
                  <a:lnTo>
                    <a:pt x="172923" y="99898"/>
                  </a:lnTo>
                  <a:lnTo>
                    <a:pt x="174929" y="105524"/>
                  </a:lnTo>
                  <a:lnTo>
                    <a:pt x="177355" y="103771"/>
                  </a:lnTo>
                  <a:lnTo>
                    <a:pt x="181698" y="101752"/>
                  </a:lnTo>
                  <a:lnTo>
                    <a:pt x="193268" y="101752"/>
                  </a:lnTo>
                  <a:lnTo>
                    <a:pt x="196138" y="105791"/>
                  </a:lnTo>
                  <a:lnTo>
                    <a:pt x="196138" y="117119"/>
                  </a:lnTo>
                  <a:lnTo>
                    <a:pt x="189090" y="120015"/>
                  </a:lnTo>
                  <a:lnTo>
                    <a:pt x="179273" y="120015"/>
                  </a:lnTo>
                  <a:lnTo>
                    <a:pt x="179273" y="125831"/>
                  </a:lnTo>
                  <a:lnTo>
                    <a:pt x="190919" y="125831"/>
                  </a:lnTo>
                  <a:lnTo>
                    <a:pt x="198043" y="129273"/>
                  </a:lnTo>
                  <a:lnTo>
                    <a:pt x="198221" y="142049"/>
                  </a:lnTo>
                  <a:lnTo>
                    <a:pt x="195173" y="148399"/>
                  </a:lnTo>
                  <a:lnTo>
                    <a:pt x="179971" y="148399"/>
                  </a:lnTo>
                  <a:lnTo>
                    <a:pt x="175006" y="146189"/>
                  </a:lnTo>
                  <a:lnTo>
                    <a:pt x="172834" y="144780"/>
                  </a:lnTo>
                  <a:lnTo>
                    <a:pt x="170751" y="150685"/>
                  </a:lnTo>
                  <a:lnTo>
                    <a:pt x="173532" y="152704"/>
                  </a:lnTo>
                  <a:lnTo>
                    <a:pt x="179095" y="154647"/>
                  </a:lnTo>
                  <a:lnTo>
                    <a:pt x="185445" y="154647"/>
                  </a:lnTo>
                  <a:lnTo>
                    <a:pt x="194348" y="153250"/>
                  </a:lnTo>
                  <a:lnTo>
                    <a:pt x="200787" y="149491"/>
                  </a:lnTo>
                  <a:lnTo>
                    <a:pt x="204711" y="144018"/>
                  </a:lnTo>
                  <a:lnTo>
                    <a:pt x="206044" y="137464"/>
                  </a:lnTo>
                  <a:lnTo>
                    <a:pt x="206044" y="129438"/>
                  </a:lnTo>
                  <a:close/>
                </a:path>
                <a:path w="313689" h="154939">
                  <a:moveTo>
                    <a:pt x="223888" y="33591"/>
                  </a:moveTo>
                  <a:lnTo>
                    <a:pt x="202679" y="33591"/>
                  </a:lnTo>
                  <a:lnTo>
                    <a:pt x="202679" y="39306"/>
                  </a:lnTo>
                  <a:lnTo>
                    <a:pt x="223888" y="39306"/>
                  </a:lnTo>
                  <a:lnTo>
                    <a:pt x="223888" y="33591"/>
                  </a:lnTo>
                  <a:close/>
                </a:path>
                <a:path w="313689" h="154939">
                  <a:moveTo>
                    <a:pt x="259105" y="153657"/>
                  </a:moveTo>
                  <a:lnTo>
                    <a:pt x="240855" y="123228"/>
                  </a:lnTo>
                  <a:lnTo>
                    <a:pt x="258673" y="94386"/>
                  </a:lnTo>
                  <a:lnTo>
                    <a:pt x="249974" y="94386"/>
                  </a:lnTo>
                  <a:lnTo>
                    <a:pt x="238328" y="114782"/>
                  </a:lnTo>
                  <a:lnTo>
                    <a:pt x="236677" y="118389"/>
                  </a:lnTo>
                  <a:lnTo>
                    <a:pt x="236499" y="118389"/>
                  </a:lnTo>
                  <a:lnTo>
                    <a:pt x="233197" y="112153"/>
                  </a:lnTo>
                  <a:lnTo>
                    <a:pt x="223202" y="94386"/>
                  </a:lnTo>
                  <a:lnTo>
                    <a:pt x="214515" y="94386"/>
                  </a:lnTo>
                  <a:lnTo>
                    <a:pt x="231724" y="123672"/>
                  </a:lnTo>
                  <a:lnTo>
                    <a:pt x="213817" y="153657"/>
                  </a:lnTo>
                  <a:lnTo>
                    <a:pt x="222516" y="153657"/>
                  </a:lnTo>
                  <a:lnTo>
                    <a:pt x="229552" y="140639"/>
                  </a:lnTo>
                  <a:lnTo>
                    <a:pt x="232587" y="135458"/>
                  </a:lnTo>
                  <a:lnTo>
                    <a:pt x="234238" y="132372"/>
                  </a:lnTo>
                  <a:lnTo>
                    <a:pt x="235902" y="128854"/>
                  </a:lnTo>
                  <a:lnTo>
                    <a:pt x="236067" y="128854"/>
                  </a:lnTo>
                  <a:lnTo>
                    <a:pt x="239725" y="135623"/>
                  </a:lnTo>
                  <a:lnTo>
                    <a:pt x="242849" y="140639"/>
                  </a:lnTo>
                  <a:lnTo>
                    <a:pt x="250329" y="153657"/>
                  </a:lnTo>
                  <a:lnTo>
                    <a:pt x="259105" y="153657"/>
                  </a:lnTo>
                  <a:close/>
                </a:path>
                <a:path w="313689" h="154939">
                  <a:moveTo>
                    <a:pt x="272034" y="60261"/>
                  </a:moveTo>
                  <a:lnTo>
                    <a:pt x="253784" y="29832"/>
                  </a:lnTo>
                  <a:lnTo>
                    <a:pt x="271602" y="990"/>
                  </a:lnTo>
                  <a:lnTo>
                    <a:pt x="262902" y="990"/>
                  </a:lnTo>
                  <a:lnTo>
                    <a:pt x="251256" y="21386"/>
                  </a:lnTo>
                  <a:lnTo>
                    <a:pt x="249605" y="24993"/>
                  </a:lnTo>
                  <a:lnTo>
                    <a:pt x="249428" y="24993"/>
                  </a:lnTo>
                  <a:lnTo>
                    <a:pt x="246126" y="18757"/>
                  </a:lnTo>
                  <a:lnTo>
                    <a:pt x="236131" y="990"/>
                  </a:lnTo>
                  <a:lnTo>
                    <a:pt x="227444" y="990"/>
                  </a:lnTo>
                  <a:lnTo>
                    <a:pt x="244652" y="30276"/>
                  </a:lnTo>
                  <a:lnTo>
                    <a:pt x="226745" y="60261"/>
                  </a:lnTo>
                  <a:lnTo>
                    <a:pt x="235445" y="60261"/>
                  </a:lnTo>
                  <a:lnTo>
                    <a:pt x="242481" y="47244"/>
                  </a:lnTo>
                  <a:lnTo>
                    <a:pt x="245516" y="42062"/>
                  </a:lnTo>
                  <a:lnTo>
                    <a:pt x="247167" y="38976"/>
                  </a:lnTo>
                  <a:lnTo>
                    <a:pt x="248831" y="35458"/>
                  </a:lnTo>
                  <a:lnTo>
                    <a:pt x="248996" y="35458"/>
                  </a:lnTo>
                  <a:lnTo>
                    <a:pt x="252653" y="42227"/>
                  </a:lnTo>
                  <a:lnTo>
                    <a:pt x="255778" y="47244"/>
                  </a:lnTo>
                  <a:lnTo>
                    <a:pt x="263258" y="60261"/>
                  </a:lnTo>
                  <a:lnTo>
                    <a:pt x="272034" y="60261"/>
                  </a:lnTo>
                  <a:close/>
                </a:path>
                <a:path w="313689" h="154939">
                  <a:moveTo>
                    <a:pt x="300482" y="147231"/>
                  </a:moveTo>
                  <a:lnTo>
                    <a:pt x="275450" y="147231"/>
                  </a:lnTo>
                  <a:lnTo>
                    <a:pt x="275450" y="94386"/>
                  </a:lnTo>
                  <a:lnTo>
                    <a:pt x="267804" y="94386"/>
                  </a:lnTo>
                  <a:lnTo>
                    <a:pt x="267804" y="153657"/>
                  </a:lnTo>
                  <a:lnTo>
                    <a:pt x="300482" y="153657"/>
                  </a:lnTo>
                  <a:lnTo>
                    <a:pt x="300482" y="147231"/>
                  </a:lnTo>
                  <a:close/>
                </a:path>
                <a:path w="313689" h="154939">
                  <a:moveTo>
                    <a:pt x="313423" y="53835"/>
                  </a:moveTo>
                  <a:lnTo>
                    <a:pt x="288391" y="53835"/>
                  </a:lnTo>
                  <a:lnTo>
                    <a:pt x="288391" y="990"/>
                  </a:lnTo>
                  <a:lnTo>
                    <a:pt x="280746" y="990"/>
                  </a:lnTo>
                  <a:lnTo>
                    <a:pt x="280746" y="60261"/>
                  </a:lnTo>
                  <a:lnTo>
                    <a:pt x="313423" y="60261"/>
                  </a:lnTo>
                  <a:lnTo>
                    <a:pt x="313423" y="5383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31335" y="4265663"/>
              <a:ext cx="211556" cy="6435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65014" y="4268914"/>
              <a:ext cx="172974" cy="79768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450486" y="4703737"/>
              <a:ext cx="158750" cy="62865"/>
            </a:xfrm>
            <a:custGeom>
              <a:avLst/>
              <a:gdLst/>
              <a:ahLst/>
              <a:cxnLst/>
              <a:rect l="l" t="t" r="r" b="b"/>
              <a:pathLst>
                <a:path w="158750" h="62864">
                  <a:moveTo>
                    <a:pt x="43370" y="3200"/>
                  </a:moveTo>
                  <a:lnTo>
                    <a:pt x="0" y="3200"/>
                  </a:lnTo>
                  <a:lnTo>
                    <a:pt x="0" y="9715"/>
                  </a:lnTo>
                  <a:lnTo>
                    <a:pt x="17818" y="9715"/>
                  </a:lnTo>
                  <a:lnTo>
                    <a:pt x="17818" y="62471"/>
                  </a:lnTo>
                  <a:lnTo>
                    <a:pt x="25463" y="62471"/>
                  </a:lnTo>
                  <a:lnTo>
                    <a:pt x="25463" y="9715"/>
                  </a:lnTo>
                  <a:lnTo>
                    <a:pt x="43370" y="9715"/>
                  </a:lnTo>
                  <a:lnTo>
                    <a:pt x="43370" y="3200"/>
                  </a:lnTo>
                  <a:close/>
                </a:path>
                <a:path w="158750" h="62864">
                  <a:moveTo>
                    <a:pt x="102476" y="19837"/>
                  </a:moveTo>
                  <a:lnTo>
                    <a:pt x="94919" y="19837"/>
                  </a:lnTo>
                  <a:lnTo>
                    <a:pt x="87528" y="46266"/>
                  </a:lnTo>
                  <a:lnTo>
                    <a:pt x="86398" y="50761"/>
                  </a:lnTo>
                  <a:lnTo>
                    <a:pt x="85699" y="55168"/>
                  </a:lnTo>
                  <a:lnTo>
                    <a:pt x="85445" y="55168"/>
                  </a:lnTo>
                  <a:lnTo>
                    <a:pt x="84480" y="50761"/>
                  </a:lnTo>
                  <a:lnTo>
                    <a:pt x="83273" y="46266"/>
                  </a:lnTo>
                  <a:lnTo>
                    <a:pt x="75184" y="19837"/>
                  </a:lnTo>
                  <a:lnTo>
                    <a:pt x="68757" y="19837"/>
                  </a:lnTo>
                  <a:lnTo>
                    <a:pt x="59016" y="50761"/>
                  </a:lnTo>
                  <a:lnTo>
                    <a:pt x="58153" y="55168"/>
                  </a:lnTo>
                  <a:lnTo>
                    <a:pt x="57886" y="55168"/>
                  </a:lnTo>
                  <a:lnTo>
                    <a:pt x="57023" y="50761"/>
                  </a:lnTo>
                  <a:lnTo>
                    <a:pt x="54762" y="41503"/>
                  </a:lnTo>
                  <a:lnTo>
                    <a:pt x="49110" y="19837"/>
                  </a:lnTo>
                  <a:lnTo>
                    <a:pt x="41376" y="19837"/>
                  </a:lnTo>
                  <a:lnTo>
                    <a:pt x="54063" y="62471"/>
                  </a:lnTo>
                  <a:lnTo>
                    <a:pt x="61023" y="62471"/>
                  </a:lnTo>
                  <a:lnTo>
                    <a:pt x="69278" y="37630"/>
                  </a:lnTo>
                  <a:lnTo>
                    <a:pt x="70573" y="33223"/>
                  </a:lnTo>
                  <a:lnTo>
                    <a:pt x="71628" y="28105"/>
                  </a:lnTo>
                  <a:lnTo>
                    <a:pt x="71793" y="28105"/>
                  </a:lnTo>
                  <a:lnTo>
                    <a:pt x="72834" y="33134"/>
                  </a:lnTo>
                  <a:lnTo>
                    <a:pt x="73964" y="37363"/>
                  </a:lnTo>
                  <a:lnTo>
                    <a:pt x="81965" y="62471"/>
                  </a:lnTo>
                  <a:lnTo>
                    <a:pt x="88836" y="62471"/>
                  </a:lnTo>
                  <a:lnTo>
                    <a:pt x="102476" y="19837"/>
                  </a:lnTo>
                  <a:close/>
                </a:path>
                <a:path w="158750" h="62864">
                  <a:moveTo>
                    <a:pt x="117729" y="19837"/>
                  </a:moveTo>
                  <a:lnTo>
                    <a:pt x="110172" y="19837"/>
                  </a:lnTo>
                  <a:lnTo>
                    <a:pt x="110172" y="62471"/>
                  </a:lnTo>
                  <a:lnTo>
                    <a:pt x="117729" y="62471"/>
                  </a:lnTo>
                  <a:lnTo>
                    <a:pt x="117729" y="19837"/>
                  </a:lnTo>
                  <a:close/>
                </a:path>
                <a:path w="158750" h="62864">
                  <a:moveTo>
                    <a:pt x="118770" y="10553"/>
                  </a:moveTo>
                  <a:lnTo>
                    <a:pt x="118681" y="5194"/>
                  </a:lnTo>
                  <a:lnTo>
                    <a:pt x="116865" y="3073"/>
                  </a:lnTo>
                  <a:lnTo>
                    <a:pt x="111213" y="3073"/>
                  </a:lnTo>
                  <a:lnTo>
                    <a:pt x="109270" y="5194"/>
                  </a:lnTo>
                  <a:lnTo>
                    <a:pt x="109207" y="10553"/>
                  </a:lnTo>
                  <a:lnTo>
                    <a:pt x="111036" y="12674"/>
                  </a:lnTo>
                  <a:lnTo>
                    <a:pt x="116865" y="12674"/>
                  </a:lnTo>
                  <a:lnTo>
                    <a:pt x="118770" y="10553"/>
                  </a:lnTo>
                  <a:close/>
                </a:path>
                <a:path w="158750" h="62864">
                  <a:moveTo>
                    <a:pt x="138049" y="0"/>
                  </a:moveTo>
                  <a:lnTo>
                    <a:pt x="130492" y="0"/>
                  </a:lnTo>
                  <a:lnTo>
                    <a:pt x="130492" y="62471"/>
                  </a:lnTo>
                  <a:lnTo>
                    <a:pt x="138049" y="62471"/>
                  </a:lnTo>
                  <a:lnTo>
                    <a:pt x="138049" y="0"/>
                  </a:lnTo>
                  <a:close/>
                </a:path>
                <a:path w="158750" h="62864">
                  <a:moveTo>
                    <a:pt x="158496" y="0"/>
                  </a:moveTo>
                  <a:lnTo>
                    <a:pt x="150939" y="0"/>
                  </a:lnTo>
                  <a:lnTo>
                    <a:pt x="150939" y="62471"/>
                  </a:lnTo>
                  <a:lnTo>
                    <a:pt x="158496" y="62471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16964" y="1172908"/>
              <a:ext cx="3197098" cy="285979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16077" y="2718790"/>
              <a:ext cx="478882" cy="521876"/>
            </a:xfrm>
            <a:prstGeom prst="rect">
              <a:avLst/>
            </a:prstGeom>
          </p:spPr>
        </p:pic>
      </p:grpSp>
      <p:sp>
        <p:nvSpPr>
          <p:cNvPr id="103" name="object 1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5783" y="1319225"/>
            <a:ext cx="1464836" cy="31722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23163" y="409204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3163" y="425801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23163" y="44240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7187" y="409204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7187" y="425801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7187" y="44240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1210" y="409204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91210" y="425801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91210" y="44240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302941" y="672592"/>
            <a:ext cx="461009" cy="143510"/>
            <a:chOff x="2302941" y="672592"/>
            <a:chExt cx="461009" cy="14351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2941" y="678713"/>
              <a:ext cx="84645" cy="1360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9431" y="715162"/>
              <a:ext cx="133730" cy="1007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9108" y="715162"/>
              <a:ext cx="82461" cy="984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3121" y="672592"/>
              <a:ext cx="90601" cy="14326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845435" y="678713"/>
            <a:ext cx="976630" cy="137160"/>
            <a:chOff x="2845435" y="678713"/>
            <a:chExt cx="976630" cy="13716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5435" y="679831"/>
              <a:ext cx="100749" cy="1338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68231" y="715162"/>
              <a:ext cx="76504" cy="1007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0694" y="715162"/>
              <a:ext cx="138099" cy="984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0333" y="715149"/>
              <a:ext cx="84848" cy="10071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340658" y="720915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94303" y="678713"/>
              <a:ext cx="169100" cy="1371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89350" y="689775"/>
              <a:ext cx="232181" cy="126098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88536" y="677595"/>
            <a:ext cx="113652" cy="138264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4063276" y="672592"/>
            <a:ext cx="376555" cy="143510"/>
            <a:chOff x="4063276" y="672592"/>
            <a:chExt cx="376555" cy="143510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63276" y="677608"/>
              <a:ext cx="81076" cy="1382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67200" y="672592"/>
              <a:ext cx="81661" cy="14104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275175" y="679551"/>
              <a:ext cx="22225" cy="134620"/>
            </a:xfrm>
            <a:custGeom>
              <a:avLst/>
              <a:gdLst/>
              <a:ahLst/>
              <a:cxnLst/>
              <a:rect l="l" t="t" r="r" b="b"/>
              <a:pathLst>
                <a:path w="22225" h="134619">
                  <a:moveTo>
                    <a:pt x="19469" y="37833"/>
                  </a:moveTo>
                  <a:lnTo>
                    <a:pt x="2184" y="37833"/>
                  </a:lnTo>
                  <a:lnTo>
                    <a:pt x="2184" y="134086"/>
                  </a:lnTo>
                  <a:lnTo>
                    <a:pt x="19469" y="134086"/>
                  </a:lnTo>
                  <a:lnTo>
                    <a:pt x="19469" y="37833"/>
                  </a:lnTo>
                  <a:close/>
                </a:path>
                <a:path w="22225" h="134619">
                  <a:moveTo>
                    <a:pt x="17487" y="0"/>
                  </a:moveTo>
                  <a:lnTo>
                    <a:pt x="4572" y="0"/>
                  </a:lnTo>
                  <a:lnTo>
                    <a:pt x="0" y="4965"/>
                  </a:lnTo>
                  <a:lnTo>
                    <a:pt x="0" y="16890"/>
                  </a:lnTo>
                  <a:lnTo>
                    <a:pt x="4178" y="21653"/>
                  </a:lnTo>
                  <a:lnTo>
                    <a:pt x="17487" y="21653"/>
                  </a:lnTo>
                  <a:lnTo>
                    <a:pt x="21856" y="16890"/>
                  </a:lnTo>
                  <a:lnTo>
                    <a:pt x="21666" y="10934"/>
                  </a:lnTo>
                  <a:lnTo>
                    <a:pt x="21666" y="4775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22825" y="689775"/>
              <a:ext cx="116839" cy="12609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4505718" y="677608"/>
            <a:ext cx="1009015" cy="138430"/>
            <a:chOff x="4505718" y="677608"/>
            <a:chExt cx="1009015" cy="138430"/>
          </a:xfrm>
        </p:grpSpPr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05718" y="677608"/>
              <a:ext cx="206819" cy="13825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31956" y="679831"/>
              <a:ext cx="72123" cy="13380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28489" y="678434"/>
              <a:ext cx="199783" cy="13660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54384" y="679831"/>
              <a:ext cx="223735" cy="13602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97551" y="678713"/>
              <a:ext cx="87426" cy="1349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04370" y="678713"/>
              <a:ext cx="110083" cy="136042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473771" y="1058481"/>
            <a:ext cx="3801110" cy="4101465"/>
            <a:chOff x="1473771" y="1058481"/>
            <a:chExt cx="3801110" cy="4101465"/>
          </a:xfrm>
        </p:grpSpPr>
        <p:sp>
          <p:nvSpPr>
            <p:cNvPr id="39" name="object 39"/>
            <p:cNvSpPr/>
            <p:nvPr/>
          </p:nvSpPr>
          <p:spPr>
            <a:xfrm>
              <a:off x="4151185" y="409200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85132" y="3925938"/>
              <a:ext cx="1212557" cy="123368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188485" y="4130021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88028" y="4165790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16"/>
                  </a:lnTo>
                  <a:lnTo>
                    <a:pt x="666394" y="624217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45370" y="409200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78162" y="3925938"/>
              <a:ext cx="1212545" cy="123367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381717" y="4130021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82213" y="4165790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16"/>
                  </a:lnTo>
                  <a:lnTo>
                    <a:pt x="666394" y="624217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41854" y="409200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75433" y="3925938"/>
              <a:ext cx="1212545" cy="123368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578988" y="4130021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78696" y="4165790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16"/>
                  </a:lnTo>
                  <a:lnTo>
                    <a:pt x="666394" y="624217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37194" y="409200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70570" y="3925938"/>
              <a:ext cx="1210448" cy="123368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73567" y="4130021"/>
              <a:ext cx="681964" cy="70384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13189" y="4240707"/>
              <a:ext cx="191808" cy="6433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89694" y="4677905"/>
              <a:ext cx="236728" cy="6433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45713" y="4240707"/>
              <a:ext cx="329882" cy="6433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636568" y="4388739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19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20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22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22" y="61074"/>
                  </a:lnTo>
                  <a:lnTo>
                    <a:pt x="53822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00" y="3009"/>
                  </a:lnTo>
                  <a:lnTo>
                    <a:pt x="52946" y="863"/>
                  </a:lnTo>
                  <a:lnTo>
                    <a:pt x="47218" y="863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40" y="10591"/>
                  </a:lnTo>
                  <a:lnTo>
                    <a:pt x="52946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45" y="54838"/>
                  </a:moveTo>
                  <a:lnTo>
                    <a:pt x="71602" y="54838"/>
                  </a:lnTo>
                  <a:lnTo>
                    <a:pt x="71602" y="54660"/>
                  </a:lnTo>
                  <a:lnTo>
                    <a:pt x="73545" y="52514"/>
                  </a:lnTo>
                  <a:lnTo>
                    <a:pt x="77063" y="47967"/>
                  </a:lnTo>
                  <a:lnTo>
                    <a:pt x="96100" y="22771"/>
                  </a:lnTo>
                  <a:lnTo>
                    <a:pt x="96189" y="17868"/>
                  </a:lnTo>
                  <a:lnTo>
                    <a:pt x="63677" y="17868"/>
                  </a:lnTo>
                  <a:lnTo>
                    <a:pt x="63677" y="24206"/>
                  </a:lnTo>
                  <a:lnTo>
                    <a:pt x="86766" y="24206"/>
                  </a:lnTo>
                  <a:lnTo>
                    <a:pt x="86766" y="24384"/>
                  </a:lnTo>
                  <a:lnTo>
                    <a:pt x="83058" y="28752"/>
                  </a:lnTo>
                  <a:lnTo>
                    <a:pt x="81216" y="31076"/>
                  </a:lnTo>
                  <a:lnTo>
                    <a:pt x="61912" y="56540"/>
                  </a:lnTo>
                  <a:lnTo>
                    <a:pt x="61912" y="61087"/>
                  </a:lnTo>
                  <a:lnTo>
                    <a:pt x="96545" y="61087"/>
                  </a:lnTo>
                  <a:lnTo>
                    <a:pt x="96545" y="54838"/>
                  </a:lnTo>
                  <a:close/>
                </a:path>
                <a:path w="173354" h="62229">
                  <a:moveTo>
                    <a:pt x="138214" y="37185"/>
                  </a:moveTo>
                  <a:lnTo>
                    <a:pt x="137972" y="35229"/>
                  </a:lnTo>
                  <a:lnTo>
                    <a:pt x="137414" y="30670"/>
                  </a:lnTo>
                  <a:lnTo>
                    <a:pt x="134632" y="24053"/>
                  </a:lnTo>
                  <a:lnTo>
                    <a:pt x="133083" y="22567"/>
                  </a:lnTo>
                  <a:lnTo>
                    <a:pt x="130733" y="20345"/>
                  </a:lnTo>
                  <a:lnTo>
                    <a:pt x="130733" y="35229"/>
                  </a:lnTo>
                  <a:lnTo>
                    <a:pt x="108089" y="35229"/>
                  </a:lnTo>
                  <a:lnTo>
                    <a:pt x="108699" y="29794"/>
                  </a:lnTo>
                  <a:lnTo>
                    <a:pt x="112141" y="22567"/>
                  </a:lnTo>
                  <a:lnTo>
                    <a:pt x="128701" y="22567"/>
                  </a:lnTo>
                  <a:lnTo>
                    <a:pt x="130670" y="29794"/>
                  </a:lnTo>
                  <a:lnTo>
                    <a:pt x="130733" y="35229"/>
                  </a:lnTo>
                  <a:lnTo>
                    <a:pt x="130733" y="20345"/>
                  </a:lnTo>
                  <a:lnTo>
                    <a:pt x="129260" y="18935"/>
                  </a:lnTo>
                  <a:lnTo>
                    <a:pt x="120688" y="16865"/>
                  </a:lnTo>
                  <a:lnTo>
                    <a:pt x="112268" y="18681"/>
                  </a:lnTo>
                  <a:lnTo>
                    <a:pt x="105943" y="23634"/>
                  </a:lnTo>
                  <a:lnTo>
                    <a:pt x="101968" y="31051"/>
                  </a:lnTo>
                  <a:lnTo>
                    <a:pt x="100787" y="38887"/>
                  </a:lnTo>
                  <a:lnTo>
                    <a:pt x="100685" y="40843"/>
                  </a:lnTo>
                  <a:lnTo>
                    <a:pt x="102019" y="49123"/>
                  </a:lnTo>
                  <a:lnTo>
                    <a:pt x="106146" y="56032"/>
                  </a:lnTo>
                  <a:lnTo>
                    <a:pt x="112737" y="60490"/>
                  </a:lnTo>
                  <a:lnTo>
                    <a:pt x="121564" y="62077"/>
                  </a:lnTo>
                  <a:lnTo>
                    <a:pt x="128270" y="62077"/>
                  </a:lnTo>
                  <a:lnTo>
                    <a:pt x="133108" y="60566"/>
                  </a:lnTo>
                  <a:lnTo>
                    <a:pt x="135750" y="59309"/>
                  </a:lnTo>
                  <a:lnTo>
                    <a:pt x="134950" y="55918"/>
                  </a:lnTo>
                  <a:lnTo>
                    <a:pt x="134429" y="53682"/>
                  </a:lnTo>
                  <a:lnTo>
                    <a:pt x="131521" y="54940"/>
                  </a:lnTo>
                  <a:lnTo>
                    <a:pt x="128181" y="55918"/>
                  </a:lnTo>
                  <a:lnTo>
                    <a:pt x="114782" y="55918"/>
                  </a:lnTo>
                  <a:lnTo>
                    <a:pt x="108178" y="51523"/>
                  </a:lnTo>
                  <a:lnTo>
                    <a:pt x="108000" y="40843"/>
                  </a:lnTo>
                  <a:lnTo>
                    <a:pt x="137871" y="40843"/>
                  </a:lnTo>
                  <a:lnTo>
                    <a:pt x="138137" y="39954"/>
                  </a:lnTo>
                  <a:lnTo>
                    <a:pt x="138214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27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88105" y="4628731"/>
              <a:ext cx="471805" cy="154940"/>
            </a:xfrm>
            <a:custGeom>
              <a:avLst/>
              <a:gdLst/>
              <a:ahLst/>
              <a:cxnLst/>
              <a:rect l="l" t="t" r="r" b="b"/>
              <a:pathLst>
                <a:path w="471804" h="154939">
                  <a:moveTo>
                    <a:pt x="35458" y="35331"/>
                  </a:moveTo>
                  <a:lnTo>
                    <a:pt x="30505" y="30568"/>
                  </a:lnTo>
                  <a:lnTo>
                    <a:pt x="12522" y="23431"/>
                  </a:lnTo>
                  <a:lnTo>
                    <a:pt x="8953" y="20701"/>
                  </a:lnTo>
                  <a:lnTo>
                    <a:pt x="8953" y="11087"/>
                  </a:lnTo>
                  <a:lnTo>
                    <a:pt x="11988" y="6248"/>
                  </a:lnTo>
                  <a:lnTo>
                    <a:pt x="25298" y="6248"/>
                  </a:lnTo>
                  <a:lnTo>
                    <a:pt x="29210" y="8013"/>
                  </a:lnTo>
                  <a:lnTo>
                    <a:pt x="31115" y="9067"/>
                  </a:lnTo>
                  <a:lnTo>
                    <a:pt x="33121" y="2806"/>
                  </a:lnTo>
                  <a:lnTo>
                    <a:pt x="30594" y="1397"/>
                  </a:lnTo>
                  <a:lnTo>
                    <a:pt x="26162" y="0"/>
                  </a:lnTo>
                  <a:lnTo>
                    <a:pt x="8864" y="0"/>
                  </a:lnTo>
                  <a:lnTo>
                    <a:pt x="1219" y="6858"/>
                  </a:lnTo>
                  <a:lnTo>
                    <a:pt x="1219" y="24396"/>
                  </a:lnTo>
                  <a:lnTo>
                    <a:pt x="7213" y="29514"/>
                  </a:lnTo>
                  <a:lnTo>
                    <a:pt x="16776" y="32867"/>
                  </a:lnTo>
                  <a:lnTo>
                    <a:pt x="24688" y="35953"/>
                  </a:lnTo>
                  <a:lnTo>
                    <a:pt x="27813" y="39128"/>
                  </a:lnTo>
                  <a:lnTo>
                    <a:pt x="27813" y="50673"/>
                  </a:lnTo>
                  <a:lnTo>
                    <a:pt x="23291" y="54813"/>
                  </a:lnTo>
                  <a:lnTo>
                    <a:pt x="10337" y="54813"/>
                  </a:lnTo>
                  <a:lnTo>
                    <a:pt x="5384" y="53136"/>
                  </a:lnTo>
                  <a:lnTo>
                    <a:pt x="1993" y="50939"/>
                  </a:lnTo>
                  <a:lnTo>
                    <a:pt x="0" y="57365"/>
                  </a:lnTo>
                  <a:lnTo>
                    <a:pt x="3124" y="59474"/>
                  </a:lnTo>
                  <a:lnTo>
                    <a:pt x="9385" y="61239"/>
                  </a:lnTo>
                  <a:lnTo>
                    <a:pt x="15036" y="61239"/>
                  </a:lnTo>
                  <a:lnTo>
                    <a:pt x="24053" y="59842"/>
                  </a:lnTo>
                  <a:lnTo>
                    <a:pt x="30429" y="56083"/>
                  </a:lnTo>
                  <a:lnTo>
                    <a:pt x="34201" y="50609"/>
                  </a:lnTo>
                  <a:lnTo>
                    <a:pt x="35458" y="44056"/>
                  </a:lnTo>
                  <a:lnTo>
                    <a:pt x="35458" y="35331"/>
                  </a:lnTo>
                  <a:close/>
                </a:path>
                <a:path w="471804" h="154939">
                  <a:moveTo>
                    <a:pt x="48158" y="129438"/>
                  </a:moveTo>
                  <a:lnTo>
                    <a:pt x="42506" y="124155"/>
                  </a:lnTo>
                  <a:lnTo>
                    <a:pt x="35547" y="122834"/>
                  </a:lnTo>
                  <a:lnTo>
                    <a:pt x="35547" y="122656"/>
                  </a:lnTo>
                  <a:lnTo>
                    <a:pt x="42506" y="120103"/>
                  </a:lnTo>
                  <a:lnTo>
                    <a:pt x="46075" y="115100"/>
                  </a:lnTo>
                  <a:lnTo>
                    <a:pt x="46075" y="102184"/>
                  </a:lnTo>
                  <a:lnTo>
                    <a:pt x="40944" y="95491"/>
                  </a:lnTo>
                  <a:lnTo>
                    <a:pt x="23736" y="95491"/>
                  </a:lnTo>
                  <a:lnTo>
                    <a:pt x="17995" y="97701"/>
                  </a:lnTo>
                  <a:lnTo>
                    <a:pt x="15036" y="99898"/>
                  </a:lnTo>
                  <a:lnTo>
                    <a:pt x="17043" y="105524"/>
                  </a:lnTo>
                  <a:lnTo>
                    <a:pt x="19469" y="103771"/>
                  </a:lnTo>
                  <a:lnTo>
                    <a:pt x="23812" y="101752"/>
                  </a:lnTo>
                  <a:lnTo>
                    <a:pt x="35382" y="101752"/>
                  </a:lnTo>
                  <a:lnTo>
                    <a:pt x="38252" y="105791"/>
                  </a:lnTo>
                  <a:lnTo>
                    <a:pt x="38252" y="117119"/>
                  </a:lnTo>
                  <a:lnTo>
                    <a:pt x="31203" y="120015"/>
                  </a:lnTo>
                  <a:lnTo>
                    <a:pt x="21386" y="120015"/>
                  </a:lnTo>
                  <a:lnTo>
                    <a:pt x="21386" y="125831"/>
                  </a:lnTo>
                  <a:lnTo>
                    <a:pt x="33032" y="125831"/>
                  </a:lnTo>
                  <a:lnTo>
                    <a:pt x="40157" y="129273"/>
                  </a:lnTo>
                  <a:lnTo>
                    <a:pt x="40335" y="142049"/>
                  </a:lnTo>
                  <a:lnTo>
                    <a:pt x="37287" y="148399"/>
                  </a:lnTo>
                  <a:lnTo>
                    <a:pt x="22085" y="148399"/>
                  </a:lnTo>
                  <a:lnTo>
                    <a:pt x="17119" y="146189"/>
                  </a:lnTo>
                  <a:lnTo>
                    <a:pt x="14947" y="144780"/>
                  </a:lnTo>
                  <a:lnTo>
                    <a:pt x="12865" y="150685"/>
                  </a:lnTo>
                  <a:lnTo>
                    <a:pt x="15646" y="152717"/>
                  </a:lnTo>
                  <a:lnTo>
                    <a:pt x="21209" y="154647"/>
                  </a:lnTo>
                  <a:lnTo>
                    <a:pt x="27559" y="154647"/>
                  </a:lnTo>
                  <a:lnTo>
                    <a:pt x="36461" y="153250"/>
                  </a:lnTo>
                  <a:lnTo>
                    <a:pt x="42900" y="149491"/>
                  </a:lnTo>
                  <a:lnTo>
                    <a:pt x="46824" y="144018"/>
                  </a:lnTo>
                  <a:lnTo>
                    <a:pt x="48158" y="137464"/>
                  </a:lnTo>
                  <a:lnTo>
                    <a:pt x="48158" y="129438"/>
                  </a:lnTo>
                  <a:close/>
                </a:path>
                <a:path w="471804" h="154939">
                  <a:moveTo>
                    <a:pt x="63461" y="33578"/>
                  </a:moveTo>
                  <a:lnTo>
                    <a:pt x="42252" y="33578"/>
                  </a:lnTo>
                  <a:lnTo>
                    <a:pt x="42252" y="39293"/>
                  </a:lnTo>
                  <a:lnTo>
                    <a:pt x="63461" y="39293"/>
                  </a:lnTo>
                  <a:lnTo>
                    <a:pt x="63461" y="33578"/>
                  </a:lnTo>
                  <a:close/>
                </a:path>
                <a:path w="471804" h="154939">
                  <a:moveTo>
                    <a:pt x="101219" y="153657"/>
                  </a:moveTo>
                  <a:lnTo>
                    <a:pt x="82969" y="123228"/>
                  </a:lnTo>
                  <a:lnTo>
                    <a:pt x="100787" y="94386"/>
                  </a:lnTo>
                  <a:lnTo>
                    <a:pt x="92087" y="94386"/>
                  </a:lnTo>
                  <a:lnTo>
                    <a:pt x="80441" y="114782"/>
                  </a:lnTo>
                  <a:lnTo>
                    <a:pt x="78790" y="118389"/>
                  </a:lnTo>
                  <a:lnTo>
                    <a:pt x="78613" y="118389"/>
                  </a:lnTo>
                  <a:lnTo>
                    <a:pt x="75311" y="112153"/>
                  </a:lnTo>
                  <a:lnTo>
                    <a:pt x="65316" y="94386"/>
                  </a:lnTo>
                  <a:lnTo>
                    <a:pt x="56629" y="94386"/>
                  </a:lnTo>
                  <a:lnTo>
                    <a:pt x="73837" y="123672"/>
                  </a:lnTo>
                  <a:lnTo>
                    <a:pt x="55930" y="153657"/>
                  </a:lnTo>
                  <a:lnTo>
                    <a:pt x="64630" y="153657"/>
                  </a:lnTo>
                  <a:lnTo>
                    <a:pt x="71666" y="140639"/>
                  </a:lnTo>
                  <a:lnTo>
                    <a:pt x="74701" y="135458"/>
                  </a:lnTo>
                  <a:lnTo>
                    <a:pt x="76352" y="132372"/>
                  </a:lnTo>
                  <a:lnTo>
                    <a:pt x="78016" y="128854"/>
                  </a:lnTo>
                  <a:lnTo>
                    <a:pt x="78181" y="128854"/>
                  </a:lnTo>
                  <a:lnTo>
                    <a:pt x="81838" y="135623"/>
                  </a:lnTo>
                  <a:lnTo>
                    <a:pt x="84963" y="140639"/>
                  </a:lnTo>
                  <a:lnTo>
                    <a:pt x="92443" y="153657"/>
                  </a:lnTo>
                  <a:lnTo>
                    <a:pt x="101219" y="153657"/>
                  </a:lnTo>
                  <a:close/>
                </a:path>
                <a:path w="471804" h="154939">
                  <a:moveTo>
                    <a:pt x="130898" y="60248"/>
                  </a:moveTo>
                  <a:lnTo>
                    <a:pt x="127241" y="977"/>
                  </a:lnTo>
                  <a:lnTo>
                    <a:pt x="117602" y="977"/>
                  </a:lnTo>
                  <a:lnTo>
                    <a:pt x="104470" y="37109"/>
                  </a:lnTo>
                  <a:lnTo>
                    <a:pt x="102387" y="44043"/>
                  </a:lnTo>
                  <a:lnTo>
                    <a:pt x="100990" y="50025"/>
                  </a:lnTo>
                  <a:lnTo>
                    <a:pt x="100647" y="50025"/>
                  </a:lnTo>
                  <a:lnTo>
                    <a:pt x="99174" y="43865"/>
                  </a:lnTo>
                  <a:lnTo>
                    <a:pt x="97256" y="36931"/>
                  </a:lnTo>
                  <a:lnTo>
                    <a:pt x="94830" y="29718"/>
                  </a:lnTo>
                  <a:lnTo>
                    <a:pt x="84823" y="977"/>
                  </a:lnTo>
                  <a:lnTo>
                    <a:pt x="75184" y="977"/>
                  </a:lnTo>
                  <a:lnTo>
                    <a:pt x="71094" y="60248"/>
                  </a:lnTo>
                  <a:lnTo>
                    <a:pt x="78308" y="60248"/>
                  </a:lnTo>
                  <a:lnTo>
                    <a:pt x="80225" y="28003"/>
                  </a:lnTo>
                  <a:lnTo>
                    <a:pt x="81000" y="8724"/>
                  </a:lnTo>
                  <a:lnTo>
                    <a:pt x="81178" y="8724"/>
                  </a:lnTo>
                  <a:lnTo>
                    <a:pt x="82829" y="15671"/>
                  </a:lnTo>
                  <a:lnTo>
                    <a:pt x="85090" y="23317"/>
                  </a:lnTo>
                  <a:lnTo>
                    <a:pt x="87960" y="31673"/>
                  </a:lnTo>
                  <a:lnTo>
                    <a:pt x="97256" y="59880"/>
                  </a:lnTo>
                  <a:lnTo>
                    <a:pt x="103251" y="59880"/>
                  </a:lnTo>
                  <a:lnTo>
                    <a:pt x="116205" y="23571"/>
                  </a:lnTo>
                  <a:lnTo>
                    <a:pt x="118897" y="15582"/>
                  </a:lnTo>
                  <a:lnTo>
                    <a:pt x="120904" y="8724"/>
                  </a:lnTo>
                  <a:lnTo>
                    <a:pt x="121158" y="8724"/>
                  </a:lnTo>
                  <a:lnTo>
                    <a:pt x="121196" y="14630"/>
                  </a:lnTo>
                  <a:lnTo>
                    <a:pt x="121729" y="27800"/>
                  </a:lnTo>
                  <a:lnTo>
                    <a:pt x="123418" y="60248"/>
                  </a:lnTo>
                  <a:lnTo>
                    <a:pt x="130898" y="60248"/>
                  </a:lnTo>
                  <a:close/>
                </a:path>
                <a:path w="471804" h="154939">
                  <a:moveTo>
                    <a:pt x="142608" y="147231"/>
                  </a:moveTo>
                  <a:lnTo>
                    <a:pt x="117576" y="147231"/>
                  </a:lnTo>
                  <a:lnTo>
                    <a:pt x="117576" y="94386"/>
                  </a:lnTo>
                  <a:lnTo>
                    <a:pt x="109931" y="94386"/>
                  </a:lnTo>
                  <a:lnTo>
                    <a:pt x="109931" y="153657"/>
                  </a:lnTo>
                  <a:lnTo>
                    <a:pt x="142608" y="153657"/>
                  </a:lnTo>
                  <a:lnTo>
                    <a:pt x="142608" y="147231"/>
                  </a:lnTo>
                  <a:close/>
                </a:path>
                <a:path w="471804" h="154939">
                  <a:moveTo>
                    <a:pt x="160197" y="33578"/>
                  </a:moveTo>
                  <a:lnTo>
                    <a:pt x="138988" y="33578"/>
                  </a:lnTo>
                  <a:lnTo>
                    <a:pt x="138988" y="39293"/>
                  </a:lnTo>
                  <a:lnTo>
                    <a:pt x="160197" y="39293"/>
                  </a:lnTo>
                  <a:lnTo>
                    <a:pt x="160197" y="33578"/>
                  </a:lnTo>
                  <a:close/>
                </a:path>
                <a:path w="471804" h="154939">
                  <a:moveTo>
                    <a:pt x="164515" y="126987"/>
                  </a:moveTo>
                  <a:lnTo>
                    <a:pt x="143306" y="126987"/>
                  </a:lnTo>
                  <a:lnTo>
                    <a:pt x="143306" y="132702"/>
                  </a:lnTo>
                  <a:lnTo>
                    <a:pt x="164515" y="132702"/>
                  </a:lnTo>
                  <a:lnTo>
                    <a:pt x="164515" y="126987"/>
                  </a:lnTo>
                  <a:close/>
                </a:path>
                <a:path w="471804" h="154939">
                  <a:moveTo>
                    <a:pt x="201980" y="53822"/>
                  </a:moveTo>
                  <a:lnTo>
                    <a:pt x="176949" y="53822"/>
                  </a:lnTo>
                  <a:lnTo>
                    <a:pt x="176949" y="977"/>
                  </a:lnTo>
                  <a:lnTo>
                    <a:pt x="169303" y="977"/>
                  </a:lnTo>
                  <a:lnTo>
                    <a:pt x="169303" y="60248"/>
                  </a:lnTo>
                  <a:lnTo>
                    <a:pt x="201980" y="60248"/>
                  </a:lnTo>
                  <a:lnTo>
                    <a:pt x="201980" y="53822"/>
                  </a:lnTo>
                  <a:close/>
                </a:path>
                <a:path w="471804" h="154939">
                  <a:moveTo>
                    <a:pt x="209778" y="132092"/>
                  </a:moveTo>
                  <a:lnTo>
                    <a:pt x="201866" y="132092"/>
                  </a:lnTo>
                  <a:lnTo>
                    <a:pt x="201866" y="103962"/>
                  </a:lnTo>
                  <a:lnTo>
                    <a:pt x="201866" y="96481"/>
                  </a:lnTo>
                  <a:lnTo>
                    <a:pt x="194919" y="96481"/>
                  </a:lnTo>
                  <a:lnTo>
                    <a:pt x="194919" y="103962"/>
                  </a:lnTo>
                  <a:lnTo>
                    <a:pt x="194741" y="106946"/>
                  </a:lnTo>
                  <a:lnTo>
                    <a:pt x="194652" y="132092"/>
                  </a:lnTo>
                  <a:lnTo>
                    <a:pt x="176136" y="132092"/>
                  </a:lnTo>
                  <a:lnTo>
                    <a:pt x="176136" y="131914"/>
                  </a:lnTo>
                  <a:lnTo>
                    <a:pt x="189877" y="112395"/>
                  </a:lnTo>
                  <a:lnTo>
                    <a:pt x="191528" y="109766"/>
                  </a:lnTo>
                  <a:lnTo>
                    <a:pt x="192913" y="107391"/>
                  </a:lnTo>
                  <a:lnTo>
                    <a:pt x="194652" y="103962"/>
                  </a:lnTo>
                  <a:lnTo>
                    <a:pt x="194919" y="103962"/>
                  </a:lnTo>
                  <a:lnTo>
                    <a:pt x="194919" y="96481"/>
                  </a:lnTo>
                  <a:lnTo>
                    <a:pt x="193611" y="96481"/>
                  </a:lnTo>
                  <a:lnTo>
                    <a:pt x="168402" y="132969"/>
                  </a:lnTo>
                  <a:lnTo>
                    <a:pt x="168402" y="138074"/>
                  </a:lnTo>
                  <a:lnTo>
                    <a:pt x="194652" y="138074"/>
                  </a:lnTo>
                  <a:lnTo>
                    <a:pt x="194652" y="153657"/>
                  </a:lnTo>
                  <a:lnTo>
                    <a:pt x="201866" y="153657"/>
                  </a:lnTo>
                  <a:lnTo>
                    <a:pt x="201866" y="138074"/>
                  </a:lnTo>
                  <a:lnTo>
                    <a:pt x="209778" y="138074"/>
                  </a:lnTo>
                  <a:lnTo>
                    <a:pt x="209778" y="132092"/>
                  </a:lnTo>
                  <a:close/>
                </a:path>
                <a:path w="471804" h="154939">
                  <a:moveTo>
                    <a:pt x="223888" y="33578"/>
                  </a:moveTo>
                  <a:lnTo>
                    <a:pt x="202679" y="33578"/>
                  </a:lnTo>
                  <a:lnTo>
                    <a:pt x="202679" y="39293"/>
                  </a:lnTo>
                  <a:lnTo>
                    <a:pt x="223888" y="39293"/>
                  </a:lnTo>
                  <a:lnTo>
                    <a:pt x="223888" y="33578"/>
                  </a:lnTo>
                  <a:close/>
                </a:path>
                <a:path w="471804" h="154939">
                  <a:moveTo>
                    <a:pt x="259105" y="153657"/>
                  </a:moveTo>
                  <a:lnTo>
                    <a:pt x="240855" y="123228"/>
                  </a:lnTo>
                  <a:lnTo>
                    <a:pt x="258673" y="94386"/>
                  </a:lnTo>
                  <a:lnTo>
                    <a:pt x="249974" y="94386"/>
                  </a:lnTo>
                  <a:lnTo>
                    <a:pt x="238328" y="114782"/>
                  </a:lnTo>
                  <a:lnTo>
                    <a:pt x="236677" y="118389"/>
                  </a:lnTo>
                  <a:lnTo>
                    <a:pt x="236499" y="118389"/>
                  </a:lnTo>
                  <a:lnTo>
                    <a:pt x="233197" y="112153"/>
                  </a:lnTo>
                  <a:lnTo>
                    <a:pt x="223202" y="94386"/>
                  </a:lnTo>
                  <a:lnTo>
                    <a:pt x="214515" y="94386"/>
                  </a:lnTo>
                  <a:lnTo>
                    <a:pt x="231724" y="123672"/>
                  </a:lnTo>
                  <a:lnTo>
                    <a:pt x="213817" y="153657"/>
                  </a:lnTo>
                  <a:lnTo>
                    <a:pt x="222516" y="153657"/>
                  </a:lnTo>
                  <a:lnTo>
                    <a:pt x="229552" y="140639"/>
                  </a:lnTo>
                  <a:lnTo>
                    <a:pt x="232600" y="135458"/>
                  </a:lnTo>
                  <a:lnTo>
                    <a:pt x="234238" y="132372"/>
                  </a:lnTo>
                  <a:lnTo>
                    <a:pt x="235902" y="128854"/>
                  </a:lnTo>
                  <a:lnTo>
                    <a:pt x="236067" y="128854"/>
                  </a:lnTo>
                  <a:lnTo>
                    <a:pt x="239725" y="135623"/>
                  </a:lnTo>
                  <a:lnTo>
                    <a:pt x="242849" y="140639"/>
                  </a:lnTo>
                  <a:lnTo>
                    <a:pt x="250329" y="153657"/>
                  </a:lnTo>
                  <a:lnTo>
                    <a:pt x="259105" y="153657"/>
                  </a:lnTo>
                  <a:close/>
                </a:path>
                <a:path w="471804" h="154939">
                  <a:moveTo>
                    <a:pt x="272034" y="60248"/>
                  </a:moveTo>
                  <a:lnTo>
                    <a:pt x="253784" y="29819"/>
                  </a:lnTo>
                  <a:lnTo>
                    <a:pt x="271602" y="977"/>
                  </a:lnTo>
                  <a:lnTo>
                    <a:pt x="262902" y="977"/>
                  </a:lnTo>
                  <a:lnTo>
                    <a:pt x="251256" y="21374"/>
                  </a:lnTo>
                  <a:lnTo>
                    <a:pt x="249605" y="24980"/>
                  </a:lnTo>
                  <a:lnTo>
                    <a:pt x="249428" y="24980"/>
                  </a:lnTo>
                  <a:lnTo>
                    <a:pt x="246126" y="18745"/>
                  </a:lnTo>
                  <a:lnTo>
                    <a:pt x="236131" y="977"/>
                  </a:lnTo>
                  <a:lnTo>
                    <a:pt x="227444" y="977"/>
                  </a:lnTo>
                  <a:lnTo>
                    <a:pt x="244652" y="30264"/>
                  </a:lnTo>
                  <a:lnTo>
                    <a:pt x="226745" y="60248"/>
                  </a:lnTo>
                  <a:lnTo>
                    <a:pt x="235445" y="60248"/>
                  </a:lnTo>
                  <a:lnTo>
                    <a:pt x="242481" y="47231"/>
                  </a:lnTo>
                  <a:lnTo>
                    <a:pt x="245529" y="42049"/>
                  </a:lnTo>
                  <a:lnTo>
                    <a:pt x="247167" y="38963"/>
                  </a:lnTo>
                  <a:lnTo>
                    <a:pt x="248831" y="35445"/>
                  </a:lnTo>
                  <a:lnTo>
                    <a:pt x="248996" y="35445"/>
                  </a:lnTo>
                  <a:lnTo>
                    <a:pt x="252653" y="42214"/>
                  </a:lnTo>
                  <a:lnTo>
                    <a:pt x="255778" y="47231"/>
                  </a:lnTo>
                  <a:lnTo>
                    <a:pt x="263258" y="60248"/>
                  </a:lnTo>
                  <a:lnTo>
                    <a:pt x="272034" y="60248"/>
                  </a:lnTo>
                  <a:close/>
                </a:path>
                <a:path w="471804" h="154939">
                  <a:moveTo>
                    <a:pt x="300494" y="147231"/>
                  </a:moveTo>
                  <a:lnTo>
                    <a:pt x="275463" y="147231"/>
                  </a:lnTo>
                  <a:lnTo>
                    <a:pt x="275463" y="94386"/>
                  </a:lnTo>
                  <a:lnTo>
                    <a:pt x="267817" y="94386"/>
                  </a:lnTo>
                  <a:lnTo>
                    <a:pt x="267817" y="153657"/>
                  </a:lnTo>
                  <a:lnTo>
                    <a:pt x="300494" y="153657"/>
                  </a:lnTo>
                  <a:lnTo>
                    <a:pt x="300494" y="147231"/>
                  </a:lnTo>
                  <a:close/>
                </a:path>
                <a:path w="471804" h="154939">
                  <a:moveTo>
                    <a:pt x="313423" y="53822"/>
                  </a:moveTo>
                  <a:lnTo>
                    <a:pt x="288391" y="53822"/>
                  </a:lnTo>
                  <a:lnTo>
                    <a:pt x="288391" y="977"/>
                  </a:lnTo>
                  <a:lnTo>
                    <a:pt x="280746" y="977"/>
                  </a:lnTo>
                  <a:lnTo>
                    <a:pt x="280746" y="60248"/>
                  </a:lnTo>
                  <a:lnTo>
                    <a:pt x="313423" y="60248"/>
                  </a:lnTo>
                  <a:lnTo>
                    <a:pt x="313423" y="53822"/>
                  </a:lnTo>
                  <a:close/>
                </a:path>
                <a:path w="471804" h="154939">
                  <a:moveTo>
                    <a:pt x="322402" y="126987"/>
                  </a:moveTo>
                  <a:lnTo>
                    <a:pt x="301193" y="126987"/>
                  </a:lnTo>
                  <a:lnTo>
                    <a:pt x="301193" y="132702"/>
                  </a:lnTo>
                  <a:lnTo>
                    <a:pt x="322402" y="132702"/>
                  </a:lnTo>
                  <a:lnTo>
                    <a:pt x="322402" y="126987"/>
                  </a:lnTo>
                  <a:close/>
                </a:path>
                <a:path w="471804" h="154939">
                  <a:moveTo>
                    <a:pt x="335343" y="33578"/>
                  </a:moveTo>
                  <a:lnTo>
                    <a:pt x="314134" y="33578"/>
                  </a:lnTo>
                  <a:lnTo>
                    <a:pt x="314134" y="39293"/>
                  </a:lnTo>
                  <a:lnTo>
                    <a:pt x="335343" y="39293"/>
                  </a:lnTo>
                  <a:lnTo>
                    <a:pt x="335343" y="33578"/>
                  </a:lnTo>
                  <a:close/>
                </a:path>
                <a:path w="471804" h="154939">
                  <a:moveTo>
                    <a:pt x="363753" y="127990"/>
                  </a:moveTo>
                  <a:lnTo>
                    <a:pt x="360019" y="122986"/>
                  </a:lnTo>
                  <a:lnTo>
                    <a:pt x="352196" y="118325"/>
                  </a:lnTo>
                  <a:lnTo>
                    <a:pt x="347853" y="117348"/>
                  </a:lnTo>
                  <a:lnTo>
                    <a:pt x="341414" y="117348"/>
                  </a:lnTo>
                  <a:lnTo>
                    <a:pt x="338899" y="117703"/>
                  </a:lnTo>
                  <a:lnTo>
                    <a:pt x="341071" y="102984"/>
                  </a:lnTo>
                  <a:lnTo>
                    <a:pt x="362534" y="102984"/>
                  </a:lnTo>
                  <a:lnTo>
                    <a:pt x="362534" y="96469"/>
                  </a:lnTo>
                  <a:lnTo>
                    <a:pt x="335597" y="96469"/>
                  </a:lnTo>
                  <a:lnTo>
                    <a:pt x="331939" y="123952"/>
                  </a:lnTo>
                  <a:lnTo>
                    <a:pt x="336550" y="123342"/>
                  </a:lnTo>
                  <a:lnTo>
                    <a:pt x="351066" y="123342"/>
                  </a:lnTo>
                  <a:lnTo>
                    <a:pt x="355930" y="128612"/>
                  </a:lnTo>
                  <a:lnTo>
                    <a:pt x="356019" y="143637"/>
                  </a:lnTo>
                  <a:lnTo>
                    <a:pt x="349846" y="148475"/>
                  </a:lnTo>
                  <a:lnTo>
                    <a:pt x="337502" y="148475"/>
                  </a:lnTo>
                  <a:lnTo>
                    <a:pt x="332892" y="146634"/>
                  </a:lnTo>
                  <a:lnTo>
                    <a:pt x="330555" y="145224"/>
                  </a:lnTo>
                  <a:lnTo>
                    <a:pt x="328637" y="151117"/>
                  </a:lnTo>
                  <a:lnTo>
                    <a:pt x="331330" y="152882"/>
                  </a:lnTo>
                  <a:lnTo>
                    <a:pt x="336550" y="154635"/>
                  </a:lnTo>
                  <a:lnTo>
                    <a:pt x="342722" y="154635"/>
                  </a:lnTo>
                  <a:lnTo>
                    <a:pt x="351167" y="153162"/>
                  </a:lnTo>
                  <a:lnTo>
                    <a:pt x="357822" y="149072"/>
                  </a:lnTo>
                  <a:lnTo>
                    <a:pt x="362178" y="142875"/>
                  </a:lnTo>
                  <a:lnTo>
                    <a:pt x="363753" y="135115"/>
                  </a:lnTo>
                  <a:lnTo>
                    <a:pt x="363753" y="127990"/>
                  </a:lnTo>
                  <a:close/>
                </a:path>
                <a:path w="471804" h="154939">
                  <a:moveTo>
                    <a:pt x="377825" y="53911"/>
                  </a:moveTo>
                  <a:lnTo>
                    <a:pt x="352539" y="53911"/>
                  </a:lnTo>
                  <a:lnTo>
                    <a:pt x="352539" y="53733"/>
                  </a:lnTo>
                  <a:lnTo>
                    <a:pt x="356971" y="49428"/>
                  </a:lnTo>
                  <a:lnTo>
                    <a:pt x="365061" y="41211"/>
                  </a:lnTo>
                  <a:lnTo>
                    <a:pt x="371195" y="33667"/>
                  </a:lnTo>
                  <a:lnTo>
                    <a:pt x="375081" y="26301"/>
                  </a:lnTo>
                  <a:lnTo>
                    <a:pt x="376440" y="18630"/>
                  </a:lnTo>
                  <a:lnTo>
                    <a:pt x="376440" y="10541"/>
                  </a:lnTo>
                  <a:lnTo>
                    <a:pt x="371398" y="2082"/>
                  </a:lnTo>
                  <a:lnTo>
                    <a:pt x="352704" y="2082"/>
                  </a:lnTo>
                  <a:lnTo>
                    <a:pt x="347141" y="4546"/>
                  </a:lnTo>
                  <a:lnTo>
                    <a:pt x="343230" y="7988"/>
                  </a:lnTo>
                  <a:lnTo>
                    <a:pt x="345668" y="13347"/>
                  </a:lnTo>
                  <a:lnTo>
                    <a:pt x="348272" y="11150"/>
                  </a:lnTo>
                  <a:lnTo>
                    <a:pt x="352539" y="8509"/>
                  </a:lnTo>
                  <a:lnTo>
                    <a:pt x="366090" y="8509"/>
                  </a:lnTo>
                  <a:lnTo>
                    <a:pt x="368795" y="13881"/>
                  </a:lnTo>
                  <a:lnTo>
                    <a:pt x="368795" y="19685"/>
                  </a:lnTo>
                  <a:lnTo>
                    <a:pt x="367525" y="26060"/>
                  </a:lnTo>
                  <a:lnTo>
                    <a:pt x="363689" y="32715"/>
                  </a:lnTo>
                  <a:lnTo>
                    <a:pt x="357162" y="40347"/>
                  </a:lnTo>
                  <a:lnTo>
                    <a:pt x="347840" y="49695"/>
                  </a:lnTo>
                  <a:lnTo>
                    <a:pt x="341757" y="55499"/>
                  </a:lnTo>
                  <a:lnTo>
                    <a:pt x="341757" y="60248"/>
                  </a:lnTo>
                  <a:lnTo>
                    <a:pt x="377825" y="60248"/>
                  </a:lnTo>
                  <a:lnTo>
                    <a:pt x="377825" y="53911"/>
                  </a:lnTo>
                  <a:close/>
                </a:path>
                <a:path w="471804" h="154939">
                  <a:moveTo>
                    <a:pt x="416991" y="153657"/>
                  </a:moveTo>
                  <a:lnTo>
                    <a:pt x="398741" y="123228"/>
                  </a:lnTo>
                  <a:lnTo>
                    <a:pt x="416560" y="94386"/>
                  </a:lnTo>
                  <a:lnTo>
                    <a:pt x="407860" y="94386"/>
                  </a:lnTo>
                  <a:lnTo>
                    <a:pt x="396214" y="114782"/>
                  </a:lnTo>
                  <a:lnTo>
                    <a:pt x="394563" y="118389"/>
                  </a:lnTo>
                  <a:lnTo>
                    <a:pt x="394385" y="118389"/>
                  </a:lnTo>
                  <a:lnTo>
                    <a:pt x="391083" y="112153"/>
                  </a:lnTo>
                  <a:lnTo>
                    <a:pt x="381088" y="94386"/>
                  </a:lnTo>
                  <a:lnTo>
                    <a:pt x="372402" y="94386"/>
                  </a:lnTo>
                  <a:lnTo>
                    <a:pt x="389610" y="123672"/>
                  </a:lnTo>
                  <a:lnTo>
                    <a:pt x="371703" y="153657"/>
                  </a:lnTo>
                  <a:lnTo>
                    <a:pt x="380403" y="153657"/>
                  </a:lnTo>
                  <a:lnTo>
                    <a:pt x="387438" y="140639"/>
                  </a:lnTo>
                  <a:lnTo>
                    <a:pt x="390486" y="135458"/>
                  </a:lnTo>
                  <a:lnTo>
                    <a:pt x="392125" y="132372"/>
                  </a:lnTo>
                  <a:lnTo>
                    <a:pt x="393788" y="128854"/>
                  </a:lnTo>
                  <a:lnTo>
                    <a:pt x="393954" y="128854"/>
                  </a:lnTo>
                  <a:lnTo>
                    <a:pt x="397611" y="135623"/>
                  </a:lnTo>
                  <a:lnTo>
                    <a:pt x="400735" y="140639"/>
                  </a:lnTo>
                  <a:lnTo>
                    <a:pt x="408216" y="153657"/>
                  </a:lnTo>
                  <a:lnTo>
                    <a:pt x="416991" y="153657"/>
                  </a:lnTo>
                  <a:close/>
                </a:path>
                <a:path w="471804" h="154939">
                  <a:moveTo>
                    <a:pt x="429933" y="60248"/>
                  </a:moveTo>
                  <a:lnTo>
                    <a:pt x="411683" y="29819"/>
                  </a:lnTo>
                  <a:lnTo>
                    <a:pt x="429501" y="977"/>
                  </a:lnTo>
                  <a:lnTo>
                    <a:pt x="420801" y="977"/>
                  </a:lnTo>
                  <a:lnTo>
                    <a:pt x="409155" y="21374"/>
                  </a:lnTo>
                  <a:lnTo>
                    <a:pt x="407504" y="24980"/>
                  </a:lnTo>
                  <a:lnTo>
                    <a:pt x="407327" y="24980"/>
                  </a:lnTo>
                  <a:lnTo>
                    <a:pt x="404025" y="18745"/>
                  </a:lnTo>
                  <a:lnTo>
                    <a:pt x="394030" y="977"/>
                  </a:lnTo>
                  <a:lnTo>
                    <a:pt x="385343" y="977"/>
                  </a:lnTo>
                  <a:lnTo>
                    <a:pt x="402551" y="30264"/>
                  </a:lnTo>
                  <a:lnTo>
                    <a:pt x="384644" y="60248"/>
                  </a:lnTo>
                  <a:lnTo>
                    <a:pt x="393344" y="60248"/>
                  </a:lnTo>
                  <a:lnTo>
                    <a:pt x="400380" y="47231"/>
                  </a:lnTo>
                  <a:lnTo>
                    <a:pt x="403428" y="42049"/>
                  </a:lnTo>
                  <a:lnTo>
                    <a:pt x="405066" y="38963"/>
                  </a:lnTo>
                  <a:lnTo>
                    <a:pt x="406730" y="35445"/>
                  </a:lnTo>
                  <a:lnTo>
                    <a:pt x="406895" y="35445"/>
                  </a:lnTo>
                  <a:lnTo>
                    <a:pt x="410552" y="42214"/>
                  </a:lnTo>
                  <a:lnTo>
                    <a:pt x="413677" y="47231"/>
                  </a:lnTo>
                  <a:lnTo>
                    <a:pt x="421157" y="60248"/>
                  </a:lnTo>
                  <a:lnTo>
                    <a:pt x="429933" y="60248"/>
                  </a:lnTo>
                  <a:close/>
                </a:path>
                <a:path w="471804" h="154939">
                  <a:moveTo>
                    <a:pt x="458381" y="147231"/>
                  </a:moveTo>
                  <a:lnTo>
                    <a:pt x="433349" y="147231"/>
                  </a:lnTo>
                  <a:lnTo>
                    <a:pt x="433349" y="94386"/>
                  </a:lnTo>
                  <a:lnTo>
                    <a:pt x="425704" y="94386"/>
                  </a:lnTo>
                  <a:lnTo>
                    <a:pt x="425704" y="153657"/>
                  </a:lnTo>
                  <a:lnTo>
                    <a:pt x="458381" y="153657"/>
                  </a:lnTo>
                  <a:lnTo>
                    <a:pt x="458381" y="147231"/>
                  </a:lnTo>
                  <a:close/>
                </a:path>
                <a:path w="471804" h="154939">
                  <a:moveTo>
                    <a:pt x="471322" y="53822"/>
                  </a:moveTo>
                  <a:lnTo>
                    <a:pt x="446290" y="53822"/>
                  </a:lnTo>
                  <a:lnTo>
                    <a:pt x="446290" y="977"/>
                  </a:lnTo>
                  <a:lnTo>
                    <a:pt x="438645" y="977"/>
                  </a:lnTo>
                  <a:lnTo>
                    <a:pt x="438645" y="60248"/>
                  </a:lnTo>
                  <a:lnTo>
                    <a:pt x="471322" y="60248"/>
                  </a:lnTo>
                  <a:lnTo>
                    <a:pt x="471322" y="53822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27055" y="4240707"/>
              <a:ext cx="211556" cy="6433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60734" y="4243959"/>
              <a:ext cx="172986" cy="7976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446219" y="4678768"/>
              <a:ext cx="158750" cy="62865"/>
            </a:xfrm>
            <a:custGeom>
              <a:avLst/>
              <a:gdLst/>
              <a:ahLst/>
              <a:cxnLst/>
              <a:rect l="l" t="t" r="r" b="b"/>
              <a:pathLst>
                <a:path w="158750" h="62864">
                  <a:moveTo>
                    <a:pt x="43370" y="3213"/>
                  </a:moveTo>
                  <a:lnTo>
                    <a:pt x="0" y="3213"/>
                  </a:lnTo>
                  <a:lnTo>
                    <a:pt x="0" y="9728"/>
                  </a:lnTo>
                  <a:lnTo>
                    <a:pt x="17818" y="9728"/>
                  </a:lnTo>
                  <a:lnTo>
                    <a:pt x="17818" y="62484"/>
                  </a:lnTo>
                  <a:lnTo>
                    <a:pt x="25463" y="62484"/>
                  </a:lnTo>
                  <a:lnTo>
                    <a:pt x="25463" y="9728"/>
                  </a:lnTo>
                  <a:lnTo>
                    <a:pt x="43370" y="9728"/>
                  </a:lnTo>
                  <a:lnTo>
                    <a:pt x="43370" y="3213"/>
                  </a:lnTo>
                  <a:close/>
                </a:path>
                <a:path w="158750" h="62864">
                  <a:moveTo>
                    <a:pt x="102476" y="19850"/>
                  </a:moveTo>
                  <a:lnTo>
                    <a:pt x="94919" y="19850"/>
                  </a:lnTo>
                  <a:lnTo>
                    <a:pt x="87528" y="46278"/>
                  </a:lnTo>
                  <a:lnTo>
                    <a:pt x="86398" y="50774"/>
                  </a:lnTo>
                  <a:lnTo>
                    <a:pt x="85699" y="55181"/>
                  </a:lnTo>
                  <a:lnTo>
                    <a:pt x="85445" y="55181"/>
                  </a:lnTo>
                  <a:lnTo>
                    <a:pt x="84480" y="50774"/>
                  </a:lnTo>
                  <a:lnTo>
                    <a:pt x="83273" y="46278"/>
                  </a:lnTo>
                  <a:lnTo>
                    <a:pt x="75184" y="19850"/>
                  </a:lnTo>
                  <a:lnTo>
                    <a:pt x="68757" y="19850"/>
                  </a:lnTo>
                  <a:lnTo>
                    <a:pt x="59016" y="50774"/>
                  </a:lnTo>
                  <a:lnTo>
                    <a:pt x="58153" y="55181"/>
                  </a:lnTo>
                  <a:lnTo>
                    <a:pt x="57886" y="55181"/>
                  </a:lnTo>
                  <a:lnTo>
                    <a:pt x="57023" y="50774"/>
                  </a:lnTo>
                  <a:lnTo>
                    <a:pt x="54762" y="41516"/>
                  </a:lnTo>
                  <a:lnTo>
                    <a:pt x="49110" y="19850"/>
                  </a:lnTo>
                  <a:lnTo>
                    <a:pt x="41376" y="19850"/>
                  </a:lnTo>
                  <a:lnTo>
                    <a:pt x="54063" y="62484"/>
                  </a:lnTo>
                  <a:lnTo>
                    <a:pt x="61023" y="62484"/>
                  </a:lnTo>
                  <a:lnTo>
                    <a:pt x="69278" y="37642"/>
                  </a:lnTo>
                  <a:lnTo>
                    <a:pt x="70573" y="33235"/>
                  </a:lnTo>
                  <a:lnTo>
                    <a:pt x="71628" y="28117"/>
                  </a:lnTo>
                  <a:lnTo>
                    <a:pt x="71793" y="28117"/>
                  </a:lnTo>
                  <a:lnTo>
                    <a:pt x="72834" y="33147"/>
                  </a:lnTo>
                  <a:lnTo>
                    <a:pt x="73964" y="37376"/>
                  </a:lnTo>
                  <a:lnTo>
                    <a:pt x="81965" y="62484"/>
                  </a:lnTo>
                  <a:lnTo>
                    <a:pt x="88836" y="62484"/>
                  </a:lnTo>
                  <a:lnTo>
                    <a:pt x="102476" y="19850"/>
                  </a:lnTo>
                  <a:close/>
                </a:path>
                <a:path w="158750" h="62864">
                  <a:moveTo>
                    <a:pt x="117716" y="19837"/>
                  </a:moveTo>
                  <a:lnTo>
                    <a:pt x="110159" y="19837"/>
                  </a:lnTo>
                  <a:lnTo>
                    <a:pt x="110159" y="62471"/>
                  </a:lnTo>
                  <a:lnTo>
                    <a:pt x="117716" y="62471"/>
                  </a:lnTo>
                  <a:lnTo>
                    <a:pt x="117716" y="19837"/>
                  </a:lnTo>
                  <a:close/>
                </a:path>
                <a:path w="158750" h="62864">
                  <a:moveTo>
                    <a:pt x="118757" y="10566"/>
                  </a:moveTo>
                  <a:lnTo>
                    <a:pt x="118681" y="5194"/>
                  </a:lnTo>
                  <a:lnTo>
                    <a:pt x="116852" y="3073"/>
                  </a:lnTo>
                  <a:lnTo>
                    <a:pt x="111201" y="3073"/>
                  </a:lnTo>
                  <a:lnTo>
                    <a:pt x="109283" y="5194"/>
                  </a:lnTo>
                  <a:lnTo>
                    <a:pt x="109207" y="10566"/>
                  </a:lnTo>
                  <a:lnTo>
                    <a:pt x="111023" y="12674"/>
                  </a:lnTo>
                  <a:lnTo>
                    <a:pt x="116852" y="12674"/>
                  </a:lnTo>
                  <a:lnTo>
                    <a:pt x="118757" y="10566"/>
                  </a:lnTo>
                  <a:close/>
                </a:path>
                <a:path w="158750" h="62864">
                  <a:moveTo>
                    <a:pt x="138036" y="0"/>
                  </a:moveTo>
                  <a:lnTo>
                    <a:pt x="130479" y="0"/>
                  </a:lnTo>
                  <a:lnTo>
                    <a:pt x="130479" y="62471"/>
                  </a:lnTo>
                  <a:lnTo>
                    <a:pt x="138036" y="62471"/>
                  </a:lnTo>
                  <a:lnTo>
                    <a:pt x="138036" y="0"/>
                  </a:lnTo>
                  <a:close/>
                </a:path>
                <a:path w="158750" h="62864">
                  <a:moveTo>
                    <a:pt x="158483" y="0"/>
                  </a:moveTo>
                  <a:lnTo>
                    <a:pt x="150926" y="0"/>
                  </a:lnTo>
                  <a:lnTo>
                    <a:pt x="150926" y="62471"/>
                  </a:lnTo>
                  <a:lnTo>
                    <a:pt x="158483" y="62471"/>
                  </a:lnTo>
                  <a:lnTo>
                    <a:pt x="158483" y="0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73771" y="1058481"/>
              <a:ext cx="3259569" cy="303982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95669" y="2672334"/>
              <a:ext cx="478882" cy="521876"/>
            </a:xfrm>
            <a:prstGeom prst="rect">
              <a:avLst/>
            </a:prstGeom>
          </p:spPr>
        </p:pic>
      </p:grpSp>
      <p:sp>
        <p:nvSpPr>
          <p:cNvPr id="64" name="object 64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84" name="object 84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object 9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93" name="object 93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7872" y="1339006"/>
            <a:ext cx="1462362" cy="30730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32" name="object 32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67563" y="404698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67563" y="421295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67563" y="437893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01586" y="404698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1586" y="421295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01586" y="437893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35610" y="404698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35610" y="421295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35610" y="437893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2546946" y="627532"/>
            <a:ext cx="461009" cy="143510"/>
            <a:chOff x="2546946" y="627532"/>
            <a:chExt cx="461009" cy="143510"/>
          </a:xfrm>
        </p:grpSpPr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6946" y="633653"/>
              <a:ext cx="84645" cy="13604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3436" y="670090"/>
              <a:ext cx="133743" cy="10071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13126" y="670102"/>
              <a:ext cx="82461" cy="9847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17126" y="627532"/>
              <a:ext cx="90601" cy="143268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3089452" y="627532"/>
            <a:ext cx="1186180" cy="143510"/>
            <a:chOff x="3089452" y="627532"/>
            <a:chExt cx="1186180" cy="143510"/>
          </a:xfrm>
        </p:grpSpPr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89452" y="634771"/>
              <a:ext cx="100749" cy="13380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12249" y="670090"/>
              <a:ext cx="76504" cy="10071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14700" y="670102"/>
              <a:ext cx="138099" cy="9847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74351" y="670090"/>
              <a:ext cx="84848" cy="10071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584663" y="675856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30561" y="632536"/>
              <a:ext cx="399414" cy="13826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50677" y="670090"/>
              <a:ext cx="133743" cy="10071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211167" y="627532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4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4">
                  <a:moveTo>
                    <a:pt x="64008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08" y="141046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4351134" y="632549"/>
            <a:ext cx="1009015" cy="138430"/>
            <a:chOff x="4351134" y="632549"/>
            <a:chExt cx="1009015" cy="138430"/>
          </a:xfrm>
        </p:grpSpPr>
        <p:pic>
          <p:nvPicPr>
            <p:cNvPr id="71" name="object 7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51134" y="632549"/>
              <a:ext cx="206819" cy="13825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77384" y="634771"/>
              <a:ext cx="72136" cy="13380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73917" y="633374"/>
              <a:ext cx="199783" cy="13660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99799" y="634771"/>
              <a:ext cx="223735" cy="13602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42966" y="633653"/>
              <a:ext cx="87426" cy="13492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49799" y="633653"/>
              <a:ext cx="110083" cy="136042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1586509" y="1159294"/>
            <a:ext cx="3790950" cy="3957320"/>
            <a:chOff x="1586509" y="1159294"/>
            <a:chExt cx="3790950" cy="3957320"/>
          </a:xfrm>
        </p:grpSpPr>
        <p:sp>
          <p:nvSpPr>
            <p:cNvPr id="78" name="object 78"/>
            <p:cNvSpPr/>
            <p:nvPr/>
          </p:nvSpPr>
          <p:spPr>
            <a:xfrm>
              <a:off x="4195584" y="404694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30421" y="3881224"/>
              <a:ext cx="1210424" cy="123367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232884" y="4084956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232427" y="412071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389769" y="404694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22040" y="3880523"/>
              <a:ext cx="1212545" cy="123579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426117" y="4084956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26612" y="412071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6253" y="404694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19299" y="3880523"/>
              <a:ext cx="1212557" cy="12357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623388" y="4084956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23096" y="412071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81594" y="404694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14449" y="3880523"/>
              <a:ext cx="1212557" cy="123579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17966" y="4084956"/>
              <a:ext cx="681964" cy="70384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57601" y="4195648"/>
              <a:ext cx="191808" cy="64325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2844647" y="4635474"/>
              <a:ext cx="213360" cy="62230"/>
            </a:xfrm>
            <a:custGeom>
              <a:avLst/>
              <a:gdLst/>
              <a:ahLst/>
              <a:cxnLst/>
              <a:rect l="l" t="t" r="r" b="b"/>
              <a:pathLst>
                <a:path w="213360" h="62229">
                  <a:moveTo>
                    <a:pt x="48729" y="29108"/>
                  </a:moveTo>
                  <a:lnTo>
                    <a:pt x="29159" y="29108"/>
                  </a:lnTo>
                  <a:lnTo>
                    <a:pt x="29159" y="35344"/>
                  </a:lnTo>
                  <a:lnTo>
                    <a:pt x="41148" y="35344"/>
                  </a:lnTo>
                  <a:lnTo>
                    <a:pt x="41148" y="53301"/>
                  </a:lnTo>
                  <a:lnTo>
                    <a:pt x="39382" y="54190"/>
                  </a:lnTo>
                  <a:lnTo>
                    <a:pt x="36042" y="54914"/>
                  </a:lnTo>
                  <a:lnTo>
                    <a:pt x="31013" y="54914"/>
                  </a:lnTo>
                  <a:lnTo>
                    <a:pt x="21551" y="53276"/>
                  </a:lnTo>
                  <a:lnTo>
                    <a:pt x="14338" y="48501"/>
                  </a:lnTo>
                  <a:lnTo>
                    <a:pt x="9715" y="40855"/>
                  </a:lnTo>
                  <a:lnTo>
                    <a:pt x="8102" y="30619"/>
                  </a:lnTo>
                  <a:lnTo>
                    <a:pt x="9791" y="20510"/>
                  </a:lnTo>
                  <a:lnTo>
                    <a:pt x="14617" y="12928"/>
                  </a:lnTo>
                  <a:lnTo>
                    <a:pt x="22148" y="8166"/>
                  </a:lnTo>
                  <a:lnTo>
                    <a:pt x="31978" y="6515"/>
                  </a:lnTo>
                  <a:lnTo>
                    <a:pt x="37973" y="6515"/>
                  </a:lnTo>
                  <a:lnTo>
                    <a:pt x="41935" y="7670"/>
                  </a:lnTo>
                  <a:lnTo>
                    <a:pt x="45110" y="9093"/>
                  </a:lnTo>
                  <a:lnTo>
                    <a:pt x="46964" y="2768"/>
                  </a:lnTo>
                  <a:lnTo>
                    <a:pt x="44411" y="1600"/>
                  </a:lnTo>
                  <a:lnTo>
                    <a:pt x="38950" y="0"/>
                  </a:lnTo>
                  <a:lnTo>
                    <a:pt x="32156" y="0"/>
                  </a:lnTo>
                  <a:lnTo>
                    <a:pt x="18719" y="2336"/>
                  </a:lnTo>
                  <a:lnTo>
                    <a:pt x="8610" y="8826"/>
                  </a:lnTo>
                  <a:lnTo>
                    <a:pt x="2222" y="18630"/>
                  </a:lnTo>
                  <a:lnTo>
                    <a:pt x="0" y="30975"/>
                  </a:lnTo>
                  <a:lnTo>
                    <a:pt x="0" y="40347"/>
                  </a:lnTo>
                  <a:lnTo>
                    <a:pt x="3175" y="48387"/>
                  </a:lnTo>
                  <a:lnTo>
                    <a:pt x="8280" y="53390"/>
                  </a:lnTo>
                  <a:lnTo>
                    <a:pt x="14097" y="59016"/>
                  </a:lnTo>
                  <a:lnTo>
                    <a:pt x="21501" y="61328"/>
                  </a:lnTo>
                  <a:lnTo>
                    <a:pt x="38506" y="61328"/>
                  </a:lnTo>
                  <a:lnTo>
                    <a:pt x="45288" y="59372"/>
                  </a:lnTo>
                  <a:lnTo>
                    <a:pt x="48729" y="58026"/>
                  </a:lnTo>
                  <a:lnTo>
                    <a:pt x="48729" y="29108"/>
                  </a:lnTo>
                  <a:close/>
                </a:path>
                <a:path w="213360" h="62229">
                  <a:moveTo>
                    <a:pt x="81407" y="16878"/>
                  </a:moveTo>
                  <a:lnTo>
                    <a:pt x="80708" y="16586"/>
                  </a:lnTo>
                  <a:lnTo>
                    <a:pt x="80086" y="16497"/>
                  </a:lnTo>
                  <a:lnTo>
                    <a:pt x="74002" y="16497"/>
                  </a:lnTo>
                  <a:lnTo>
                    <a:pt x="69342" y="20154"/>
                  </a:lnTo>
                  <a:lnTo>
                    <a:pt x="67310" y="26047"/>
                  </a:lnTo>
                  <a:lnTo>
                    <a:pt x="67043" y="26047"/>
                  </a:lnTo>
                  <a:lnTo>
                    <a:pt x="66776" y="17500"/>
                  </a:lnTo>
                  <a:lnTo>
                    <a:pt x="59905" y="17500"/>
                  </a:lnTo>
                  <a:lnTo>
                    <a:pt x="60172" y="21602"/>
                  </a:lnTo>
                  <a:lnTo>
                    <a:pt x="60261" y="25895"/>
                  </a:lnTo>
                  <a:lnTo>
                    <a:pt x="60261" y="60718"/>
                  </a:lnTo>
                  <a:lnTo>
                    <a:pt x="68021" y="60718"/>
                  </a:lnTo>
                  <a:lnTo>
                    <a:pt x="68021" y="36410"/>
                  </a:lnTo>
                  <a:lnTo>
                    <a:pt x="68097" y="35077"/>
                  </a:lnTo>
                  <a:lnTo>
                    <a:pt x="68364" y="33997"/>
                  </a:lnTo>
                  <a:lnTo>
                    <a:pt x="69430" y="28105"/>
                  </a:lnTo>
                  <a:lnTo>
                    <a:pt x="73304" y="23901"/>
                  </a:lnTo>
                  <a:lnTo>
                    <a:pt x="79819" y="23901"/>
                  </a:lnTo>
                  <a:lnTo>
                    <a:pt x="80619" y="23990"/>
                  </a:lnTo>
                  <a:lnTo>
                    <a:pt x="81407" y="24168"/>
                  </a:lnTo>
                  <a:lnTo>
                    <a:pt x="81407" y="16878"/>
                  </a:lnTo>
                  <a:close/>
                </a:path>
                <a:path w="213360" h="62229">
                  <a:moveTo>
                    <a:pt x="122834" y="36817"/>
                  </a:moveTo>
                  <a:lnTo>
                    <a:pt x="122593" y="34861"/>
                  </a:lnTo>
                  <a:lnTo>
                    <a:pt x="122034" y="30302"/>
                  </a:lnTo>
                  <a:lnTo>
                    <a:pt x="119253" y="23685"/>
                  </a:lnTo>
                  <a:lnTo>
                    <a:pt x="117703" y="22199"/>
                  </a:lnTo>
                  <a:lnTo>
                    <a:pt x="115354" y="19964"/>
                  </a:lnTo>
                  <a:lnTo>
                    <a:pt x="115354" y="34861"/>
                  </a:lnTo>
                  <a:lnTo>
                    <a:pt x="92710" y="34861"/>
                  </a:lnTo>
                  <a:lnTo>
                    <a:pt x="93319" y="29425"/>
                  </a:lnTo>
                  <a:lnTo>
                    <a:pt x="96761" y="22199"/>
                  </a:lnTo>
                  <a:lnTo>
                    <a:pt x="113322" y="22199"/>
                  </a:lnTo>
                  <a:lnTo>
                    <a:pt x="115290" y="29425"/>
                  </a:lnTo>
                  <a:lnTo>
                    <a:pt x="115354" y="34861"/>
                  </a:lnTo>
                  <a:lnTo>
                    <a:pt x="115354" y="19964"/>
                  </a:lnTo>
                  <a:lnTo>
                    <a:pt x="113880" y="18554"/>
                  </a:lnTo>
                  <a:lnTo>
                    <a:pt x="105308" y="16497"/>
                  </a:lnTo>
                  <a:lnTo>
                    <a:pt x="96888" y="18300"/>
                  </a:lnTo>
                  <a:lnTo>
                    <a:pt x="90563" y="23266"/>
                  </a:lnTo>
                  <a:lnTo>
                    <a:pt x="86588" y="30670"/>
                  </a:lnTo>
                  <a:lnTo>
                    <a:pt x="85407" y="38519"/>
                  </a:lnTo>
                  <a:lnTo>
                    <a:pt x="85305" y="40474"/>
                  </a:lnTo>
                  <a:lnTo>
                    <a:pt x="86639" y="48755"/>
                  </a:lnTo>
                  <a:lnTo>
                    <a:pt x="90766" y="55664"/>
                  </a:lnTo>
                  <a:lnTo>
                    <a:pt x="97358" y="60121"/>
                  </a:lnTo>
                  <a:lnTo>
                    <a:pt x="106184" y="61709"/>
                  </a:lnTo>
                  <a:lnTo>
                    <a:pt x="112890" y="61709"/>
                  </a:lnTo>
                  <a:lnTo>
                    <a:pt x="117729" y="60198"/>
                  </a:lnTo>
                  <a:lnTo>
                    <a:pt x="120370" y="58940"/>
                  </a:lnTo>
                  <a:lnTo>
                    <a:pt x="119570" y="55549"/>
                  </a:lnTo>
                  <a:lnTo>
                    <a:pt x="119049" y="53314"/>
                  </a:lnTo>
                  <a:lnTo>
                    <a:pt x="116141" y="54571"/>
                  </a:lnTo>
                  <a:lnTo>
                    <a:pt x="112801" y="55549"/>
                  </a:lnTo>
                  <a:lnTo>
                    <a:pt x="99402" y="55549"/>
                  </a:lnTo>
                  <a:lnTo>
                    <a:pt x="92798" y="51155"/>
                  </a:lnTo>
                  <a:lnTo>
                    <a:pt x="92621" y="40474"/>
                  </a:lnTo>
                  <a:lnTo>
                    <a:pt x="122491" y="40474"/>
                  </a:lnTo>
                  <a:lnTo>
                    <a:pt x="122758" y="39585"/>
                  </a:lnTo>
                  <a:lnTo>
                    <a:pt x="122834" y="36817"/>
                  </a:lnTo>
                  <a:close/>
                </a:path>
                <a:path w="213360" h="62229">
                  <a:moveTo>
                    <a:pt x="166992" y="36817"/>
                  </a:moveTo>
                  <a:lnTo>
                    <a:pt x="166751" y="34861"/>
                  </a:lnTo>
                  <a:lnTo>
                    <a:pt x="166192" y="30302"/>
                  </a:lnTo>
                  <a:lnTo>
                    <a:pt x="163410" y="23685"/>
                  </a:lnTo>
                  <a:lnTo>
                    <a:pt x="161861" y="22199"/>
                  </a:lnTo>
                  <a:lnTo>
                    <a:pt x="159512" y="19964"/>
                  </a:lnTo>
                  <a:lnTo>
                    <a:pt x="159512" y="34861"/>
                  </a:lnTo>
                  <a:lnTo>
                    <a:pt x="136867" y="34861"/>
                  </a:lnTo>
                  <a:lnTo>
                    <a:pt x="137477" y="29425"/>
                  </a:lnTo>
                  <a:lnTo>
                    <a:pt x="140919" y="22199"/>
                  </a:lnTo>
                  <a:lnTo>
                    <a:pt x="157480" y="22199"/>
                  </a:lnTo>
                  <a:lnTo>
                    <a:pt x="159448" y="29425"/>
                  </a:lnTo>
                  <a:lnTo>
                    <a:pt x="159512" y="34861"/>
                  </a:lnTo>
                  <a:lnTo>
                    <a:pt x="159512" y="19964"/>
                  </a:lnTo>
                  <a:lnTo>
                    <a:pt x="158038" y="18554"/>
                  </a:lnTo>
                  <a:lnTo>
                    <a:pt x="149466" y="16497"/>
                  </a:lnTo>
                  <a:lnTo>
                    <a:pt x="141046" y="18300"/>
                  </a:lnTo>
                  <a:lnTo>
                    <a:pt x="134721" y="23266"/>
                  </a:lnTo>
                  <a:lnTo>
                    <a:pt x="130746" y="30670"/>
                  </a:lnTo>
                  <a:lnTo>
                    <a:pt x="129565" y="38519"/>
                  </a:lnTo>
                  <a:lnTo>
                    <a:pt x="129463" y="40474"/>
                  </a:lnTo>
                  <a:lnTo>
                    <a:pt x="130797" y="48755"/>
                  </a:lnTo>
                  <a:lnTo>
                    <a:pt x="134924" y="55664"/>
                  </a:lnTo>
                  <a:lnTo>
                    <a:pt x="141516" y="60121"/>
                  </a:lnTo>
                  <a:lnTo>
                    <a:pt x="150342" y="61709"/>
                  </a:lnTo>
                  <a:lnTo>
                    <a:pt x="157048" y="61709"/>
                  </a:lnTo>
                  <a:lnTo>
                    <a:pt x="161886" y="60198"/>
                  </a:lnTo>
                  <a:lnTo>
                    <a:pt x="164528" y="58940"/>
                  </a:lnTo>
                  <a:lnTo>
                    <a:pt x="163728" y="55549"/>
                  </a:lnTo>
                  <a:lnTo>
                    <a:pt x="163207" y="53314"/>
                  </a:lnTo>
                  <a:lnTo>
                    <a:pt x="160299" y="54571"/>
                  </a:lnTo>
                  <a:lnTo>
                    <a:pt x="156959" y="55549"/>
                  </a:lnTo>
                  <a:lnTo>
                    <a:pt x="143560" y="55549"/>
                  </a:lnTo>
                  <a:lnTo>
                    <a:pt x="136956" y="51155"/>
                  </a:lnTo>
                  <a:lnTo>
                    <a:pt x="136779" y="40474"/>
                  </a:lnTo>
                  <a:lnTo>
                    <a:pt x="166649" y="40474"/>
                  </a:lnTo>
                  <a:lnTo>
                    <a:pt x="166916" y="39585"/>
                  </a:lnTo>
                  <a:lnTo>
                    <a:pt x="166992" y="36817"/>
                  </a:lnTo>
                  <a:close/>
                </a:path>
                <a:path w="213360" h="62229">
                  <a:moveTo>
                    <a:pt x="212826" y="20154"/>
                  </a:moveTo>
                  <a:lnTo>
                    <a:pt x="203669" y="16497"/>
                  </a:lnTo>
                  <a:lnTo>
                    <a:pt x="190804" y="16497"/>
                  </a:lnTo>
                  <a:lnTo>
                    <a:pt x="185877" y="20599"/>
                  </a:lnTo>
                  <a:lnTo>
                    <a:pt x="183756" y="24625"/>
                  </a:lnTo>
                  <a:lnTo>
                    <a:pt x="183489" y="24625"/>
                  </a:lnTo>
                  <a:lnTo>
                    <a:pt x="183134" y="17500"/>
                  </a:lnTo>
                  <a:lnTo>
                    <a:pt x="176263" y="17500"/>
                  </a:lnTo>
                  <a:lnTo>
                    <a:pt x="176618" y="24726"/>
                  </a:lnTo>
                  <a:lnTo>
                    <a:pt x="176618" y="60718"/>
                  </a:lnTo>
                  <a:lnTo>
                    <a:pt x="184289" y="60718"/>
                  </a:lnTo>
                  <a:lnTo>
                    <a:pt x="184289" y="33375"/>
                  </a:lnTo>
                  <a:lnTo>
                    <a:pt x="184543" y="32042"/>
                  </a:lnTo>
                  <a:lnTo>
                    <a:pt x="186309" y="26581"/>
                  </a:lnTo>
                  <a:lnTo>
                    <a:pt x="190182" y="23012"/>
                  </a:lnTo>
                  <a:lnTo>
                    <a:pt x="202526" y="23012"/>
                  </a:lnTo>
                  <a:lnTo>
                    <a:pt x="205168" y="28816"/>
                  </a:lnTo>
                  <a:lnTo>
                    <a:pt x="205168" y="60718"/>
                  </a:lnTo>
                  <a:lnTo>
                    <a:pt x="212826" y="60718"/>
                  </a:lnTo>
                  <a:lnTo>
                    <a:pt x="212826" y="2015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90137" y="4195648"/>
              <a:ext cx="329869" cy="6433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3680980" y="4343679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19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889" y="8445"/>
                  </a:moveTo>
                  <a:lnTo>
                    <a:pt x="54800" y="3009"/>
                  </a:lnTo>
                  <a:lnTo>
                    <a:pt x="52946" y="863"/>
                  </a:lnTo>
                  <a:lnTo>
                    <a:pt x="47218" y="863"/>
                  </a:lnTo>
                  <a:lnTo>
                    <a:pt x="45275" y="3009"/>
                  </a:lnTo>
                  <a:lnTo>
                    <a:pt x="45199" y="8445"/>
                  </a:lnTo>
                  <a:lnTo>
                    <a:pt x="47053" y="10591"/>
                  </a:lnTo>
                  <a:lnTo>
                    <a:pt x="52946" y="10591"/>
                  </a:lnTo>
                  <a:lnTo>
                    <a:pt x="54889" y="8445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69"/>
                  </a:lnTo>
                  <a:lnTo>
                    <a:pt x="105956" y="23634"/>
                  </a:lnTo>
                  <a:lnTo>
                    <a:pt x="101981" y="31038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06"/>
                  </a:moveTo>
                  <a:lnTo>
                    <a:pt x="168910" y="38836"/>
                  </a:lnTo>
                  <a:lnTo>
                    <a:pt x="161594" y="36068"/>
                  </a:lnTo>
                  <a:lnTo>
                    <a:pt x="155956" y="33832"/>
                  </a:lnTo>
                  <a:lnTo>
                    <a:pt x="153492" y="32219"/>
                  </a:lnTo>
                  <a:lnTo>
                    <a:pt x="153492" y="25425"/>
                  </a:lnTo>
                  <a:lnTo>
                    <a:pt x="156044" y="22656"/>
                  </a:lnTo>
                  <a:lnTo>
                    <a:pt x="164503" y="22656"/>
                  </a:lnTo>
                  <a:lnTo>
                    <a:pt x="167678" y="24269"/>
                  </a:lnTo>
                  <a:lnTo>
                    <a:pt x="169354" y="25247"/>
                  </a:lnTo>
                  <a:lnTo>
                    <a:pt x="171208" y="19532"/>
                  </a:lnTo>
                  <a:lnTo>
                    <a:pt x="168910" y="18110"/>
                  </a:lnTo>
                  <a:lnTo>
                    <a:pt x="165214" y="16852"/>
                  </a:lnTo>
                  <a:lnTo>
                    <a:pt x="151638" y="16852"/>
                  </a:lnTo>
                  <a:lnTo>
                    <a:pt x="146088" y="22567"/>
                  </a:lnTo>
                  <a:lnTo>
                    <a:pt x="146088" y="34734"/>
                  </a:lnTo>
                  <a:lnTo>
                    <a:pt x="149707" y="39027"/>
                  </a:lnTo>
                  <a:lnTo>
                    <a:pt x="163093" y="44030"/>
                  </a:lnTo>
                  <a:lnTo>
                    <a:pt x="165303" y="45999"/>
                  </a:lnTo>
                  <a:lnTo>
                    <a:pt x="165303" y="53416"/>
                  </a:lnTo>
                  <a:lnTo>
                    <a:pt x="162661" y="56184"/>
                  </a:lnTo>
                  <a:lnTo>
                    <a:pt x="153136" y="56184"/>
                  </a:lnTo>
                  <a:lnTo>
                    <a:pt x="149085" y="54584"/>
                  </a:lnTo>
                  <a:lnTo>
                    <a:pt x="146799" y="53149"/>
                  </a:lnTo>
                  <a:lnTo>
                    <a:pt x="144856" y="59042"/>
                  </a:lnTo>
                  <a:lnTo>
                    <a:pt x="147853" y="60833"/>
                  </a:lnTo>
                  <a:lnTo>
                    <a:pt x="152171" y="62077"/>
                  </a:lnTo>
                  <a:lnTo>
                    <a:pt x="166979" y="62077"/>
                  </a:lnTo>
                  <a:lnTo>
                    <a:pt x="172783" y="56629"/>
                  </a:lnTo>
                  <a:lnTo>
                    <a:pt x="172783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611499" y="4583658"/>
              <a:ext cx="313690" cy="154940"/>
            </a:xfrm>
            <a:custGeom>
              <a:avLst/>
              <a:gdLst/>
              <a:ahLst/>
              <a:cxnLst/>
              <a:rect l="l" t="t" r="r" b="b"/>
              <a:pathLst>
                <a:path w="313689" h="154939">
                  <a:moveTo>
                    <a:pt x="35458" y="35331"/>
                  </a:moveTo>
                  <a:lnTo>
                    <a:pt x="30505" y="30568"/>
                  </a:lnTo>
                  <a:lnTo>
                    <a:pt x="12522" y="23431"/>
                  </a:lnTo>
                  <a:lnTo>
                    <a:pt x="8953" y="20701"/>
                  </a:lnTo>
                  <a:lnTo>
                    <a:pt x="8953" y="11087"/>
                  </a:lnTo>
                  <a:lnTo>
                    <a:pt x="11988" y="6248"/>
                  </a:lnTo>
                  <a:lnTo>
                    <a:pt x="25298" y="6248"/>
                  </a:lnTo>
                  <a:lnTo>
                    <a:pt x="29210" y="8013"/>
                  </a:lnTo>
                  <a:lnTo>
                    <a:pt x="31115" y="9067"/>
                  </a:lnTo>
                  <a:lnTo>
                    <a:pt x="33121" y="2806"/>
                  </a:lnTo>
                  <a:lnTo>
                    <a:pt x="30594" y="1397"/>
                  </a:lnTo>
                  <a:lnTo>
                    <a:pt x="26162" y="0"/>
                  </a:lnTo>
                  <a:lnTo>
                    <a:pt x="8864" y="0"/>
                  </a:lnTo>
                  <a:lnTo>
                    <a:pt x="1219" y="6858"/>
                  </a:lnTo>
                  <a:lnTo>
                    <a:pt x="1219" y="24396"/>
                  </a:lnTo>
                  <a:lnTo>
                    <a:pt x="7213" y="29514"/>
                  </a:lnTo>
                  <a:lnTo>
                    <a:pt x="16776" y="32867"/>
                  </a:lnTo>
                  <a:lnTo>
                    <a:pt x="24688" y="35953"/>
                  </a:lnTo>
                  <a:lnTo>
                    <a:pt x="27813" y="39128"/>
                  </a:lnTo>
                  <a:lnTo>
                    <a:pt x="27813" y="50673"/>
                  </a:lnTo>
                  <a:lnTo>
                    <a:pt x="23291" y="54813"/>
                  </a:lnTo>
                  <a:lnTo>
                    <a:pt x="10337" y="54813"/>
                  </a:lnTo>
                  <a:lnTo>
                    <a:pt x="5384" y="53136"/>
                  </a:lnTo>
                  <a:lnTo>
                    <a:pt x="1993" y="50939"/>
                  </a:lnTo>
                  <a:lnTo>
                    <a:pt x="0" y="57365"/>
                  </a:lnTo>
                  <a:lnTo>
                    <a:pt x="3124" y="59474"/>
                  </a:lnTo>
                  <a:lnTo>
                    <a:pt x="9385" y="61239"/>
                  </a:lnTo>
                  <a:lnTo>
                    <a:pt x="15036" y="61239"/>
                  </a:lnTo>
                  <a:lnTo>
                    <a:pt x="24053" y="59855"/>
                  </a:lnTo>
                  <a:lnTo>
                    <a:pt x="30429" y="56095"/>
                  </a:lnTo>
                  <a:lnTo>
                    <a:pt x="34201" y="50609"/>
                  </a:lnTo>
                  <a:lnTo>
                    <a:pt x="35458" y="44056"/>
                  </a:lnTo>
                  <a:lnTo>
                    <a:pt x="35458" y="35331"/>
                  </a:lnTo>
                  <a:close/>
                </a:path>
                <a:path w="313689" h="154939">
                  <a:moveTo>
                    <a:pt x="49098" y="147332"/>
                  </a:moveTo>
                  <a:lnTo>
                    <a:pt x="23812" y="147332"/>
                  </a:lnTo>
                  <a:lnTo>
                    <a:pt x="23812" y="147154"/>
                  </a:lnTo>
                  <a:lnTo>
                    <a:pt x="28244" y="142849"/>
                  </a:lnTo>
                  <a:lnTo>
                    <a:pt x="36334" y="134632"/>
                  </a:lnTo>
                  <a:lnTo>
                    <a:pt x="42468" y="127076"/>
                  </a:lnTo>
                  <a:lnTo>
                    <a:pt x="46355" y="119710"/>
                  </a:lnTo>
                  <a:lnTo>
                    <a:pt x="47713" y="112052"/>
                  </a:lnTo>
                  <a:lnTo>
                    <a:pt x="47713" y="103962"/>
                  </a:lnTo>
                  <a:lnTo>
                    <a:pt x="42672" y="95504"/>
                  </a:lnTo>
                  <a:lnTo>
                    <a:pt x="23977" y="95504"/>
                  </a:lnTo>
                  <a:lnTo>
                    <a:pt x="18415" y="97967"/>
                  </a:lnTo>
                  <a:lnTo>
                    <a:pt x="14503" y="101409"/>
                  </a:lnTo>
                  <a:lnTo>
                    <a:pt x="16941" y="106768"/>
                  </a:lnTo>
                  <a:lnTo>
                    <a:pt x="19545" y="104571"/>
                  </a:lnTo>
                  <a:lnTo>
                    <a:pt x="23812" y="101930"/>
                  </a:lnTo>
                  <a:lnTo>
                    <a:pt x="37363" y="101930"/>
                  </a:lnTo>
                  <a:lnTo>
                    <a:pt x="40068" y="107302"/>
                  </a:lnTo>
                  <a:lnTo>
                    <a:pt x="40068" y="113106"/>
                  </a:lnTo>
                  <a:lnTo>
                    <a:pt x="38798" y="119468"/>
                  </a:lnTo>
                  <a:lnTo>
                    <a:pt x="34963" y="126123"/>
                  </a:lnTo>
                  <a:lnTo>
                    <a:pt x="28435" y="133769"/>
                  </a:lnTo>
                  <a:lnTo>
                    <a:pt x="19113" y="143116"/>
                  </a:lnTo>
                  <a:lnTo>
                    <a:pt x="13030" y="148920"/>
                  </a:lnTo>
                  <a:lnTo>
                    <a:pt x="13030" y="153670"/>
                  </a:lnTo>
                  <a:lnTo>
                    <a:pt x="49098" y="153670"/>
                  </a:lnTo>
                  <a:lnTo>
                    <a:pt x="49098" y="147332"/>
                  </a:lnTo>
                  <a:close/>
                </a:path>
                <a:path w="313689" h="154939">
                  <a:moveTo>
                    <a:pt x="63449" y="33591"/>
                  </a:moveTo>
                  <a:lnTo>
                    <a:pt x="42240" y="33591"/>
                  </a:lnTo>
                  <a:lnTo>
                    <a:pt x="42240" y="39306"/>
                  </a:lnTo>
                  <a:lnTo>
                    <a:pt x="63449" y="39306"/>
                  </a:lnTo>
                  <a:lnTo>
                    <a:pt x="63449" y="33591"/>
                  </a:lnTo>
                  <a:close/>
                </a:path>
                <a:path w="313689" h="154939">
                  <a:moveTo>
                    <a:pt x="101206" y="153670"/>
                  </a:moveTo>
                  <a:lnTo>
                    <a:pt x="82956" y="123240"/>
                  </a:lnTo>
                  <a:lnTo>
                    <a:pt x="100774" y="94399"/>
                  </a:lnTo>
                  <a:lnTo>
                    <a:pt x="92075" y="94399"/>
                  </a:lnTo>
                  <a:lnTo>
                    <a:pt x="80429" y="114795"/>
                  </a:lnTo>
                  <a:lnTo>
                    <a:pt x="78778" y="118402"/>
                  </a:lnTo>
                  <a:lnTo>
                    <a:pt x="78600" y="118402"/>
                  </a:lnTo>
                  <a:lnTo>
                    <a:pt x="75298" y="112166"/>
                  </a:lnTo>
                  <a:lnTo>
                    <a:pt x="65303" y="94399"/>
                  </a:lnTo>
                  <a:lnTo>
                    <a:pt x="56616" y="94399"/>
                  </a:lnTo>
                  <a:lnTo>
                    <a:pt x="73825" y="123685"/>
                  </a:lnTo>
                  <a:lnTo>
                    <a:pt x="55918" y="153670"/>
                  </a:lnTo>
                  <a:lnTo>
                    <a:pt x="64617" y="153670"/>
                  </a:lnTo>
                  <a:lnTo>
                    <a:pt x="71653" y="140652"/>
                  </a:lnTo>
                  <a:lnTo>
                    <a:pt x="74701" y="135470"/>
                  </a:lnTo>
                  <a:lnTo>
                    <a:pt x="76339" y="132384"/>
                  </a:lnTo>
                  <a:lnTo>
                    <a:pt x="78003" y="128866"/>
                  </a:lnTo>
                  <a:lnTo>
                    <a:pt x="78168" y="128866"/>
                  </a:lnTo>
                  <a:lnTo>
                    <a:pt x="81826" y="135636"/>
                  </a:lnTo>
                  <a:lnTo>
                    <a:pt x="84950" y="140652"/>
                  </a:lnTo>
                  <a:lnTo>
                    <a:pt x="92430" y="153670"/>
                  </a:lnTo>
                  <a:lnTo>
                    <a:pt x="101206" y="153670"/>
                  </a:lnTo>
                  <a:close/>
                </a:path>
                <a:path w="313689" h="154939">
                  <a:moveTo>
                    <a:pt x="130886" y="60261"/>
                  </a:moveTo>
                  <a:lnTo>
                    <a:pt x="127228" y="990"/>
                  </a:lnTo>
                  <a:lnTo>
                    <a:pt x="117589" y="990"/>
                  </a:lnTo>
                  <a:lnTo>
                    <a:pt x="104457" y="37122"/>
                  </a:lnTo>
                  <a:lnTo>
                    <a:pt x="102374" y="44056"/>
                  </a:lnTo>
                  <a:lnTo>
                    <a:pt x="100977" y="50038"/>
                  </a:lnTo>
                  <a:lnTo>
                    <a:pt x="100634" y="50038"/>
                  </a:lnTo>
                  <a:lnTo>
                    <a:pt x="99161" y="43878"/>
                  </a:lnTo>
                  <a:lnTo>
                    <a:pt x="97243" y="36944"/>
                  </a:lnTo>
                  <a:lnTo>
                    <a:pt x="84810" y="990"/>
                  </a:lnTo>
                  <a:lnTo>
                    <a:pt x="75171" y="990"/>
                  </a:lnTo>
                  <a:lnTo>
                    <a:pt x="71081" y="60261"/>
                  </a:lnTo>
                  <a:lnTo>
                    <a:pt x="78295" y="60261"/>
                  </a:lnTo>
                  <a:lnTo>
                    <a:pt x="80213" y="28016"/>
                  </a:lnTo>
                  <a:lnTo>
                    <a:pt x="80987" y="8737"/>
                  </a:lnTo>
                  <a:lnTo>
                    <a:pt x="81165" y="8737"/>
                  </a:lnTo>
                  <a:lnTo>
                    <a:pt x="82816" y="15684"/>
                  </a:lnTo>
                  <a:lnTo>
                    <a:pt x="85077" y="23329"/>
                  </a:lnTo>
                  <a:lnTo>
                    <a:pt x="87947" y="31686"/>
                  </a:lnTo>
                  <a:lnTo>
                    <a:pt x="97243" y="59893"/>
                  </a:lnTo>
                  <a:lnTo>
                    <a:pt x="103238" y="59893"/>
                  </a:lnTo>
                  <a:lnTo>
                    <a:pt x="116192" y="23583"/>
                  </a:lnTo>
                  <a:lnTo>
                    <a:pt x="118884" y="15595"/>
                  </a:lnTo>
                  <a:lnTo>
                    <a:pt x="120891" y="8737"/>
                  </a:lnTo>
                  <a:lnTo>
                    <a:pt x="121145" y="8737"/>
                  </a:lnTo>
                  <a:lnTo>
                    <a:pt x="121183" y="14643"/>
                  </a:lnTo>
                  <a:lnTo>
                    <a:pt x="121716" y="27813"/>
                  </a:lnTo>
                  <a:lnTo>
                    <a:pt x="123405" y="60261"/>
                  </a:lnTo>
                  <a:lnTo>
                    <a:pt x="130886" y="60261"/>
                  </a:lnTo>
                  <a:close/>
                </a:path>
                <a:path w="313689" h="154939">
                  <a:moveTo>
                    <a:pt x="142595" y="147243"/>
                  </a:moveTo>
                  <a:lnTo>
                    <a:pt x="117563" y="147243"/>
                  </a:lnTo>
                  <a:lnTo>
                    <a:pt x="117563" y="94399"/>
                  </a:lnTo>
                  <a:lnTo>
                    <a:pt x="109918" y="94399"/>
                  </a:lnTo>
                  <a:lnTo>
                    <a:pt x="109918" y="153670"/>
                  </a:lnTo>
                  <a:lnTo>
                    <a:pt x="142595" y="153670"/>
                  </a:lnTo>
                  <a:lnTo>
                    <a:pt x="142595" y="147243"/>
                  </a:lnTo>
                  <a:close/>
                </a:path>
                <a:path w="313689" h="154939">
                  <a:moveTo>
                    <a:pt x="160185" y="33591"/>
                  </a:moveTo>
                  <a:lnTo>
                    <a:pt x="138976" y="33591"/>
                  </a:lnTo>
                  <a:lnTo>
                    <a:pt x="138976" y="39306"/>
                  </a:lnTo>
                  <a:lnTo>
                    <a:pt x="160185" y="39306"/>
                  </a:lnTo>
                  <a:lnTo>
                    <a:pt x="160185" y="33591"/>
                  </a:lnTo>
                  <a:close/>
                </a:path>
                <a:path w="313689" h="154939">
                  <a:moveTo>
                    <a:pt x="164503" y="127000"/>
                  </a:moveTo>
                  <a:lnTo>
                    <a:pt x="143294" y="127000"/>
                  </a:lnTo>
                  <a:lnTo>
                    <a:pt x="143294" y="132715"/>
                  </a:lnTo>
                  <a:lnTo>
                    <a:pt x="164503" y="132715"/>
                  </a:lnTo>
                  <a:lnTo>
                    <a:pt x="164503" y="127000"/>
                  </a:lnTo>
                  <a:close/>
                </a:path>
                <a:path w="313689" h="154939">
                  <a:moveTo>
                    <a:pt x="201968" y="53835"/>
                  </a:moveTo>
                  <a:lnTo>
                    <a:pt x="176936" y="53835"/>
                  </a:lnTo>
                  <a:lnTo>
                    <a:pt x="176936" y="990"/>
                  </a:lnTo>
                  <a:lnTo>
                    <a:pt x="169291" y="990"/>
                  </a:lnTo>
                  <a:lnTo>
                    <a:pt x="169291" y="60261"/>
                  </a:lnTo>
                  <a:lnTo>
                    <a:pt x="201968" y="60261"/>
                  </a:lnTo>
                  <a:lnTo>
                    <a:pt x="201968" y="53835"/>
                  </a:lnTo>
                  <a:close/>
                </a:path>
                <a:path w="313689" h="154939">
                  <a:moveTo>
                    <a:pt x="206032" y="129438"/>
                  </a:moveTo>
                  <a:lnTo>
                    <a:pt x="200380" y="124155"/>
                  </a:lnTo>
                  <a:lnTo>
                    <a:pt x="193421" y="122834"/>
                  </a:lnTo>
                  <a:lnTo>
                    <a:pt x="193421" y="122656"/>
                  </a:lnTo>
                  <a:lnTo>
                    <a:pt x="200380" y="120103"/>
                  </a:lnTo>
                  <a:lnTo>
                    <a:pt x="203949" y="115100"/>
                  </a:lnTo>
                  <a:lnTo>
                    <a:pt x="203949" y="102184"/>
                  </a:lnTo>
                  <a:lnTo>
                    <a:pt x="198818" y="95491"/>
                  </a:lnTo>
                  <a:lnTo>
                    <a:pt x="181610" y="95491"/>
                  </a:lnTo>
                  <a:lnTo>
                    <a:pt x="175869" y="97701"/>
                  </a:lnTo>
                  <a:lnTo>
                    <a:pt x="172910" y="99898"/>
                  </a:lnTo>
                  <a:lnTo>
                    <a:pt x="174917" y="105524"/>
                  </a:lnTo>
                  <a:lnTo>
                    <a:pt x="177342" y="103771"/>
                  </a:lnTo>
                  <a:lnTo>
                    <a:pt x="181686" y="101752"/>
                  </a:lnTo>
                  <a:lnTo>
                    <a:pt x="193255" y="101752"/>
                  </a:lnTo>
                  <a:lnTo>
                    <a:pt x="196126" y="105791"/>
                  </a:lnTo>
                  <a:lnTo>
                    <a:pt x="196126" y="117119"/>
                  </a:lnTo>
                  <a:lnTo>
                    <a:pt x="189077" y="120015"/>
                  </a:lnTo>
                  <a:lnTo>
                    <a:pt x="179260" y="120015"/>
                  </a:lnTo>
                  <a:lnTo>
                    <a:pt x="179260" y="125831"/>
                  </a:lnTo>
                  <a:lnTo>
                    <a:pt x="190906" y="125831"/>
                  </a:lnTo>
                  <a:lnTo>
                    <a:pt x="198031" y="129273"/>
                  </a:lnTo>
                  <a:lnTo>
                    <a:pt x="198208" y="142049"/>
                  </a:lnTo>
                  <a:lnTo>
                    <a:pt x="195160" y="148399"/>
                  </a:lnTo>
                  <a:lnTo>
                    <a:pt x="179959" y="148399"/>
                  </a:lnTo>
                  <a:lnTo>
                    <a:pt x="174993" y="146189"/>
                  </a:lnTo>
                  <a:lnTo>
                    <a:pt x="172821" y="144780"/>
                  </a:lnTo>
                  <a:lnTo>
                    <a:pt x="170738" y="150685"/>
                  </a:lnTo>
                  <a:lnTo>
                    <a:pt x="173520" y="152717"/>
                  </a:lnTo>
                  <a:lnTo>
                    <a:pt x="179082" y="154647"/>
                  </a:lnTo>
                  <a:lnTo>
                    <a:pt x="185432" y="154647"/>
                  </a:lnTo>
                  <a:lnTo>
                    <a:pt x="194335" y="153263"/>
                  </a:lnTo>
                  <a:lnTo>
                    <a:pt x="200774" y="149504"/>
                  </a:lnTo>
                  <a:lnTo>
                    <a:pt x="204698" y="144018"/>
                  </a:lnTo>
                  <a:lnTo>
                    <a:pt x="206032" y="137464"/>
                  </a:lnTo>
                  <a:lnTo>
                    <a:pt x="206032" y="129438"/>
                  </a:lnTo>
                  <a:close/>
                </a:path>
                <a:path w="313689" h="154939">
                  <a:moveTo>
                    <a:pt x="223875" y="33591"/>
                  </a:moveTo>
                  <a:lnTo>
                    <a:pt x="202666" y="33591"/>
                  </a:lnTo>
                  <a:lnTo>
                    <a:pt x="202666" y="39306"/>
                  </a:lnTo>
                  <a:lnTo>
                    <a:pt x="223875" y="39306"/>
                  </a:lnTo>
                  <a:lnTo>
                    <a:pt x="223875" y="33591"/>
                  </a:lnTo>
                  <a:close/>
                </a:path>
                <a:path w="313689" h="154939">
                  <a:moveTo>
                    <a:pt x="259092" y="153670"/>
                  </a:moveTo>
                  <a:lnTo>
                    <a:pt x="240842" y="123240"/>
                  </a:lnTo>
                  <a:lnTo>
                    <a:pt x="258660" y="94399"/>
                  </a:lnTo>
                  <a:lnTo>
                    <a:pt x="249961" y="94399"/>
                  </a:lnTo>
                  <a:lnTo>
                    <a:pt x="238315" y="114795"/>
                  </a:lnTo>
                  <a:lnTo>
                    <a:pt x="236664" y="118402"/>
                  </a:lnTo>
                  <a:lnTo>
                    <a:pt x="236486" y="118402"/>
                  </a:lnTo>
                  <a:lnTo>
                    <a:pt x="233184" y="112166"/>
                  </a:lnTo>
                  <a:lnTo>
                    <a:pt x="223189" y="94399"/>
                  </a:lnTo>
                  <a:lnTo>
                    <a:pt x="214503" y="94399"/>
                  </a:lnTo>
                  <a:lnTo>
                    <a:pt x="231711" y="123685"/>
                  </a:lnTo>
                  <a:lnTo>
                    <a:pt x="213804" y="153670"/>
                  </a:lnTo>
                  <a:lnTo>
                    <a:pt x="222504" y="153670"/>
                  </a:lnTo>
                  <a:lnTo>
                    <a:pt x="229539" y="140652"/>
                  </a:lnTo>
                  <a:lnTo>
                    <a:pt x="232575" y="135470"/>
                  </a:lnTo>
                  <a:lnTo>
                    <a:pt x="234226" y="132384"/>
                  </a:lnTo>
                  <a:lnTo>
                    <a:pt x="235889" y="128866"/>
                  </a:lnTo>
                  <a:lnTo>
                    <a:pt x="236054" y="128866"/>
                  </a:lnTo>
                  <a:lnTo>
                    <a:pt x="239712" y="135636"/>
                  </a:lnTo>
                  <a:lnTo>
                    <a:pt x="242836" y="140652"/>
                  </a:lnTo>
                  <a:lnTo>
                    <a:pt x="250317" y="153670"/>
                  </a:lnTo>
                  <a:lnTo>
                    <a:pt x="259092" y="153670"/>
                  </a:lnTo>
                  <a:close/>
                </a:path>
                <a:path w="313689" h="154939">
                  <a:moveTo>
                    <a:pt x="272034" y="60261"/>
                  </a:moveTo>
                  <a:lnTo>
                    <a:pt x="253784" y="29832"/>
                  </a:lnTo>
                  <a:lnTo>
                    <a:pt x="271602" y="990"/>
                  </a:lnTo>
                  <a:lnTo>
                    <a:pt x="262902" y="990"/>
                  </a:lnTo>
                  <a:lnTo>
                    <a:pt x="251256" y="21386"/>
                  </a:lnTo>
                  <a:lnTo>
                    <a:pt x="249605" y="24993"/>
                  </a:lnTo>
                  <a:lnTo>
                    <a:pt x="249428" y="24993"/>
                  </a:lnTo>
                  <a:lnTo>
                    <a:pt x="246126" y="18757"/>
                  </a:lnTo>
                  <a:lnTo>
                    <a:pt x="236131" y="990"/>
                  </a:lnTo>
                  <a:lnTo>
                    <a:pt x="227444" y="990"/>
                  </a:lnTo>
                  <a:lnTo>
                    <a:pt x="244652" y="30276"/>
                  </a:lnTo>
                  <a:lnTo>
                    <a:pt x="226745" y="60261"/>
                  </a:lnTo>
                  <a:lnTo>
                    <a:pt x="235445" y="60261"/>
                  </a:lnTo>
                  <a:lnTo>
                    <a:pt x="242481" y="47244"/>
                  </a:lnTo>
                  <a:lnTo>
                    <a:pt x="245516" y="42062"/>
                  </a:lnTo>
                  <a:lnTo>
                    <a:pt x="247167" y="38976"/>
                  </a:lnTo>
                  <a:lnTo>
                    <a:pt x="248831" y="35458"/>
                  </a:lnTo>
                  <a:lnTo>
                    <a:pt x="248996" y="35458"/>
                  </a:lnTo>
                  <a:lnTo>
                    <a:pt x="252653" y="42227"/>
                  </a:lnTo>
                  <a:lnTo>
                    <a:pt x="255778" y="47244"/>
                  </a:lnTo>
                  <a:lnTo>
                    <a:pt x="263258" y="60261"/>
                  </a:lnTo>
                  <a:lnTo>
                    <a:pt x="272034" y="60261"/>
                  </a:lnTo>
                  <a:close/>
                </a:path>
                <a:path w="313689" h="154939">
                  <a:moveTo>
                    <a:pt x="300482" y="147243"/>
                  </a:moveTo>
                  <a:lnTo>
                    <a:pt x="275450" y="147243"/>
                  </a:lnTo>
                  <a:lnTo>
                    <a:pt x="275450" y="94399"/>
                  </a:lnTo>
                  <a:lnTo>
                    <a:pt x="267804" y="94399"/>
                  </a:lnTo>
                  <a:lnTo>
                    <a:pt x="267804" y="153670"/>
                  </a:lnTo>
                  <a:lnTo>
                    <a:pt x="300482" y="153670"/>
                  </a:lnTo>
                  <a:lnTo>
                    <a:pt x="300482" y="147243"/>
                  </a:lnTo>
                  <a:close/>
                </a:path>
                <a:path w="313689" h="154939">
                  <a:moveTo>
                    <a:pt x="313410" y="53835"/>
                  </a:moveTo>
                  <a:lnTo>
                    <a:pt x="288378" y="53835"/>
                  </a:lnTo>
                  <a:lnTo>
                    <a:pt x="288378" y="990"/>
                  </a:lnTo>
                  <a:lnTo>
                    <a:pt x="280733" y="990"/>
                  </a:lnTo>
                  <a:lnTo>
                    <a:pt x="280733" y="60261"/>
                  </a:lnTo>
                  <a:lnTo>
                    <a:pt x="313410" y="60261"/>
                  </a:lnTo>
                  <a:lnTo>
                    <a:pt x="313410" y="5383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71466" y="4195648"/>
              <a:ext cx="211556" cy="6433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605147" y="4198899"/>
              <a:ext cx="172986" cy="79768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490631" y="4633722"/>
              <a:ext cx="158750" cy="62865"/>
            </a:xfrm>
            <a:custGeom>
              <a:avLst/>
              <a:gdLst/>
              <a:ahLst/>
              <a:cxnLst/>
              <a:rect l="l" t="t" r="r" b="b"/>
              <a:pathLst>
                <a:path w="158750" h="62864">
                  <a:moveTo>
                    <a:pt x="43370" y="3200"/>
                  </a:moveTo>
                  <a:lnTo>
                    <a:pt x="0" y="3200"/>
                  </a:lnTo>
                  <a:lnTo>
                    <a:pt x="0" y="9715"/>
                  </a:lnTo>
                  <a:lnTo>
                    <a:pt x="17818" y="9715"/>
                  </a:lnTo>
                  <a:lnTo>
                    <a:pt x="17818" y="62471"/>
                  </a:lnTo>
                  <a:lnTo>
                    <a:pt x="25463" y="62471"/>
                  </a:lnTo>
                  <a:lnTo>
                    <a:pt x="25463" y="9715"/>
                  </a:lnTo>
                  <a:lnTo>
                    <a:pt x="43370" y="9715"/>
                  </a:lnTo>
                  <a:lnTo>
                    <a:pt x="43370" y="3200"/>
                  </a:lnTo>
                  <a:close/>
                </a:path>
                <a:path w="158750" h="62864">
                  <a:moveTo>
                    <a:pt x="102476" y="19837"/>
                  </a:moveTo>
                  <a:lnTo>
                    <a:pt x="94919" y="19837"/>
                  </a:lnTo>
                  <a:lnTo>
                    <a:pt x="87528" y="46266"/>
                  </a:lnTo>
                  <a:lnTo>
                    <a:pt x="86398" y="50761"/>
                  </a:lnTo>
                  <a:lnTo>
                    <a:pt x="85699" y="55168"/>
                  </a:lnTo>
                  <a:lnTo>
                    <a:pt x="85445" y="55168"/>
                  </a:lnTo>
                  <a:lnTo>
                    <a:pt x="84480" y="50761"/>
                  </a:lnTo>
                  <a:lnTo>
                    <a:pt x="83273" y="46266"/>
                  </a:lnTo>
                  <a:lnTo>
                    <a:pt x="75184" y="19837"/>
                  </a:lnTo>
                  <a:lnTo>
                    <a:pt x="68757" y="19837"/>
                  </a:lnTo>
                  <a:lnTo>
                    <a:pt x="59016" y="50761"/>
                  </a:lnTo>
                  <a:lnTo>
                    <a:pt x="58153" y="55168"/>
                  </a:lnTo>
                  <a:lnTo>
                    <a:pt x="57886" y="55168"/>
                  </a:lnTo>
                  <a:lnTo>
                    <a:pt x="57023" y="50761"/>
                  </a:lnTo>
                  <a:lnTo>
                    <a:pt x="54762" y="41503"/>
                  </a:lnTo>
                  <a:lnTo>
                    <a:pt x="49110" y="19837"/>
                  </a:lnTo>
                  <a:lnTo>
                    <a:pt x="41376" y="19837"/>
                  </a:lnTo>
                  <a:lnTo>
                    <a:pt x="54063" y="62471"/>
                  </a:lnTo>
                  <a:lnTo>
                    <a:pt x="61023" y="62471"/>
                  </a:lnTo>
                  <a:lnTo>
                    <a:pt x="69278" y="37630"/>
                  </a:lnTo>
                  <a:lnTo>
                    <a:pt x="70573" y="33223"/>
                  </a:lnTo>
                  <a:lnTo>
                    <a:pt x="71628" y="28105"/>
                  </a:lnTo>
                  <a:lnTo>
                    <a:pt x="71793" y="28105"/>
                  </a:lnTo>
                  <a:lnTo>
                    <a:pt x="72834" y="33134"/>
                  </a:lnTo>
                  <a:lnTo>
                    <a:pt x="73964" y="37363"/>
                  </a:lnTo>
                  <a:lnTo>
                    <a:pt x="81965" y="62471"/>
                  </a:lnTo>
                  <a:lnTo>
                    <a:pt x="88836" y="62471"/>
                  </a:lnTo>
                  <a:lnTo>
                    <a:pt x="102476" y="19837"/>
                  </a:lnTo>
                  <a:close/>
                </a:path>
                <a:path w="158750" h="62864">
                  <a:moveTo>
                    <a:pt x="117716" y="19824"/>
                  </a:moveTo>
                  <a:lnTo>
                    <a:pt x="110159" y="19824"/>
                  </a:lnTo>
                  <a:lnTo>
                    <a:pt x="110159" y="62458"/>
                  </a:lnTo>
                  <a:lnTo>
                    <a:pt x="117716" y="62458"/>
                  </a:lnTo>
                  <a:lnTo>
                    <a:pt x="117716" y="19824"/>
                  </a:lnTo>
                  <a:close/>
                </a:path>
                <a:path w="158750" h="62864">
                  <a:moveTo>
                    <a:pt x="118770" y="10541"/>
                  </a:moveTo>
                  <a:lnTo>
                    <a:pt x="118681" y="5181"/>
                  </a:lnTo>
                  <a:lnTo>
                    <a:pt x="116852" y="3060"/>
                  </a:lnTo>
                  <a:lnTo>
                    <a:pt x="111201" y="3060"/>
                  </a:lnTo>
                  <a:lnTo>
                    <a:pt x="109283" y="5181"/>
                  </a:lnTo>
                  <a:lnTo>
                    <a:pt x="109207" y="10541"/>
                  </a:lnTo>
                  <a:lnTo>
                    <a:pt x="111036" y="12661"/>
                  </a:lnTo>
                  <a:lnTo>
                    <a:pt x="116852" y="12661"/>
                  </a:lnTo>
                  <a:lnTo>
                    <a:pt x="118770" y="10541"/>
                  </a:lnTo>
                  <a:close/>
                </a:path>
                <a:path w="158750" h="62864">
                  <a:moveTo>
                    <a:pt x="138036" y="0"/>
                  </a:moveTo>
                  <a:lnTo>
                    <a:pt x="130479" y="0"/>
                  </a:lnTo>
                  <a:lnTo>
                    <a:pt x="130479" y="62458"/>
                  </a:lnTo>
                  <a:lnTo>
                    <a:pt x="138036" y="62458"/>
                  </a:lnTo>
                  <a:lnTo>
                    <a:pt x="138036" y="0"/>
                  </a:lnTo>
                  <a:close/>
                </a:path>
                <a:path w="158750" h="62864">
                  <a:moveTo>
                    <a:pt x="158483" y="0"/>
                  </a:moveTo>
                  <a:lnTo>
                    <a:pt x="150926" y="0"/>
                  </a:lnTo>
                  <a:lnTo>
                    <a:pt x="150926" y="62458"/>
                  </a:lnTo>
                  <a:lnTo>
                    <a:pt x="158483" y="62458"/>
                  </a:lnTo>
                  <a:lnTo>
                    <a:pt x="158483" y="0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86509" y="1159294"/>
              <a:ext cx="3197098" cy="2859811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898018" y="2645448"/>
              <a:ext cx="478882" cy="521876"/>
            </a:xfrm>
            <a:prstGeom prst="rect">
              <a:avLst/>
            </a:prstGeom>
          </p:spPr>
        </p:pic>
      </p:grpSp>
      <p:sp>
        <p:nvSpPr>
          <p:cNvPr id="103" name="object 1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28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0"/>
            <a:ext cx="1029335" cy="5634355"/>
          </a:xfrm>
          <a:custGeom>
            <a:avLst/>
            <a:gdLst/>
            <a:ahLst/>
            <a:cxnLst/>
            <a:rect l="l" t="t" r="r" b="b"/>
            <a:pathLst>
              <a:path w="1029335" h="5634355">
                <a:moveTo>
                  <a:pt x="1029039" y="0"/>
                </a:moveTo>
                <a:lnTo>
                  <a:pt x="0" y="0"/>
                </a:lnTo>
                <a:lnTo>
                  <a:pt x="0" y="5633999"/>
                </a:lnTo>
                <a:lnTo>
                  <a:pt x="1029039" y="5633999"/>
                </a:lnTo>
                <a:lnTo>
                  <a:pt x="1029039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64006" y="411253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64006" y="42785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64006" y="44445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98030" y="411253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98030" y="42785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8030" y="44445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32054" y="411253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32054" y="42785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2054" y="44445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52460" y="8053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5246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246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648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648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648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050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050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050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2721698" y="688289"/>
            <a:ext cx="461009" cy="143510"/>
            <a:chOff x="2721698" y="688289"/>
            <a:chExt cx="461009" cy="143510"/>
          </a:xfrm>
        </p:grpSpPr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1698" y="694398"/>
              <a:ext cx="84645" cy="13604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8175" y="730847"/>
              <a:ext cx="133743" cy="10071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7865" y="730847"/>
              <a:ext cx="82461" cy="9847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91878" y="688289"/>
              <a:ext cx="90601" cy="143268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3264192" y="688276"/>
            <a:ext cx="1186180" cy="143510"/>
            <a:chOff x="3264192" y="688276"/>
            <a:chExt cx="1186180" cy="143510"/>
          </a:xfrm>
        </p:grpSpPr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64192" y="695515"/>
              <a:ext cx="100749" cy="13380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6988" y="730847"/>
              <a:ext cx="76504" cy="10071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89439" y="730847"/>
              <a:ext cx="138099" cy="9847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49091" y="730834"/>
              <a:ext cx="84848" cy="10071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759416" y="736600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05313" y="693280"/>
              <a:ext cx="399414" cy="13826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25417" y="730847"/>
              <a:ext cx="133743" cy="100711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385907" y="688276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72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72" y="141046"/>
                  </a:lnTo>
                  <a:lnTo>
                    <a:pt x="17272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4532629" y="693280"/>
            <a:ext cx="601345" cy="138430"/>
            <a:chOff x="4532629" y="693280"/>
            <a:chExt cx="601345" cy="138430"/>
          </a:xfrm>
        </p:grpSpPr>
        <p:sp>
          <p:nvSpPr>
            <p:cNvPr id="74" name="object 74"/>
            <p:cNvSpPr/>
            <p:nvPr/>
          </p:nvSpPr>
          <p:spPr>
            <a:xfrm>
              <a:off x="4532629" y="695515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80204" y="695515"/>
              <a:ext cx="100749" cy="13380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10950" y="694398"/>
              <a:ext cx="110083" cy="136042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843373" y="695515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83188" y="693280"/>
              <a:ext cx="250659" cy="138264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7332" y="1321385"/>
            <a:ext cx="1809140" cy="3250615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92554" y="1332754"/>
            <a:ext cx="3068878" cy="2729766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1583156" y="3942181"/>
            <a:ext cx="3627120" cy="1233805"/>
            <a:chOff x="1583156" y="3942181"/>
            <a:chExt cx="3627120" cy="1233805"/>
          </a:xfrm>
        </p:grpSpPr>
        <p:sp>
          <p:nvSpPr>
            <p:cNvPr id="82" name="object 82"/>
            <p:cNvSpPr/>
            <p:nvPr/>
          </p:nvSpPr>
          <p:spPr>
            <a:xfrm>
              <a:off x="4164190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97718" y="3942181"/>
              <a:ext cx="1212545" cy="123367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201490" y="414569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01033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358375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90747" y="3942181"/>
              <a:ext cx="1212557" cy="1233678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394722" y="414569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395218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54858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88006" y="3942181"/>
              <a:ext cx="1212557" cy="123367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2591993" y="414569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91701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750199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83156" y="3942181"/>
              <a:ext cx="1212557" cy="123367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86572" y="4145698"/>
              <a:ext cx="681951" cy="70384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26181" y="4256392"/>
              <a:ext cx="191808" cy="6432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24683" y="4696338"/>
              <a:ext cx="196456" cy="7920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58717" y="4256392"/>
              <a:ext cx="329882" cy="64338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649561" y="4404423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00" y="3009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39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514141" y="4644415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63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56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58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88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387" y="33578"/>
                  </a:moveTo>
                  <a:lnTo>
                    <a:pt x="108178" y="33578"/>
                  </a:lnTo>
                  <a:lnTo>
                    <a:pt x="108178" y="39293"/>
                  </a:lnTo>
                  <a:lnTo>
                    <a:pt x="129387" y="39293"/>
                  </a:lnTo>
                  <a:lnTo>
                    <a:pt x="129387" y="33578"/>
                  </a:lnTo>
                  <a:close/>
                </a:path>
                <a:path w="445770" h="154939">
                  <a:moveTo>
                    <a:pt x="129552" y="147231"/>
                  </a:moveTo>
                  <a:lnTo>
                    <a:pt x="104521" y="147231"/>
                  </a:lnTo>
                  <a:lnTo>
                    <a:pt x="104521" y="94386"/>
                  </a:lnTo>
                  <a:lnTo>
                    <a:pt x="96875" y="94386"/>
                  </a:lnTo>
                  <a:lnTo>
                    <a:pt x="96875" y="153657"/>
                  </a:lnTo>
                  <a:lnTo>
                    <a:pt x="129552" y="153657"/>
                  </a:lnTo>
                  <a:lnTo>
                    <a:pt x="129552" y="147231"/>
                  </a:lnTo>
                  <a:close/>
                </a:path>
                <a:path w="445770" h="154939">
                  <a:moveTo>
                    <a:pt x="151460" y="126987"/>
                  </a:moveTo>
                  <a:lnTo>
                    <a:pt x="130251" y="126987"/>
                  </a:lnTo>
                  <a:lnTo>
                    <a:pt x="130251" y="132702"/>
                  </a:lnTo>
                  <a:lnTo>
                    <a:pt x="151460" y="132702"/>
                  </a:lnTo>
                  <a:lnTo>
                    <a:pt x="151460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48"/>
                  </a:moveTo>
                  <a:lnTo>
                    <a:pt x="193167" y="977"/>
                  </a:lnTo>
                  <a:lnTo>
                    <a:pt x="183527" y="977"/>
                  </a:lnTo>
                  <a:lnTo>
                    <a:pt x="170395" y="37109"/>
                  </a:lnTo>
                  <a:lnTo>
                    <a:pt x="168313" y="44043"/>
                  </a:lnTo>
                  <a:lnTo>
                    <a:pt x="166916" y="50025"/>
                  </a:lnTo>
                  <a:lnTo>
                    <a:pt x="166573" y="50025"/>
                  </a:lnTo>
                  <a:lnTo>
                    <a:pt x="165100" y="43865"/>
                  </a:lnTo>
                  <a:lnTo>
                    <a:pt x="163182" y="36931"/>
                  </a:lnTo>
                  <a:lnTo>
                    <a:pt x="160756" y="29718"/>
                  </a:lnTo>
                  <a:lnTo>
                    <a:pt x="150749" y="977"/>
                  </a:lnTo>
                  <a:lnTo>
                    <a:pt x="141109" y="977"/>
                  </a:lnTo>
                  <a:lnTo>
                    <a:pt x="137020" y="60248"/>
                  </a:lnTo>
                  <a:lnTo>
                    <a:pt x="144233" y="60248"/>
                  </a:lnTo>
                  <a:lnTo>
                    <a:pt x="146151" y="28003"/>
                  </a:lnTo>
                  <a:lnTo>
                    <a:pt x="146926" y="8724"/>
                  </a:lnTo>
                  <a:lnTo>
                    <a:pt x="147104" y="8724"/>
                  </a:lnTo>
                  <a:lnTo>
                    <a:pt x="148755" y="15671"/>
                  </a:lnTo>
                  <a:lnTo>
                    <a:pt x="151015" y="23317"/>
                  </a:lnTo>
                  <a:lnTo>
                    <a:pt x="153885" y="31673"/>
                  </a:lnTo>
                  <a:lnTo>
                    <a:pt x="163182" y="59880"/>
                  </a:lnTo>
                  <a:lnTo>
                    <a:pt x="169176" y="59880"/>
                  </a:lnTo>
                  <a:lnTo>
                    <a:pt x="182130" y="23571"/>
                  </a:lnTo>
                  <a:lnTo>
                    <a:pt x="184823" y="15582"/>
                  </a:lnTo>
                  <a:lnTo>
                    <a:pt x="186829" y="8724"/>
                  </a:lnTo>
                  <a:lnTo>
                    <a:pt x="187083" y="8724"/>
                  </a:lnTo>
                  <a:lnTo>
                    <a:pt x="187121" y="14630"/>
                  </a:lnTo>
                  <a:lnTo>
                    <a:pt x="187655" y="27800"/>
                  </a:lnTo>
                  <a:lnTo>
                    <a:pt x="189344" y="60248"/>
                  </a:lnTo>
                  <a:lnTo>
                    <a:pt x="196824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49" y="153657"/>
                  </a:moveTo>
                  <a:lnTo>
                    <a:pt x="227799" y="123228"/>
                  </a:lnTo>
                  <a:lnTo>
                    <a:pt x="245618" y="94386"/>
                  </a:lnTo>
                  <a:lnTo>
                    <a:pt x="236918" y="94386"/>
                  </a:lnTo>
                  <a:lnTo>
                    <a:pt x="225272" y="114782"/>
                  </a:lnTo>
                  <a:lnTo>
                    <a:pt x="223621" y="118389"/>
                  </a:lnTo>
                  <a:lnTo>
                    <a:pt x="223443" y="118389"/>
                  </a:lnTo>
                  <a:lnTo>
                    <a:pt x="220141" y="112153"/>
                  </a:lnTo>
                  <a:lnTo>
                    <a:pt x="210146" y="94386"/>
                  </a:lnTo>
                  <a:lnTo>
                    <a:pt x="201460" y="94386"/>
                  </a:lnTo>
                  <a:lnTo>
                    <a:pt x="218668" y="123672"/>
                  </a:lnTo>
                  <a:lnTo>
                    <a:pt x="200761" y="153657"/>
                  </a:lnTo>
                  <a:lnTo>
                    <a:pt x="209461" y="153657"/>
                  </a:lnTo>
                  <a:lnTo>
                    <a:pt x="216496" y="140639"/>
                  </a:lnTo>
                  <a:lnTo>
                    <a:pt x="219544" y="135458"/>
                  </a:lnTo>
                  <a:lnTo>
                    <a:pt x="221183" y="132372"/>
                  </a:lnTo>
                  <a:lnTo>
                    <a:pt x="222846" y="128854"/>
                  </a:lnTo>
                  <a:lnTo>
                    <a:pt x="223012" y="128854"/>
                  </a:lnTo>
                  <a:lnTo>
                    <a:pt x="226669" y="135623"/>
                  </a:lnTo>
                  <a:lnTo>
                    <a:pt x="229793" y="140639"/>
                  </a:lnTo>
                  <a:lnTo>
                    <a:pt x="237274" y="153657"/>
                  </a:lnTo>
                  <a:lnTo>
                    <a:pt x="246049" y="153657"/>
                  </a:lnTo>
                  <a:close/>
                </a:path>
                <a:path w="445770" h="154939">
                  <a:moveTo>
                    <a:pt x="267906" y="53822"/>
                  </a:moveTo>
                  <a:lnTo>
                    <a:pt x="242874" y="53822"/>
                  </a:lnTo>
                  <a:lnTo>
                    <a:pt x="242874" y="977"/>
                  </a:lnTo>
                  <a:lnTo>
                    <a:pt x="235229" y="977"/>
                  </a:lnTo>
                  <a:lnTo>
                    <a:pt x="235229" y="60248"/>
                  </a:lnTo>
                  <a:lnTo>
                    <a:pt x="267906" y="60248"/>
                  </a:lnTo>
                  <a:lnTo>
                    <a:pt x="267906" y="53822"/>
                  </a:lnTo>
                  <a:close/>
                </a:path>
                <a:path w="445770" h="154939">
                  <a:moveTo>
                    <a:pt x="287439" y="147231"/>
                  </a:moveTo>
                  <a:lnTo>
                    <a:pt x="262407" y="147231"/>
                  </a:lnTo>
                  <a:lnTo>
                    <a:pt x="262407" y="94386"/>
                  </a:lnTo>
                  <a:lnTo>
                    <a:pt x="254762" y="94386"/>
                  </a:lnTo>
                  <a:lnTo>
                    <a:pt x="254762" y="153657"/>
                  </a:lnTo>
                  <a:lnTo>
                    <a:pt x="287439" y="153657"/>
                  </a:lnTo>
                  <a:lnTo>
                    <a:pt x="287439" y="147231"/>
                  </a:lnTo>
                  <a:close/>
                </a:path>
                <a:path w="445770" h="154939">
                  <a:moveTo>
                    <a:pt x="289814" y="33578"/>
                  </a:moveTo>
                  <a:lnTo>
                    <a:pt x="268605" y="33578"/>
                  </a:lnTo>
                  <a:lnTo>
                    <a:pt x="268605" y="39293"/>
                  </a:lnTo>
                  <a:lnTo>
                    <a:pt x="289814" y="39293"/>
                  </a:lnTo>
                  <a:lnTo>
                    <a:pt x="289814" y="33578"/>
                  </a:lnTo>
                  <a:close/>
                </a:path>
                <a:path w="445770" h="154939">
                  <a:moveTo>
                    <a:pt x="309346" y="126987"/>
                  </a:moveTo>
                  <a:lnTo>
                    <a:pt x="288137" y="126987"/>
                  </a:lnTo>
                  <a:lnTo>
                    <a:pt x="288137" y="132702"/>
                  </a:lnTo>
                  <a:lnTo>
                    <a:pt x="309346" y="132702"/>
                  </a:lnTo>
                  <a:lnTo>
                    <a:pt x="309346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67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69"/>
                  </a:lnTo>
                  <a:lnTo>
                    <a:pt x="339763" y="96469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69"/>
                  </a:lnTo>
                  <a:lnTo>
                    <a:pt x="338455" y="96469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36" y="153657"/>
                  </a:moveTo>
                  <a:lnTo>
                    <a:pt x="385686" y="123228"/>
                  </a:lnTo>
                  <a:lnTo>
                    <a:pt x="403504" y="94386"/>
                  </a:lnTo>
                  <a:lnTo>
                    <a:pt x="394804" y="94386"/>
                  </a:lnTo>
                  <a:lnTo>
                    <a:pt x="383159" y="114782"/>
                  </a:lnTo>
                  <a:lnTo>
                    <a:pt x="381508" y="118389"/>
                  </a:lnTo>
                  <a:lnTo>
                    <a:pt x="381330" y="118389"/>
                  </a:lnTo>
                  <a:lnTo>
                    <a:pt x="378028" y="112153"/>
                  </a:lnTo>
                  <a:lnTo>
                    <a:pt x="368033" y="94386"/>
                  </a:lnTo>
                  <a:lnTo>
                    <a:pt x="359346" y="94386"/>
                  </a:lnTo>
                  <a:lnTo>
                    <a:pt x="376555" y="123672"/>
                  </a:lnTo>
                  <a:lnTo>
                    <a:pt x="358648" y="153657"/>
                  </a:lnTo>
                  <a:lnTo>
                    <a:pt x="367347" y="153657"/>
                  </a:lnTo>
                  <a:lnTo>
                    <a:pt x="374383" y="140639"/>
                  </a:lnTo>
                  <a:lnTo>
                    <a:pt x="377431" y="135458"/>
                  </a:lnTo>
                  <a:lnTo>
                    <a:pt x="379069" y="132372"/>
                  </a:lnTo>
                  <a:lnTo>
                    <a:pt x="380733" y="128854"/>
                  </a:lnTo>
                  <a:lnTo>
                    <a:pt x="380898" y="128854"/>
                  </a:lnTo>
                  <a:lnTo>
                    <a:pt x="384556" y="135623"/>
                  </a:lnTo>
                  <a:lnTo>
                    <a:pt x="387680" y="140639"/>
                  </a:lnTo>
                  <a:lnTo>
                    <a:pt x="395160" y="153657"/>
                  </a:lnTo>
                  <a:lnTo>
                    <a:pt x="403936" y="153657"/>
                  </a:lnTo>
                  <a:close/>
                </a:path>
                <a:path w="445770" h="154939">
                  <a:moveTo>
                    <a:pt x="445325" y="147231"/>
                  </a:moveTo>
                  <a:lnTo>
                    <a:pt x="420293" y="147231"/>
                  </a:lnTo>
                  <a:lnTo>
                    <a:pt x="420293" y="94386"/>
                  </a:lnTo>
                  <a:lnTo>
                    <a:pt x="412648" y="94386"/>
                  </a:lnTo>
                  <a:lnTo>
                    <a:pt x="412648" y="153657"/>
                  </a:lnTo>
                  <a:lnTo>
                    <a:pt x="445325" y="153657"/>
                  </a:lnTo>
                  <a:lnTo>
                    <a:pt x="445325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40059" y="4256392"/>
              <a:ext cx="211543" cy="64338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73727" y="4259643"/>
              <a:ext cx="172986" cy="79768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410862" y="4695850"/>
              <a:ext cx="262255" cy="62230"/>
            </a:xfrm>
            <a:custGeom>
              <a:avLst/>
              <a:gdLst/>
              <a:ahLst/>
              <a:cxnLst/>
              <a:rect l="l" t="t" r="r" b="b"/>
              <a:pathLst>
                <a:path w="262254" h="62229">
                  <a:moveTo>
                    <a:pt x="36652" y="12738"/>
                  </a:moveTo>
                  <a:lnTo>
                    <a:pt x="34632" y="8356"/>
                  </a:lnTo>
                  <a:lnTo>
                    <a:pt x="32766" y="6667"/>
                  </a:lnTo>
                  <a:lnTo>
                    <a:pt x="28994" y="3263"/>
                  </a:lnTo>
                  <a:lnTo>
                    <a:pt x="28994" y="10591"/>
                  </a:lnTo>
                  <a:lnTo>
                    <a:pt x="28994" y="26835"/>
                  </a:lnTo>
                  <a:lnTo>
                    <a:pt x="23355" y="31483"/>
                  </a:lnTo>
                  <a:lnTo>
                    <a:pt x="11544" y="31483"/>
                  </a:lnTo>
                  <a:lnTo>
                    <a:pt x="8991" y="31305"/>
                  </a:lnTo>
                  <a:lnTo>
                    <a:pt x="7759" y="30949"/>
                  </a:lnTo>
                  <a:lnTo>
                    <a:pt x="7759" y="7200"/>
                  </a:lnTo>
                  <a:lnTo>
                    <a:pt x="9080" y="6934"/>
                  </a:lnTo>
                  <a:lnTo>
                    <a:pt x="11544" y="6667"/>
                  </a:lnTo>
                  <a:lnTo>
                    <a:pt x="23444" y="6667"/>
                  </a:lnTo>
                  <a:lnTo>
                    <a:pt x="28994" y="10591"/>
                  </a:lnTo>
                  <a:lnTo>
                    <a:pt x="28994" y="3263"/>
                  </a:lnTo>
                  <a:lnTo>
                    <a:pt x="27927" y="2286"/>
                  </a:lnTo>
                  <a:lnTo>
                    <a:pt x="22377" y="508"/>
                  </a:lnTo>
                  <a:lnTo>
                    <a:pt x="8724" y="508"/>
                  </a:lnTo>
                  <a:lnTo>
                    <a:pt x="3695" y="1041"/>
                  </a:lnTo>
                  <a:lnTo>
                    <a:pt x="0" y="1663"/>
                  </a:lnTo>
                  <a:lnTo>
                    <a:pt x="0" y="61087"/>
                  </a:lnTo>
                  <a:lnTo>
                    <a:pt x="7759" y="61087"/>
                  </a:lnTo>
                  <a:lnTo>
                    <a:pt x="7759" y="37287"/>
                  </a:lnTo>
                  <a:lnTo>
                    <a:pt x="9347" y="37553"/>
                  </a:lnTo>
                  <a:lnTo>
                    <a:pt x="11633" y="37731"/>
                  </a:lnTo>
                  <a:lnTo>
                    <a:pt x="21412" y="37731"/>
                  </a:lnTo>
                  <a:lnTo>
                    <a:pt x="22771" y="37287"/>
                  </a:lnTo>
                  <a:lnTo>
                    <a:pt x="28016" y="35585"/>
                  </a:lnTo>
                  <a:lnTo>
                    <a:pt x="31737" y="31483"/>
                  </a:lnTo>
                  <a:lnTo>
                    <a:pt x="35064" y="28003"/>
                  </a:lnTo>
                  <a:lnTo>
                    <a:pt x="36652" y="23710"/>
                  </a:lnTo>
                  <a:lnTo>
                    <a:pt x="36652" y="12738"/>
                  </a:lnTo>
                  <a:close/>
                </a:path>
                <a:path w="262254" h="62229">
                  <a:moveTo>
                    <a:pt x="97726" y="30949"/>
                  </a:moveTo>
                  <a:lnTo>
                    <a:pt x="95948" y="18783"/>
                  </a:lnTo>
                  <a:lnTo>
                    <a:pt x="90805" y="8953"/>
                  </a:lnTo>
                  <a:lnTo>
                    <a:pt x="89585" y="8001"/>
                  </a:lnTo>
                  <a:lnTo>
                    <a:pt x="89585" y="30949"/>
                  </a:lnTo>
                  <a:lnTo>
                    <a:pt x="89573" y="31394"/>
                  </a:lnTo>
                  <a:lnTo>
                    <a:pt x="88392" y="40513"/>
                  </a:lnTo>
                  <a:lnTo>
                    <a:pt x="84785" y="48348"/>
                  </a:lnTo>
                  <a:lnTo>
                    <a:pt x="78828" y="53746"/>
                  </a:lnTo>
                  <a:lnTo>
                    <a:pt x="70586" y="55740"/>
                  </a:lnTo>
                  <a:lnTo>
                    <a:pt x="62509" y="53822"/>
                  </a:lnTo>
                  <a:lnTo>
                    <a:pt x="56527" y="48552"/>
                  </a:lnTo>
                  <a:lnTo>
                    <a:pt x="52819" y="40728"/>
                  </a:lnTo>
                  <a:lnTo>
                    <a:pt x="51574" y="31394"/>
                  </a:lnTo>
                  <a:lnTo>
                    <a:pt x="51562" y="30949"/>
                  </a:lnTo>
                  <a:lnTo>
                    <a:pt x="52793" y="21577"/>
                  </a:lnTo>
                  <a:lnTo>
                    <a:pt x="56476" y="13677"/>
                  </a:lnTo>
                  <a:lnTo>
                    <a:pt x="62471" y="8305"/>
                  </a:lnTo>
                  <a:lnTo>
                    <a:pt x="70675" y="6324"/>
                  </a:lnTo>
                  <a:lnTo>
                    <a:pt x="79121" y="8470"/>
                  </a:lnTo>
                  <a:lnTo>
                    <a:pt x="85026" y="14122"/>
                  </a:lnTo>
                  <a:lnTo>
                    <a:pt x="88480" y="22072"/>
                  </a:lnTo>
                  <a:lnTo>
                    <a:pt x="89585" y="30949"/>
                  </a:lnTo>
                  <a:lnTo>
                    <a:pt x="89585" y="8001"/>
                  </a:lnTo>
                  <a:lnTo>
                    <a:pt x="87464" y="6324"/>
                  </a:lnTo>
                  <a:lnTo>
                    <a:pt x="82473" y="2400"/>
                  </a:lnTo>
                  <a:lnTo>
                    <a:pt x="71196" y="0"/>
                  </a:lnTo>
                  <a:lnTo>
                    <a:pt x="59944" y="2311"/>
                  </a:lnTo>
                  <a:lnTo>
                    <a:pt x="51168" y="8775"/>
                  </a:lnTo>
                  <a:lnTo>
                    <a:pt x="45478" y="18707"/>
                  </a:lnTo>
                  <a:lnTo>
                    <a:pt x="43446" y="31394"/>
                  </a:lnTo>
                  <a:lnTo>
                    <a:pt x="45339" y="43764"/>
                  </a:lnTo>
                  <a:lnTo>
                    <a:pt x="50736" y="53467"/>
                  </a:lnTo>
                  <a:lnTo>
                    <a:pt x="59156" y="59817"/>
                  </a:lnTo>
                  <a:lnTo>
                    <a:pt x="70142" y="62077"/>
                  </a:lnTo>
                  <a:lnTo>
                    <a:pt x="80759" y="60032"/>
                  </a:lnTo>
                  <a:lnTo>
                    <a:pt x="87007" y="55740"/>
                  </a:lnTo>
                  <a:lnTo>
                    <a:pt x="89547" y="54013"/>
                  </a:lnTo>
                  <a:lnTo>
                    <a:pt x="95516" y="44246"/>
                  </a:lnTo>
                  <a:lnTo>
                    <a:pt x="97726" y="30949"/>
                  </a:lnTo>
                  <a:close/>
                </a:path>
                <a:path w="262254" h="62229">
                  <a:moveTo>
                    <a:pt x="144221" y="12738"/>
                  </a:moveTo>
                  <a:lnTo>
                    <a:pt x="142201" y="8356"/>
                  </a:lnTo>
                  <a:lnTo>
                    <a:pt x="140335" y="6667"/>
                  </a:lnTo>
                  <a:lnTo>
                    <a:pt x="136563" y="3263"/>
                  </a:lnTo>
                  <a:lnTo>
                    <a:pt x="136563" y="10591"/>
                  </a:lnTo>
                  <a:lnTo>
                    <a:pt x="136563" y="26835"/>
                  </a:lnTo>
                  <a:lnTo>
                    <a:pt x="130924" y="31483"/>
                  </a:lnTo>
                  <a:lnTo>
                    <a:pt x="119113" y="31483"/>
                  </a:lnTo>
                  <a:lnTo>
                    <a:pt x="116560" y="31305"/>
                  </a:lnTo>
                  <a:lnTo>
                    <a:pt x="115328" y="30949"/>
                  </a:lnTo>
                  <a:lnTo>
                    <a:pt x="115328" y="7200"/>
                  </a:lnTo>
                  <a:lnTo>
                    <a:pt x="116649" y="6934"/>
                  </a:lnTo>
                  <a:lnTo>
                    <a:pt x="119113" y="6667"/>
                  </a:lnTo>
                  <a:lnTo>
                    <a:pt x="131013" y="6667"/>
                  </a:lnTo>
                  <a:lnTo>
                    <a:pt x="136563" y="10591"/>
                  </a:lnTo>
                  <a:lnTo>
                    <a:pt x="136563" y="3263"/>
                  </a:lnTo>
                  <a:lnTo>
                    <a:pt x="135496" y="2286"/>
                  </a:lnTo>
                  <a:lnTo>
                    <a:pt x="129946" y="508"/>
                  </a:lnTo>
                  <a:lnTo>
                    <a:pt x="116293" y="508"/>
                  </a:lnTo>
                  <a:lnTo>
                    <a:pt x="111264" y="1041"/>
                  </a:lnTo>
                  <a:lnTo>
                    <a:pt x="107569" y="1663"/>
                  </a:lnTo>
                  <a:lnTo>
                    <a:pt x="107569" y="61087"/>
                  </a:lnTo>
                  <a:lnTo>
                    <a:pt x="115328" y="61087"/>
                  </a:lnTo>
                  <a:lnTo>
                    <a:pt x="115328" y="37287"/>
                  </a:lnTo>
                  <a:lnTo>
                    <a:pt x="116903" y="37553"/>
                  </a:lnTo>
                  <a:lnTo>
                    <a:pt x="119202" y="37731"/>
                  </a:lnTo>
                  <a:lnTo>
                    <a:pt x="128981" y="37731"/>
                  </a:lnTo>
                  <a:lnTo>
                    <a:pt x="130340" y="37287"/>
                  </a:lnTo>
                  <a:lnTo>
                    <a:pt x="135585" y="35585"/>
                  </a:lnTo>
                  <a:lnTo>
                    <a:pt x="139306" y="31483"/>
                  </a:lnTo>
                  <a:lnTo>
                    <a:pt x="142633" y="28003"/>
                  </a:lnTo>
                  <a:lnTo>
                    <a:pt x="144221" y="23710"/>
                  </a:lnTo>
                  <a:lnTo>
                    <a:pt x="144221" y="12738"/>
                  </a:lnTo>
                  <a:close/>
                </a:path>
                <a:path w="262254" h="62229">
                  <a:moveTo>
                    <a:pt x="187579" y="54571"/>
                  </a:moveTo>
                  <a:lnTo>
                    <a:pt x="162204" y="54571"/>
                  </a:lnTo>
                  <a:lnTo>
                    <a:pt x="162204" y="1003"/>
                  </a:lnTo>
                  <a:lnTo>
                    <a:pt x="154444" y="1003"/>
                  </a:lnTo>
                  <a:lnTo>
                    <a:pt x="154444" y="61087"/>
                  </a:lnTo>
                  <a:lnTo>
                    <a:pt x="187579" y="61087"/>
                  </a:lnTo>
                  <a:lnTo>
                    <a:pt x="187579" y="54571"/>
                  </a:lnTo>
                  <a:close/>
                </a:path>
                <a:path w="262254" h="62229">
                  <a:moveTo>
                    <a:pt x="203784" y="990"/>
                  </a:moveTo>
                  <a:lnTo>
                    <a:pt x="196024" y="990"/>
                  </a:lnTo>
                  <a:lnTo>
                    <a:pt x="196024" y="61074"/>
                  </a:lnTo>
                  <a:lnTo>
                    <a:pt x="203784" y="61074"/>
                  </a:lnTo>
                  <a:lnTo>
                    <a:pt x="203784" y="990"/>
                  </a:lnTo>
                  <a:close/>
                </a:path>
                <a:path w="262254" h="62229">
                  <a:moveTo>
                    <a:pt x="261797" y="1003"/>
                  </a:moveTo>
                  <a:lnTo>
                    <a:pt x="254571" y="1003"/>
                  </a:lnTo>
                  <a:lnTo>
                    <a:pt x="254571" y="35496"/>
                  </a:lnTo>
                  <a:lnTo>
                    <a:pt x="254749" y="42811"/>
                  </a:lnTo>
                  <a:lnTo>
                    <a:pt x="255447" y="50825"/>
                  </a:lnTo>
                  <a:lnTo>
                    <a:pt x="255270" y="51003"/>
                  </a:lnTo>
                  <a:lnTo>
                    <a:pt x="252361" y="44767"/>
                  </a:lnTo>
                  <a:lnTo>
                    <a:pt x="248932" y="38442"/>
                  </a:lnTo>
                  <a:lnTo>
                    <a:pt x="244614" y="31394"/>
                  </a:lnTo>
                  <a:lnTo>
                    <a:pt x="225577" y="1003"/>
                  </a:lnTo>
                  <a:lnTo>
                    <a:pt x="217119" y="1003"/>
                  </a:lnTo>
                  <a:lnTo>
                    <a:pt x="217119" y="61087"/>
                  </a:lnTo>
                  <a:lnTo>
                    <a:pt x="224434" y="61087"/>
                  </a:lnTo>
                  <a:lnTo>
                    <a:pt x="224434" y="25438"/>
                  </a:lnTo>
                  <a:lnTo>
                    <a:pt x="224256" y="18211"/>
                  </a:lnTo>
                  <a:lnTo>
                    <a:pt x="223812" y="10642"/>
                  </a:lnTo>
                  <a:lnTo>
                    <a:pt x="224078" y="10553"/>
                  </a:lnTo>
                  <a:lnTo>
                    <a:pt x="226987" y="17056"/>
                  </a:lnTo>
                  <a:lnTo>
                    <a:pt x="231038" y="23926"/>
                  </a:lnTo>
                  <a:lnTo>
                    <a:pt x="254038" y="61087"/>
                  </a:lnTo>
                  <a:lnTo>
                    <a:pt x="261797" y="61087"/>
                  </a:lnTo>
                  <a:lnTo>
                    <a:pt x="261797" y="100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5" name="object 10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770231" y="2701163"/>
            <a:ext cx="478882" cy="521876"/>
          </a:xfrm>
          <a:prstGeom prst="rect">
            <a:avLst/>
          </a:prstGeom>
        </p:spPr>
      </p:pic>
      <p:sp>
        <p:nvSpPr>
          <p:cNvPr id="106" name="object 1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5"/>
              </a:spcBef>
            </a:pP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865" y="1422484"/>
            <a:ext cx="1363706" cy="302488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43534" y="40856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3534" y="42516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3534" y="441759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77545" y="40856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77545" y="42516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7545" y="441759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1569" y="40856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1569" y="42516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1569" y="441759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522918" y="666191"/>
            <a:ext cx="461009" cy="143510"/>
            <a:chOff x="2522918" y="666191"/>
            <a:chExt cx="461009" cy="14351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2918" y="672300"/>
              <a:ext cx="84645" cy="1360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9407" y="708749"/>
              <a:ext cx="133730" cy="1007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9097" y="708761"/>
              <a:ext cx="82461" cy="984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3098" y="666191"/>
              <a:ext cx="90601" cy="14326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065424" y="666191"/>
            <a:ext cx="1186180" cy="143510"/>
            <a:chOff x="3065424" y="666191"/>
            <a:chExt cx="1186180" cy="14351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65424" y="673430"/>
              <a:ext cx="100749" cy="1338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88220" y="708749"/>
              <a:ext cx="76504" cy="1007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90671" y="708761"/>
              <a:ext cx="138099" cy="984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50323" y="708749"/>
              <a:ext cx="84848" cy="10071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60635" y="714514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06533" y="671195"/>
              <a:ext cx="399414" cy="1382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26649" y="708749"/>
              <a:ext cx="133730" cy="10071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187139" y="666191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4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4">
                  <a:moveTo>
                    <a:pt x="64008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08" y="141046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327106" y="671207"/>
            <a:ext cx="1009015" cy="138430"/>
            <a:chOff x="4327106" y="671207"/>
            <a:chExt cx="1009015" cy="138430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27106" y="671207"/>
              <a:ext cx="206819" cy="1382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53343" y="673430"/>
              <a:ext cx="72136" cy="13380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49876" y="672033"/>
              <a:ext cx="199783" cy="13660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75771" y="673430"/>
              <a:ext cx="223735" cy="1360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18938" y="672312"/>
              <a:ext cx="87426" cy="1349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25770" y="672300"/>
              <a:ext cx="110083" cy="13604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511490" y="1167282"/>
            <a:ext cx="3823970" cy="3987800"/>
            <a:chOff x="1511490" y="1167282"/>
            <a:chExt cx="3823970" cy="3987800"/>
          </a:xfrm>
        </p:grpSpPr>
        <p:sp>
          <p:nvSpPr>
            <p:cNvPr id="34" name="object 34"/>
            <p:cNvSpPr/>
            <p:nvPr/>
          </p:nvSpPr>
          <p:spPr>
            <a:xfrm>
              <a:off x="4171543" y="408559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06138" y="3921010"/>
              <a:ext cx="1210437" cy="123368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208843" y="412360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08386" y="4159377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17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65728" y="408559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99168" y="3921010"/>
              <a:ext cx="1210448" cy="123368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402076" y="412360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02571" y="4159377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17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62225" y="408559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96426" y="3921010"/>
              <a:ext cx="1210448" cy="123368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599347" y="412360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99067" y="4159377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69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17" y="484936"/>
                  </a:lnTo>
                  <a:lnTo>
                    <a:pt x="648017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8980" y="632028"/>
                  </a:lnTo>
                  <a:lnTo>
                    <a:pt x="680605" y="627405"/>
                  </a:lnTo>
                  <a:lnTo>
                    <a:pt x="681469" y="622503"/>
                  </a:lnTo>
                  <a:lnTo>
                    <a:pt x="681469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7552" y="408559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89468" y="3921010"/>
              <a:ext cx="1212545" cy="123368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93925" y="4123608"/>
              <a:ext cx="681964" cy="70384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33573" y="4234294"/>
              <a:ext cx="191808" cy="6433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50540" y="4674753"/>
              <a:ext cx="177457" cy="7976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58604" y="4671504"/>
              <a:ext cx="151422" cy="6433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66096" y="4234294"/>
              <a:ext cx="329882" cy="6433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656952" y="4382338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889" y="8445"/>
                  </a:moveTo>
                  <a:lnTo>
                    <a:pt x="54800" y="3009"/>
                  </a:lnTo>
                  <a:lnTo>
                    <a:pt x="52946" y="863"/>
                  </a:lnTo>
                  <a:lnTo>
                    <a:pt x="47218" y="863"/>
                  </a:lnTo>
                  <a:lnTo>
                    <a:pt x="45275" y="3009"/>
                  </a:lnTo>
                  <a:lnTo>
                    <a:pt x="45199" y="8445"/>
                  </a:lnTo>
                  <a:lnTo>
                    <a:pt x="47040" y="10591"/>
                  </a:lnTo>
                  <a:lnTo>
                    <a:pt x="52946" y="10591"/>
                  </a:lnTo>
                  <a:lnTo>
                    <a:pt x="54889" y="8445"/>
                  </a:lnTo>
                  <a:close/>
                </a:path>
                <a:path w="173354" h="62229">
                  <a:moveTo>
                    <a:pt x="96545" y="54825"/>
                  </a:moveTo>
                  <a:lnTo>
                    <a:pt x="71602" y="54825"/>
                  </a:lnTo>
                  <a:lnTo>
                    <a:pt x="71602" y="54648"/>
                  </a:lnTo>
                  <a:lnTo>
                    <a:pt x="73545" y="52501"/>
                  </a:lnTo>
                  <a:lnTo>
                    <a:pt x="77063" y="47955"/>
                  </a:lnTo>
                  <a:lnTo>
                    <a:pt x="96100" y="22758"/>
                  </a:lnTo>
                  <a:lnTo>
                    <a:pt x="96189" y="17856"/>
                  </a:lnTo>
                  <a:lnTo>
                    <a:pt x="63677" y="17856"/>
                  </a:lnTo>
                  <a:lnTo>
                    <a:pt x="63677" y="24193"/>
                  </a:lnTo>
                  <a:lnTo>
                    <a:pt x="86766" y="24193"/>
                  </a:lnTo>
                  <a:lnTo>
                    <a:pt x="86766" y="24371"/>
                  </a:lnTo>
                  <a:lnTo>
                    <a:pt x="83058" y="28740"/>
                  </a:lnTo>
                  <a:lnTo>
                    <a:pt x="81216" y="31064"/>
                  </a:lnTo>
                  <a:lnTo>
                    <a:pt x="61912" y="56527"/>
                  </a:lnTo>
                  <a:lnTo>
                    <a:pt x="61912" y="61074"/>
                  </a:lnTo>
                  <a:lnTo>
                    <a:pt x="96545" y="61074"/>
                  </a:lnTo>
                  <a:lnTo>
                    <a:pt x="96545" y="54825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57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69"/>
                  </a:lnTo>
                  <a:lnTo>
                    <a:pt x="105956" y="23622"/>
                  </a:lnTo>
                  <a:lnTo>
                    <a:pt x="101981" y="31038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19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06"/>
                  </a:moveTo>
                  <a:lnTo>
                    <a:pt x="168910" y="38836"/>
                  </a:lnTo>
                  <a:lnTo>
                    <a:pt x="161594" y="36068"/>
                  </a:lnTo>
                  <a:lnTo>
                    <a:pt x="155956" y="33832"/>
                  </a:lnTo>
                  <a:lnTo>
                    <a:pt x="153492" y="32219"/>
                  </a:lnTo>
                  <a:lnTo>
                    <a:pt x="153492" y="25425"/>
                  </a:lnTo>
                  <a:lnTo>
                    <a:pt x="156044" y="22656"/>
                  </a:lnTo>
                  <a:lnTo>
                    <a:pt x="164503" y="22656"/>
                  </a:lnTo>
                  <a:lnTo>
                    <a:pt x="167678" y="24269"/>
                  </a:lnTo>
                  <a:lnTo>
                    <a:pt x="169354" y="25247"/>
                  </a:lnTo>
                  <a:lnTo>
                    <a:pt x="171208" y="19532"/>
                  </a:lnTo>
                  <a:lnTo>
                    <a:pt x="168910" y="18110"/>
                  </a:lnTo>
                  <a:lnTo>
                    <a:pt x="165214" y="16852"/>
                  </a:lnTo>
                  <a:lnTo>
                    <a:pt x="151638" y="16852"/>
                  </a:lnTo>
                  <a:lnTo>
                    <a:pt x="146088" y="22567"/>
                  </a:lnTo>
                  <a:lnTo>
                    <a:pt x="146088" y="34734"/>
                  </a:lnTo>
                  <a:lnTo>
                    <a:pt x="149707" y="39027"/>
                  </a:lnTo>
                  <a:lnTo>
                    <a:pt x="163093" y="44030"/>
                  </a:lnTo>
                  <a:lnTo>
                    <a:pt x="165303" y="45999"/>
                  </a:lnTo>
                  <a:lnTo>
                    <a:pt x="165303" y="53416"/>
                  </a:lnTo>
                  <a:lnTo>
                    <a:pt x="162661" y="56184"/>
                  </a:lnTo>
                  <a:lnTo>
                    <a:pt x="153136" y="56184"/>
                  </a:lnTo>
                  <a:lnTo>
                    <a:pt x="149085" y="54584"/>
                  </a:lnTo>
                  <a:lnTo>
                    <a:pt x="146799" y="53149"/>
                  </a:lnTo>
                  <a:lnTo>
                    <a:pt x="144856" y="59042"/>
                  </a:lnTo>
                  <a:lnTo>
                    <a:pt x="147853" y="60833"/>
                  </a:lnTo>
                  <a:lnTo>
                    <a:pt x="152171" y="62077"/>
                  </a:lnTo>
                  <a:lnTo>
                    <a:pt x="166979" y="62077"/>
                  </a:lnTo>
                  <a:lnTo>
                    <a:pt x="172783" y="56629"/>
                  </a:lnTo>
                  <a:lnTo>
                    <a:pt x="172783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587458" y="4622317"/>
              <a:ext cx="313690" cy="154940"/>
            </a:xfrm>
            <a:custGeom>
              <a:avLst/>
              <a:gdLst/>
              <a:ahLst/>
              <a:cxnLst/>
              <a:rect l="l" t="t" r="r" b="b"/>
              <a:pathLst>
                <a:path w="313689" h="154939">
                  <a:moveTo>
                    <a:pt x="35458" y="35331"/>
                  </a:moveTo>
                  <a:lnTo>
                    <a:pt x="30505" y="30568"/>
                  </a:lnTo>
                  <a:lnTo>
                    <a:pt x="12522" y="23431"/>
                  </a:lnTo>
                  <a:lnTo>
                    <a:pt x="8953" y="20701"/>
                  </a:lnTo>
                  <a:lnTo>
                    <a:pt x="8953" y="11087"/>
                  </a:lnTo>
                  <a:lnTo>
                    <a:pt x="11988" y="6248"/>
                  </a:lnTo>
                  <a:lnTo>
                    <a:pt x="25298" y="6248"/>
                  </a:lnTo>
                  <a:lnTo>
                    <a:pt x="29210" y="8013"/>
                  </a:lnTo>
                  <a:lnTo>
                    <a:pt x="31115" y="9067"/>
                  </a:lnTo>
                  <a:lnTo>
                    <a:pt x="33121" y="2806"/>
                  </a:lnTo>
                  <a:lnTo>
                    <a:pt x="30594" y="1397"/>
                  </a:lnTo>
                  <a:lnTo>
                    <a:pt x="26162" y="0"/>
                  </a:lnTo>
                  <a:lnTo>
                    <a:pt x="8864" y="0"/>
                  </a:lnTo>
                  <a:lnTo>
                    <a:pt x="1219" y="6858"/>
                  </a:lnTo>
                  <a:lnTo>
                    <a:pt x="1219" y="24396"/>
                  </a:lnTo>
                  <a:lnTo>
                    <a:pt x="7213" y="29514"/>
                  </a:lnTo>
                  <a:lnTo>
                    <a:pt x="16776" y="32867"/>
                  </a:lnTo>
                  <a:lnTo>
                    <a:pt x="24688" y="35953"/>
                  </a:lnTo>
                  <a:lnTo>
                    <a:pt x="27813" y="39128"/>
                  </a:lnTo>
                  <a:lnTo>
                    <a:pt x="27813" y="50673"/>
                  </a:lnTo>
                  <a:lnTo>
                    <a:pt x="23291" y="54813"/>
                  </a:lnTo>
                  <a:lnTo>
                    <a:pt x="10337" y="54813"/>
                  </a:lnTo>
                  <a:lnTo>
                    <a:pt x="5384" y="53136"/>
                  </a:lnTo>
                  <a:lnTo>
                    <a:pt x="1993" y="50939"/>
                  </a:lnTo>
                  <a:lnTo>
                    <a:pt x="0" y="57365"/>
                  </a:lnTo>
                  <a:lnTo>
                    <a:pt x="3124" y="59474"/>
                  </a:lnTo>
                  <a:lnTo>
                    <a:pt x="9385" y="61239"/>
                  </a:lnTo>
                  <a:lnTo>
                    <a:pt x="15036" y="61239"/>
                  </a:lnTo>
                  <a:lnTo>
                    <a:pt x="24053" y="59842"/>
                  </a:lnTo>
                  <a:lnTo>
                    <a:pt x="30429" y="56083"/>
                  </a:lnTo>
                  <a:lnTo>
                    <a:pt x="34201" y="50609"/>
                  </a:lnTo>
                  <a:lnTo>
                    <a:pt x="35458" y="44056"/>
                  </a:lnTo>
                  <a:lnTo>
                    <a:pt x="35458" y="35331"/>
                  </a:lnTo>
                  <a:close/>
                </a:path>
                <a:path w="313689" h="154939">
                  <a:moveTo>
                    <a:pt x="49110" y="147320"/>
                  </a:moveTo>
                  <a:lnTo>
                    <a:pt x="23825" y="147320"/>
                  </a:lnTo>
                  <a:lnTo>
                    <a:pt x="23825" y="147142"/>
                  </a:lnTo>
                  <a:lnTo>
                    <a:pt x="28257" y="142836"/>
                  </a:lnTo>
                  <a:lnTo>
                    <a:pt x="36347" y="134620"/>
                  </a:lnTo>
                  <a:lnTo>
                    <a:pt x="42481" y="127076"/>
                  </a:lnTo>
                  <a:lnTo>
                    <a:pt x="46367" y="119710"/>
                  </a:lnTo>
                  <a:lnTo>
                    <a:pt x="47726" y="112039"/>
                  </a:lnTo>
                  <a:lnTo>
                    <a:pt x="47726" y="103949"/>
                  </a:lnTo>
                  <a:lnTo>
                    <a:pt x="42684" y="95491"/>
                  </a:lnTo>
                  <a:lnTo>
                    <a:pt x="23990" y="95491"/>
                  </a:lnTo>
                  <a:lnTo>
                    <a:pt x="18427" y="97955"/>
                  </a:lnTo>
                  <a:lnTo>
                    <a:pt x="14516" y="101396"/>
                  </a:lnTo>
                  <a:lnTo>
                    <a:pt x="16954" y="106756"/>
                  </a:lnTo>
                  <a:lnTo>
                    <a:pt x="19558" y="104559"/>
                  </a:lnTo>
                  <a:lnTo>
                    <a:pt x="23825" y="101917"/>
                  </a:lnTo>
                  <a:lnTo>
                    <a:pt x="37376" y="101917"/>
                  </a:lnTo>
                  <a:lnTo>
                    <a:pt x="40081" y="107289"/>
                  </a:lnTo>
                  <a:lnTo>
                    <a:pt x="40081" y="113093"/>
                  </a:lnTo>
                  <a:lnTo>
                    <a:pt x="38811" y="119468"/>
                  </a:lnTo>
                  <a:lnTo>
                    <a:pt x="34975" y="126123"/>
                  </a:lnTo>
                  <a:lnTo>
                    <a:pt x="28448" y="133769"/>
                  </a:lnTo>
                  <a:lnTo>
                    <a:pt x="19126" y="143103"/>
                  </a:lnTo>
                  <a:lnTo>
                    <a:pt x="13042" y="148907"/>
                  </a:lnTo>
                  <a:lnTo>
                    <a:pt x="13042" y="153657"/>
                  </a:lnTo>
                  <a:lnTo>
                    <a:pt x="49110" y="153657"/>
                  </a:lnTo>
                  <a:lnTo>
                    <a:pt x="49110" y="147320"/>
                  </a:lnTo>
                  <a:close/>
                </a:path>
                <a:path w="313689" h="154939">
                  <a:moveTo>
                    <a:pt x="63461" y="33578"/>
                  </a:moveTo>
                  <a:lnTo>
                    <a:pt x="42252" y="33578"/>
                  </a:lnTo>
                  <a:lnTo>
                    <a:pt x="42252" y="39293"/>
                  </a:lnTo>
                  <a:lnTo>
                    <a:pt x="63461" y="39293"/>
                  </a:lnTo>
                  <a:lnTo>
                    <a:pt x="63461" y="33578"/>
                  </a:lnTo>
                  <a:close/>
                </a:path>
                <a:path w="313689" h="154939">
                  <a:moveTo>
                    <a:pt x="101219" y="153657"/>
                  </a:moveTo>
                  <a:lnTo>
                    <a:pt x="82969" y="123228"/>
                  </a:lnTo>
                  <a:lnTo>
                    <a:pt x="100787" y="94386"/>
                  </a:lnTo>
                  <a:lnTo>
                    <a:pt x="92087" y="94386"/>
                  </a:lnTo>
                  <a:lnTo>
                    <a:pt x="80441" y="114782"/>
                  </a:lnTo>
                  <a:lnTo>
                    <a:pt x="78790" y="118389"/>
                  </a:lnTo>
                  <a:lnTo>
                    <a:pt x="78613" y="118389"/>
                  </a:lnTo>
                  <a:lnTo>
                    <a:pt x="75311" y="112153"/>
                  </a:lnTo>
                  <a:lnTo>
                    <a:pt x="65316" y="94386"/>
                  </a:lnTo>
                  <a:lnTo>
                    <a:pt x="56629" y="94386"/>
                  </a:lnTo>
                  <a:lnTo>
                    <a:pt x="73837" y="123672"/>
                  </a:lnTo>
                  <a:lnTo>
                    <a:pt x="55930" y="153657"/>
                  </a:lnTo>
                  <a:lnTo>
                    <a:pt x="64630" y="153657"/>
                  </a:lnTo>
                  <a:lnTo>
                    <a:pt x="71666" y="140639"/>
                  </a:lnTo>
                  <a:lnTo>
                    <a:pt x="74701" y="135458"/>
                  </a:lnTo>
                  <a:lnTo>
                    <a:pt x="76352" y="132372"/>
                  </a:lnTo>
                  <a:lnTo>
                    <a:pt x="78016" y="128854"/>
                  </a:lnTo>
                  <a:lnTo>
                    <a:pt x="78181" y="128854"/>
                  </a:lnTo>
                  <a:lnTo>
                    <a:pt x="81838" y="135623"/>
                  </a:lnTo>
                  <a:lnTo>
                    <a:pt x="84963" y="140639"/>
                  </a:lnTo>
                  <a:lnTo>
                    <a:pt x="92443" y="153657"/>
                  </a:lnTo>
                  <a:lnTo>
                    <a:pt x="101219" y="153657"/>
                  </a:lnTo>
                  <a:close/>
                </a:path>
                <a:path w="313689" h="154939">
                  <a:moveTo>
                    <a:pt x="130898" y="60248"/>
                  </a:moveTo>
                  <a:lnTo>
                    <a:pt x="127241" y="977"/>
                  </a:lnTo>
                  <a:lnTo>
                    <a:pt x="117602" y="977"/>
                  </a:lnTo>
                  <a:lnTo>
                    <a:pt x="104470" y="37109"/>
                  </a:lnTo>
                  <a:lnTo>
                    <a:pt x="102387" y="44043"/>
                  </a:lnTo>
                  <a:lnTo>
                    <a:pt x="100990" y="50025"/>
                  </a:lnTo>
                  <a:lnTo>
                    <a:pt x="100647" y="50025"/>
                  </a:lnTo>
                  <a:lnTo>
                    <a:pt x="99174" y="43865"/>
                  </a:lnTo>
                  <a:lnTo>
                    <a:pt x="97256" y="36931"/>
                  </a:lnTo>
                  <a:lnTo>
                    <a:pt x="94830" y="29718"/>
                  </a:lnTo>
                  <a:lnTo>
                    <a:pt x="84823" y="977"/>
                  </a:lnTo>
                  <a:lnTo>
                    <a:pt x="75184" y="977"/>
                  </a:lnTo>
                  <a:lnTo>
                    <a:pt x="71094" y="60248"/>
                  </a:lnTo>
                  <a:lnTo>
                    <a:pt x="78308" y="60248"/>
                  </a:lnTo>
                  <a:lnTo>
                    <a:pt x="80225" y="28003"/>
                  </a:lnTo>
                  <a:lnTo>
                    <a:pt x="81000" y="8724"/>
                  </a:lnTo>
                  <a:lnTo>
                    <a:pt x="81178" y="8724"/>
                  </a:lnTo>
                  <a:lnTo>
                    <a:pt x="82829" y="15671"/>
                  </a:lnTo>
                  <a:lnTo>
                    <a:pt x="85090" y="23317"/>
                  </a:lnTo>
                  <a:lnTo>
                    <a:pt x="87960" y="31673"/>
                  </a:lnTo>
                  <a:lnTo>
                    <a:pt x="97256" y="59880"/>
                  </a:lnTo>
                  <a:lnTo>
                    <a:pt x="103251" y="59880"/>
                  </a:lnTo>
                  <a:lnTo>
                    <a:pt x="116205" y="23571"/>
                  </a:lnTo>
                  <a:lnTo>
                    <a:pt x="118897" y="15582"/>
                  </a:lnTo>
                  <a:lnTo>
                    <a:pt x="120904" y="8724"/>
                  </a:lnTo>
                  <a:lnTo>
                    <a:pt x="121158" y="8724"/>
                  </a:lnTo>
                  <a:lnTo>
                    <a:pt x="121196" y="14643"/>
                  </a:lnTo>
                  <a:lnTo>
                    <a:pt x="121729" y="27813"/>
                  </a:lnTo>
                  <a:lnTo>
                    <a:pt x="123418" y="60248"/>
                  </a:lnTo>
                  <a:lnTo>
                    <a:pt x="130898" y="60248"/>
                  </a:lnTo>
                  <a:close/>
                </a:path>
                <a:path w="313689" h="154939">
                  <a:moveTo>
                    <a:pt x="142608" y="147231"/>
                  </a:moveTo>
                  <a:lnTo>
                    <a:pt x="117576" y="147231"/>
                  </a:lnTo>
                  <a:lnTo>
                    <a:pt x="117576" y="94386"/>
                  </a:lnTo>
                  <a:lnTo>
                    <a:pt x="109931" y="94386"/>
                  </a:lnTo>
                  <a:lnTo>
                    <a:pt x="109931" y="153657"/>
                  </a:lnTo>
                  <a:lnTo>
                    <a:pt x="142608" y="153657"/>
                  </a:lnTo>
                  <a:lnTo>
                    <a:pt x="142608" y="147231"/>
                  </a:lnTo>
                  <a:close/>
                </a:path>
                <a:path w="313689" h="154939">
                  <a:moveTo>
                    <a:pt x="160197" y="33578"/>
                  </a:moveTo>
                  <a:lnTo>
                    <a:pt x="138988" y="33578"/>
                  </a:lnTo>
                  <a:lnTo>
                    <a:pt x="138988" y="39293"/>
                  </a:lnTo>
                  <a:lnTo>
                    <a:pt x="160197" y="39293"/>
                  </a:lnTo>
                  <a:lnTo>
                    <a:pt x="160197" y="33578"/>
                  </a:lnTo>
                  <a:close/>
                </a:path>
                <a:path w="313689" h="154939">
                  <a:moveTo>
                    <a:pt x="164515" y="126987"/>
                  </a:moveTo>
                  <a:lnTo>
                    <a:pt x="143306" y="126987"/>
                  </a:lnTo>
                  <a:lnTo>
                    <a:pt x="143306" y="132702"/>
                  </a:lnTo>
                  <a:lnTo>
                    <a:pt x="164515" y="132702"/>
                  </a:lnTo>
                  <a:lnTo>
                    <a:pt x="164515" y="126987"/>
                  </a:lnTo>
                  <a:close/>
                </a:path>
                <a:path w="313689" h="154939">
                  <a:moveTo>
                    <a:pt x="201980" y="53822"/>
                  </a:moveTo>
                  <a:lnTo>
                    <a:pt x="176949" y="53822"/>
                  </a:lnTo>
                  <a:lnTo>
                    <a:pt x="176949" y="977"/>
                  </a:lnTo>
                  <a:lnTo>
                    <a:pt x="169303" y="977"/>
                  </a:lnTo>
                  <a:lnTo>
                    <a:pt x="169303" y="60248"/>
                  </a:lnTo>
                  <a:lnTo>
                    <a:pt x="201980" y="60248"/>
                  </a:lnTo>
                  <a:lnTo>
                    <a:pt x="201980" y="53822"/>
                  </a:lnTo>
                  <a:close/>
                </a:path>
                <a:path w="313689" h="154939">
                  <a:moveTo>
                    <a:pt x="206044" y="129438"/>
                  </a:moveTo>
                  <a:lnTo>
                    <a:pt x="200393" y="124155"/>
                  </a:lnTo>
                  <a:lnTo>
                    <a:pt x="193433" y="122834"/>
                  </a:lnTo>
                  <a:lnTo>
                    <a:pt x="193433" y="122656"/>
                  </a:lnTo>
                  <a:lnTo>
                    <a:pt x="200393" y="120103"/>
                  </a:lnTo>
                  <a:lnTo>
                    <a:pt x="203962" y="115100"/>
                  </a:lnTo>
                  <a:lnTo>
                    <a:pt x="203962" y="102184"/>
                  </a:lnTo>
                  <a:lnTo>
                    <a:pt x="198831" y="95491"/>
                  </a:lnTo>
                  <a:lnTo>
                    <a:pt x="181622" y="95491"/>
                  </a:lnTo>
                  <a:lnTo>
                    <a:pt x="175882" y="97701"/>
                  </a:lnTo>
                  <a:lnTo>
                    <a:pt x="172923" y="99898"/>
                  </a:lnTo>
                  <a:lnTo>
                    <a:pt x="174929" y="105524"/>
                  </a:lnTo>
                  <a:lnTo>
                    <a:pt x="177355" y="103771"/>
                  </a:lnTo>
                  <a:lnTo>
                    <a:pt x="181698" y="101752"/>
                  </a:lnTo>
                  <a:lnTo>
                    <a:pt x="193268" y="101752"/>
                  </a:lnTo>
                  <a:lnTo>
                    <a:pt x="196138" y="105791"/>
                  </a:lnTo>
                  <a:lnTo>
                    <a:pt x="196138" y="117119"/>
                  </a:lnTo>
                  <a:lnTo>
                    <a:pt x="189090" y="120015"/>
                  </a:lnTo>
                  <a:lnTo>
                    <a:pt x="179273" y="120015"/>
                  </a:lnTo>
                  <a:lnTo>
                    <a:pt x="179273" y="125831"/>
                  </a:lnTo>
                  <a:lnTo>
                    <a:pt x="190919" y="125831"/>
                  </a:lnTo>
                  <a:lnTo>
                    <a:pt x="198043" y="129260"/>
                  </a:lnTo>
                  <a:lnTo>
                    <a:pt x="198221" y="142049"/>
                  </a:lnTo>
                  <a:lnTo>
                    <a:pt x="195173" y="148399"/>
                  </a:lnTo>
                  <a:lnTo>
                    <a:pt x="179971" y="148399"/>
                  </a:lnTo>
                  <a:lnTo>
                    <a:pt x="175006" y="146189"/>
                  </a:lnTo>
                  <a:lnTo>
                    <a:pt x="172834" y="144780"/>
                  </a:lnTo>
                  <a:lnTo>
                    <a:pt x="170751" y="150685"/>
                  </a:lnTo>
                  <a:lnTo>
                    <a:pt x="173532" y="152704"/>
                  </a:lnTo>
                  <a:lnTo>
                    <a:pt x="179095" y="154647"/>
                  </a:lnTo>
                  <a:lnTo>
                    <a:pt x="185445" y="154647"/>
                  </a:lnTo>
                  <a:lnTo>
                    <a:pt x="194348" y="153250"/>
                  </a:lnTo>
                  <a:lnTo>
                    <a:pt x="200787" y="149491"/>
                  </a:lnTo>
                  <a:lnTo>
                    <a:pt x="204711" y="144018"/>
                  </a:lnTo>
                  <a:lnTo>
                    <a:pt x="206044" y="137464"/>
                  </a:lnTo>
                  <a:lnTo>
                    <a:pt x="206044" y="129438"/>
                  </a:lnTo>
                  <a:close/>
                </a:path>
                <a:path w="313689" h="154939">
                  <a:moveTo>
                    <a:pt x="223888" y="33578"/>
                  </a:moveTo>
                  <a:lnTo>
                    <a:pt x="202679" y="33578"/>
                  </a:lnTo>
                  <a:lnTo>
                    <a:pt x="202679" y="39293"/>
                  </a:lnTo>
                  <a:lnTo>
                    <a:pt x="223888" y="39293"/>
                  </a:lnTo>
                  <a:lnTo>
                    <a:pt x="223888" y="33578"/>
                  </a:lnTo>
                  <a:close/>
                </a:path>
                <a:path w="313689" h="154939">
                  <a:moveTo>
                    <a:pt x="259105" y="153657"/>
                  </a:moveTo>
                  <a:lnTo>
                    <a:pt x="240855" y="123228"/>
                  </a:lnTo>
                  <a:lnTo>
                    <a:pt x="258673" y="94386"/>
                  </a:lnTo>
                  <a:lnTo>
                    <a:pt x="249974" y="94386"/>
                  </a:lnTo>
                  <a:lnTo>
                    <a:pt x="238328" y="114782"/>
                  </a:lnTo>
                  <a:lnTo>
                    <a:pt x="236677" y="118389"/>
                  </a:lnTo>
                  <a:lnTo>
                    <a:pt x="236499" y="118389"/>
                  </a:lnTo>
                  <a:lnTo>
                    <a:pt x="233197" y="112153"/>
                  </a:lnTo>
                  <a:lnTo>
                    <a:pt x="223202" y="94386"/>
                  </a:lnTo>
                  <a:lnTo>
                    <a:pt x="214515" y="94386"/>
                  </a:lnTo>
                  <a:lnTo>
                    <a:pt x="231724" y="123672"/>
                  </a:lnTo>
                  <a:lnTo>
                    <a:pt x="213817" y="153657"/>
                  </a:lnTo>
                  <a:lnTo>
                    <a:pt x="222516" y="153657"/>
                  </a:lnTo>
                  <a:lnTo>
                    <a:pt x="229552" y="140639"/>
                  </a:lnTo>
                  <a:lnTo>
                    <a:pt x="232600" y="135458"/>
                  </a:lnTo>
                  <a:lnTo>
                    <a:pt x="234238" y="132372"/>
                  </a:lnTo>
                  <a:lnTo>
                    <a:pt x="235902" y="128854"/>
                  </a:lnTo>
                  <a:lnTo>
                    <a:pt x="236067" y="128854"/>
                  </a:lnTo>
                  <a:lnTo>
                    <a:pt x="239725" y="135623"/>
                  </a:lnTo>
                  <a:lnTo>
                    <a:pt x="242849" y="140639"/>
                  </a:lnTo>
                  <a:lnTo>
                    <a:pt x="250329" y="153657"/>
                  </a:lnTo>
                  <a:lnTo>
                    <a:pt x="259105" y="153657"/>
                  </a:lnTo>
                  <a:close/>
                </a:path>
                <a:path w="313689" h="154939">
                  <a:moveTo>
                    <a:pt x="272046" y="60248"/>
                  </a:moveTo>
                  <a:lnTo>
                    <a:pt x="253796" y="29819"/>
                  </a:lnTo>
                  <a:lnTo>
                    <a:pt x="271614" y="977"/>
                  </a:lnTo>
                  <a:lnTo>
                    <a:pt x="262915" y="977"/>
                  </a:lnTo>
                  <a:lnTo>
                    <a:pt x="251269" y="21374"/>
                  </a:lnTo>
                  <a:lnTo>
                    <a:pt x="249618" y="24980"/>
                  </a:lnTo>
                  <a:lnTo>
                    <a:pt x="249440" y="24980"/>
                  </a:lnTo>
                  <a:lnTo>
                    <a:pt x="246138" y="18745"/>
                  </a:lnTo>
                  <a:lnTo>
                    <a:pt x="236143" y="977"/>
                  </a:lnTo>
                  <a:lnTo>
                    <a:pt x="227457" y="977"/>
                  </a:lnTo>
                  <a:lnTo>
                    <a:pt x="244665" y="30264"/>
                  </a:lnTo>
                  <a:lnTo>
                    <a:pt x="226758" y="60248"/>
                  </a:lnTo>
                  <a:lnTo>
                    <a:pt x="235458" y="60248"/>
                  </a:lnTo>
                  <a:lnTo>
                    <a:pt x="242493" y="47231"/>
                  </a:lnTo>
                  <a:lnTo>
                    <a:pt x="245541" y="42049"/>
                  </a:lnTo>
                  <a:lnTo>
                    <a:pt x="247180" y="38963"/>
                  </a:lnTo>
                  <a:lnTo>
                    <a:pt x="248843" y="35445"/>
                  </a:lnTo>
                  <a:lnTo>
                    <a:pt x="249008" y="35445"/>
                  </a:lnTo>
                  <a:lnTo>
                    <a:pt x="252666" y="42214"/>
                  </a:lnTo>
                  <a:lnTo>
                    <a:pt x="255790" y="47231"/>
                  </a:lnTo>
                  <a:lnTo>
                    <a:pt x="263271" y="60248"/>
                  </a:lnTo>
                  <a:lnTo>
                    <a:pt x="272046" y="60248"/>
                  </a:lnTo>
                  <a:close/>
                </a:path>
                <a:path w="313689" h="154939">
                  <a:moveTo>
                    <a:pt x="300494" y="147231"/>
                  </a:moveTo>
                  <a:lnTo>
                    <a:pt x="275463" y="147231"/>
                  </a:lnTo>
                  <a:lnTo>
                    <a:pt x="275463" y="94386"/>
                  </a:lnTo>
                  <a:lnTo>
                    <a:pt x="267817" y="94386"/>
                  </a:lnTo>
                  <a:lnTo>
                    <a:pt x="267817" y="153657"/>
                  </a:lnTo>
                  <a:lnTo>
                    <a:pt x="300494" y="153657"/>
                  </a:lnTo>
                  <a:lnTo>
                    <a:pt x="300494" y="147231"/>
                  </a:lnTo>
                  <a:close/>
                </a:path>
                <a:path w="313689" h="154939">
                  <a:moveTo>
                    <a:pt x="313423" y="53822"/>
                  </a:moveTo>
                  <a:lnTo>
                    <a:pt x="288391" y="53822"/>
                  </a:lnTo>
                  <a:lnTo>
                    <a:pt x="288391" y="977"/>
                  </a:lnTo>
                  <a:lnTo>
                    <a:pt x="280746" y="977"/>
                  </a:lnTo>
                  <a:lnTo>
                    <a:pt x="280746" y="60248"/>
                  </a:lnTo>
                  <a:lnTo>
                    <a:pt x="313423" y="60248"/>
                  </a:lnTo>
                  <a:lnTo>
                    <a:pt x="313423" y="53822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47438" y="4234294"/>
              <a:ext cx="211556" cy="6433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81118" y="4237545"/>
              <a:ext cx="172986" cy="7976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466602" y="4672368"/>
              <a:ext cx="158750" cy="62865"/>
            </a:xfrm>
            <a:custGeom>
              <a:avLst/>
              <a:gdLst/>
              <a:ahLst/>
              <a:cxnLst/>
              <a:rect l="l" t="t" r="r" b="b"/>
              <a:pathLst>
                <a:path w="158750" h="62864">
                  <a:moveTo>
                    <a:pt x="43370" y="3200"/>
                  </a:moveTo>
                  <a:lnTo>
                    <a:pt x="0" y="3200"/>
                  </a:lnTo>
                  <a:lnTo>
                    <a:pt x="0" y="9715"/>
                  </a:lnTo>
                  <a:lnTo>
                    <a:pt x="17818" y="9715"/>
                  </a:lnTo>
                  <a:lnTo>
                    <a:pt x="17818" y="62471"/>
                  </a:lnTo>
                  <a:lnTo>
                    <a:pt x="25463" y="62471"/>
                  </a:lnTo>
                  <a:lnTo>
                    <a:pt x="25463" y="9715"/>
                  </a:lnTo>
                  <a:lnTo>
                    <a:pt x="43370" y="9715"/>
                  </a:lnTo>
                  <a:lnTo>
                    <a:pt x="43370" y="3200"/>
                  </a:lnTo>
                  <a:close/>
                </a:path>
                <a:path w="158750" h="62864">
                  <a:moveTo>
                    <a:pt x="102476" y="19837"/>
                  </a:moveTo>
                  <a:lnTo>
                    <a:pt x="94919" y="19837"/>
                  </a:lnTo>
                  <a:lnTo>
                    <a:pt x="87528" y="46266"/>
                  </a:lnTo>
                  <a:lnTo>
                    <a:pt x="86398" y="50761"/>
                  </a:lnTo>
                  <a:lnTo>
                    <a:pt x="85699" y="55168"/>
                  </a:lnTo>
                  <a:lnTo>
                    <a:pt x="85445" y="55168"/>
                  </a:lnTo>
                  <a:lnTo>
                    <a:pt x="84480" y="50761"/>
                  </a:lnTo>
                  <a:lnTo>
                    <a:pt x="83273" y="46266"/>
                  </a:lnTo>
                  <a:lnTo>
                    <a:pt x="75184" y="19837"/>
                  </a:lnTo>
                  <a:lnTo>
                    <a:pt x="68757" y="19837"/>
                  </a:lnTo>
                  <a:lnTo>
                    <a:pt x="59016" y="50761"/>
                  </a:lnTo>
                  <a:lnTo>
                    <a:pt x="58153" y="55168"/>
                  </a:lnTo>
                  <a:lnTo>
                    <a:pt x="57886" y="55168"/>
                  </a:lnTo>
                  <a:lnTo>
                    <a:pt x="57023" y="50761"/>
                  </a:lnTo>
                  <a:lnTo>
                    <a:pt x="54762" y="41503"/>
                  </a:lnTo>
                  <a:lnTo>
                    <a:pt x="49110" y="19837"/>
                  </a:lnTo>
                  <a:lnTo>
                    <a:pt x="41376" y="19837"/>
                  </a:lnTo>
                  <a:lnTo>
                    <a:pt x="54063" y="62471"/>
                  </a:lnTo>
                  <a:lnTo>
                    <a:pt x="61023" y="62471"/>
                  </a:lnTo>
                  <a:lnTo>
                    <a:pt x="69278" y="37630"/>
                  </a:lnTo>
                  <a:lnTo>
                    <a:pt x="70573" y="33223"/>
                  </a:lnTo>
                  <a:lnTo>
                    <a:pt x="71628" y="28105"/>
                  </a:lnTo>
                  <a:lnTo>
                    <a:pt x="71793" y="28105"/>
                  </a:lnTo>
                  <a:lnTo>
                    <a:pt x="72834" y="33134"/>
                  </a:lnTo>
                  <a:lnTo>
                    <a:pt x="73964" y="37363"/>
                  </a:lnTo>
                  <a:lnTo>
                    <a:pt x="81965" y="62471"/>
                  </a:lnTo>
                  <a:lnTo>
                    <a:pt x="88836" y="62471"/>
                  </a:lnTo>
                  <a:lnTo>
                    <a:pt x="102476" y="19837"/>
                  </a:lnTo>
                  <a:close/>
                </a:path>
                <a:path w="158750" h="62864">
                  <a:moveTo>
                    <a:pt x="117716" y="19837"/>
                  </a:moveTo>
                  <a:lnTo>
                    <a:pt x="110159" y="19837"/>
                  </a:lnTo>
                  <a:lnTo>
                    <a:pt x="110159" y="62471"/>
                  </a:lnTo>
                  <a:lnTo>
                    <a:pt x="117716" y="62471"/>
                  </a:lnTo>
                  <a:lnTo>
                    <a:pt x="117716" y="19837"/>
                  </a:lnTo>
                  <a:close/>
                </a:path>
                <a:path w="158750" h="62864">
                  <a:moveTo>
                    <a:pt x="118757" y="10553"/>
                  </a:moveTo>
                  <a:lnTo>
                    <a:pt x="118681" y="5181"/>
                  </a:lnTo>
                  <a:lnTo>
                    <a:pt x="116852" y="3073"/>
                  </a:lnTo>
                  <a:lnTo>
                    <a:pt x="111201" y="3073"/>
                  </a:lnTo>
                  <a:lnTo>
                    <a:pt x="109283" y="5181"/>
                  </a:lnTo>
                  <a:lnTo>
                    <a:pt x="109207" y="10553"/>
                  </a:lnTo>
                  <a:lnTo>
                    <a:pt x="111023" y="12661"/>
                  </a:lnTo>
                  <a:lnTo>
                    <a:pt x="116852" y="12661"/>
                  </a:lnTo>
                  <a:lnTo>
                    <a:pt x="118757" y="10553"/>
                  </a:lnTo>
                  <a:close/>
                </a:path>
                <a:path w="158750" h="62864">
                  <a:moveTo>
                    <a:pt x="138036" y="0"/>
                  </a:moveTo>
                  <a:lnTo>
                    <a:pt x="130479" y="0"/>
                  </a:lnTo>
                  <a:lnTo>
                    <a:pt x="130479" y="62471"/>
                  </a:lnTo>
                  <a:lnTo>
                    <a:pt x="138036" y="62471"/>
                  </a:lnTo>
                  <a:lnTo>
                    <a:pt x="138036" y="0"/>
                  </a:lnTo>
                  <a:close/>
                </a:path>
                <a:path w="158750" h="62864">
                  <a:moveTo>
                    <a:pt x="158483" y="0"/>
                  </a:moveTo>
                  <a:lnTo>
                    <a:pt x="150926" y="0"/>
                  </a:lnTo>
                  <a:lnTo>
                    <a:pt x="150926" y="62471"/>
                  </a:lnTo>
                  <a:lnTo>
                    <a:pt x="158483" y="62471"/>
                  </a:lnTo>
                  <a:lnTo>
                    <a:pt x="158483" y="0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11490" y="1167282"/>
              <a:ext cx="3197098" cy="285981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56425" y="2686926"/>
              <a:ext cx="478882" cy="521876"/>
            </a:xfrm>
            <a:prstGeom prst="rect">
              <a:avLst/>
            </a:prstGeom>
          </p:spPr>
        </p:pic>
      </p:grpSp>
      <p:sp>
        <p:nvSpPr>
          <p:cNvPr id="60" name="object 60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78" name="object 7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80" name="object 80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88" name="object 88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89" name="object 89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object 9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98" name="object 98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29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8643" y="1537684"/>
            <a:ext cx="1364207" cy="302302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15213" y="409473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15213" y="42607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15213" y="442669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49224" y="409473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49224" y="42607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49224" y="442669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83248" y="409473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83248" y="42607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83248" y="442669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2494597" y="675284"/>
            <a:ext cx="461009" cy="143510"/>
            <a:chOff x="2494597" y="675284"/>
            <a:chExt cx="461009" cy="14351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4597" y="681405"/>
              <a:ext cx="84645" cy="13604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1087" y="717842"/>
              <a:ext cx="133731" cy="1007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0764" y="717854"/>
              <a:ext cx="82461" cy="984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4777" y="675284"/>
              <a:ext cx="90601" cy="143268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037090" y="675284"/>
            <a:ext cx="1186180" cy="143510"/>
            <a:chOff x="3037090" y="675284"/>
            <a:chExt cx="1186180" cy="143510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37090" y="682523"/>
              <a:ext cx="100749" cy="1338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59899" y="717842"/>
              <a:ext cx="76504" cy="10071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62350" y="717854"/>
              <a:ext cx="138099" cy="984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21989" y="717842"/>
              <a:ext cx="84848" cy="10071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532314" y="723608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78212" y="680288"/>
              <a:ext cx="399414" cy="13826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98328" y="717842"/>
              <a:ext cx="133730" cy="10071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158805" y="675284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72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72" y="141046"/>
                  </a:lnTo>
                  <a:lnTo>
                    <a:pt x="17272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298784" y="680301"/>
            <a:ext cx="1009015" cy="138430"/>
            <a:chOff x="4298784" y="680301"/>
            <a:chExt cx="1009015" cy="138430"/>
          </a:xfrm>
        </p:grpSpPr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98784" y="680301"/>
              <a:ext cx="206819" cy="13825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25022" y="682523"/>
              <a:ext cx="72136" cy="13380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21555" y="681126"/>
              <a:ext cx="199783" cy="13660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47450" y="682523"/>
              <a:ext cx="223735" cy="13602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90617" y="681405"/>
              <a:ext cx="87426" cy="13492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97449" y="681405"/>
              <a:ext cx="110083" cy="136042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1528851" y="1281722"/>
            <a:ext cx="3746500" cy="3881754"/>
            <a:chOff x="1528851" y="1281722"/>
            <a:chExt cx="3746500" cy="3881754"/>
          </a:xfrm>
        </p:grpSpPr>
        <p:sp>
          <p:nvSpPr>
            <p:cNvPr id="55" name="object 55"/>
            <p:cNvSpPr/>
            <p:nvPr/>
          </p:nvSpPr>
          <p:spPr>
            <a:xfrm>
              <a:off x="4143222" y="409469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76395" y="3929460"/>
              <a:ext cx="1212557" cy="12336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180522" y="413271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180078" y="4168470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37407" y="409469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69437" y="3929460"/>
              <a:ext cx="1212545" cy="123367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373755" y="413271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74263" y="4168470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533904" y="409469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66695" y="3929460"/>
              <a:ext cx="1212547" cy="1233685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571026" y="413271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70746" y="4168470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29232" y="409469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61846" y="3929460"/>
              <a:ext cx="1212547" cy="123368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65617" y="4132712"/>
              <a:ext cx="681951" cy="70384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05252" y="4243400"/>
              <a:ext cx="191808" cy="6433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36075" y="4680613"/>
              <a:ext cx="128841" cy="6432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37788" y="4243400"/>
              <a:ext cx="329882" cy="6433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628631" y="4391444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55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22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22" y="61074"/>
                  </a:lnTo>
                  <a:lnTo>
                    <a:pt x="53822" y="17856"/>
                  </a:lnTo>
                  <a:close/>
                </a:path>
                <a:path w="173354" h="62229">
                  <a:moveTo>
                    <a:pt x="54889" y="8445"/>
                  </a:moveTo>
                  <a:lnTo>
                    <a:pt x="54800" y="2997"/>
                  </a:lnTo>
                  <a:lnTo>
                    <a:pt x="52959" y="863"/>
                  </a:lnTo>
                  <a:lnTo>
                    <a:pt x="47218" y="863"/>
                  </a:lnTo>
                  <a:lnTo>
                    <a:pt x="45275" y="2997"/>
                  </a:lnTo>
                  <a:lnTo>
                    <a:pt x="45199" y="8445"/>
                  </a:lnTo>
                  <a:lnTo>
                    <a:pt x="47053" y="10579"/>
                  </a:lnTo>
                  <a:lnTo>
                    <a:pt x="52959" y="10579"/>
                  </a:lnTo>
                  <a:lnTo>
                    <a:pt x="54889" y="8445"/>
                  </a:lnTo>
                  <a:close/>
                </a:path>
                <a:path w="173354" h="62229">
                  <a:moveTo>
                    <a:pt x="96558" y="54825"/>
                  </a:moveTo>
                  <a:lnTo>
                    <a:pt x="71615" y="54825"/>
                  </a:lnTo>
                  <a:lnTo>
                    <a:pt x="71615" y="54648"/>
                  </a:lnTo>
                  <a:lnTo>
                    <a:pt x="73558" y="52501"/>
                  </a:lnTo>
                  <a:lnTo>
                    <a:pt x="77076" y="47955"/>
                  </a:lnTo>
                  <a:lnTo>
                    <a:pt x="96113" y="22758"/>
                  </a:lnTo>
                  <a:lnTo>
                    <a:pt x="96202" y="17856"/>
                  </a:lnTo>
                  <a:lnTo>
                    <a:pt x="63690" y="17856"/>
                  </a:lnTo>
                  <a:lnTo>
                    <a:pt x="63690" y="24193"/>
                  </a:lnTo>
                  <a:lnTo>
                    <a:pt x="86779" y="24193"/>
                  </a:lnTo>
                  <a:lnTo>
                    <a:pt x="86779" y="24371"/>
                  </a:lnTo>
                  <a:lnTo>
                    <a:pt x="83070" y="28740"/>
                  </a:lnTo>
                  <a:lnTo>
                    <a:pt x="81229" y="31064"/>
                  </a:lnTo>
                  <a:lnTo>
                    <a:pt x="61925" y="56527"/>
                  </a:lnTo>
                  <a:lnTo>
                    <a:pt x="61925" y="61074"/>
                  </a:lnTo>
                  <a:lnTo>
                    <a:pt x="96558" y="61074"/>
                  </a:lnTo>
                  <a:lnTo>
                    <a:pt x="96558" y="54825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57"/>
                  </a:lnTo>
                  <a:lnTo>
                    <a:pt x="134645" y="24041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69"/>
                  </a:lnTo>
                  <a:lnTo>
                    <a:pt x="105956" y="23622"/>
                  </a:lnTo>
                  <a:lnTo>
                    <a:pt x="101981" y="31038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19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06"/>
                  </a:moveTo>
                  <a:lnTo>
                    <a:pt x="168910" y="38836"/>
                  </a:lnTo>
                  <a:lnTo>
                    <a:pt x="161594" y="36068"/>
                  </a:lnTo>
                  <a:lnTo>
                    <a:pt x="155956" y="33832"/>
                  </a:lnTo>
                  <a:lnTo>
                    <a:pt x="153492" y="32219"/>
                  </a:lnTo>
                  <a:lnTo>
                    <a:pt x="153492" y="25425"/>
                  </a:lnTo>
                  <a:lnTo>
                    <a:pt x="156044" y="22656"/>
                  </a:lnTo>
                  <a:lnTo>
                    <a:pt x="164503" y="22656"/>
                  </a:lnTo>
                  <a:lnTo>
                    <a:pt x="167678" y="24269"/>
                  </a:lnTo>
                  <a:lnTo>
                    <a:pt x="169354" y="25247"/>
                  </a:lnTo>
                  <a:lnTo>
                    <a:pt x="171208" y="19532"/>
                  </a:lnTo>
                  <a:lnTo>
                    <a:pt x="168910" y="18110"/>
                  </a:lnTo>
                  <a:lnTo>
                    <a:pt x="165214" y="16852"/>
                  </a:lnTo>
                  <a:lnTo>
                    <a:pt x="151638" y="16852"/>
                  </a:lnTo>
                  <a:lnTo>
                    <a:pt x="146088" y="22567"/>
                  </a:lnTo>
                  <a:lnTo>
                    <a:pt x="146088" y="34734"/>
                  </a:lnTo>
                  <a:lnTo>
                    <a:pt x="149707" y="39027"/>
                  </a:lnTo>
                  <a:lnTo>
                    <a:pt x="163093" y="44030"/>
                  </a:lnTo>
                  <a:lnTo>
                    <a:pt x="165303" y="45999"/>
                  </a:lnTo>
                  <a:lnTo>
                    <a:pt x="165303" y="53416"/>
                  </a:lnTo>
                  <a:lnTo>
                    <a:pt x="162661" y="56184"/>
                  </a:lnTo>
                  <a:lnTo>
                    <a:pt x="153136" y="56184"/>
                  </a:lnTo>
                  <a:lnTo>
                    <a:pt x="149085" y="54584"/>
                  </a:lnTo>
                  <a:lnTo>
                    <a:pt x="146799" y="53149"/>
                  </a:lnTo>
                  <a:lnTo>
                    <a:pt x="144856" y="59042"/>
                  </a:lnTo>
                  <a:lnTo>
                    <a:pt x="147853" y="60833"/>
                  </a:lnTo>
                  <a:lnTo>
                    <a:pt x="152171" y="62077"/>
                  </a:lnTo>
                  <a:lnTo>
                    <a:pt x="166979" y="62077"/>
                  </a:lnTo>
                  <a:lnTo>
                    <a:pt x="172783" y="56629"/>
                  </a:lnTo>
                  <a:lnTo>
                    <a:pt x="172783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559149" y="4631423"/>
              <a:ext cx="313690" cy="154940"/>
            </a:xfrm>
            <a:custGeom>
              <a:avLst/>
              <a:gdLst/>
              <a:ahLst/>
              <a:cxnLst/>
              <a:rect l="l" t="t" r="r" b="b"/>
              <a:pathLst>
                <a:path w="313689" h="154939">
                  <a:moveTo>
                    <a:pt x="35458" y="35331"/>
                  </a:moveTo>
                  <a:lnTo>
                    <a:pt x="30505" y="30568"/>
                  </a:lnTo>
                  <a:lnTo>
                    <a:pt x="12522" y="23431"/>
                  </a:lnTo>
                  <a:lnTo>
                    <a:pt x="8953" y="20701"/>
                  </a:lnTo>
                  <a:lnTo>
                    <a:pt x="8953" y="11087"/>
                  </a:lnTo>
                  <a:lnTo>
                    <a:pt x="11988" y="6248"/>
                  </a:lnTo>
                  <a:lnTo>
                    <a:pt x="25298" y="6248"/>
                  </a:lnTo>
                  <a:lnTo>
                    <a:pt x="29210" y="8013"/>
                  </a:lnTo>
                  <a:lnTo>
                    <a:pt x="31115" y="9067"/>
                  </a:lnTo>
                  <a:lnTo>
                    <a:pt x="33121" y="2806"/>
                  </a:lnTo>
                  <a:lnTo>
                    <a:pt x="30594" y="1397"/>
                  </a:lnTo>
                  <a:lnTo>
                    <a:pt x="26162" y="0"/>
                  </a:lnTo>
                  <a:lnTo>
                    <a:pt x="8864" y="0"/>
                  </a:lnTo>
                  <a:lnTo>
                    <a:pt x="1219" y="6858"/>
                  </a:lnTo>
                  <a:lnTo>
                    <a:pt x="1219" y="24396"/>
                  </a:lnTo>
                  <a:lnTo>
                    <a:pt x="7213" y="29514"/>
                  </a:lnTo>
                  <a:lnTo>
                    <a:pt x="16776" y="32867"/>
                  </a:lnTo>
                  <a:lnTo>
                    <a:pt x="24688" y="35953"/>
                  </a:lnTo>
                  <a:lnTo>
                    <a:pt x="27813" y="39128"/>
                  </a:lnTo>
                  <a:lnTo>
                    <a:pt x="27813" y="50673"/>
                  </a:lnTo>
                  <a:lnTo>
                    <a:pt x="23291" y="54813"/>
                  </a:lnTo>
                  <a:lnTo>
                    <a:pt x="10337" y="54813"/>
                  </a:lnTo>
                  <a:lnTo>
                    <a:pt x="5384" y="53136"/>
                  </a:lnTo>
                  <a:lnTo>
                    <a:pt x="1993" y="50939"/>
                  </a:lnTo>
                  <a:lnTo>
                    <a:pt x="0" y="57365"/>
                  </a:lnTo>
                  <a:lnTo>
                    <a:pt x="3124" y="59474"/>
                  </a:lnTo>
                  <a:lnTo>
                    <a:pt x="9385" y="61239"/>
                  </a:lnTo>
                  <a:lnTo>
                    <a:pt x="15036" y="61239"/>
                  </a:lnTo>
                  <a:lnTo>
                    <a:pt x="24053" y="59842"/>
                  </a:lnTo>
                  <a:lnTo>
                    <a:pt x="30429" y="56083"/>
                  </a:lnTo>
                  <a:lnTo>
                    <a:pt x="34201" y="50609"/>
                  </a:lnTo>
                  <a:lnTo>
                    <a:pt x="35458" y="44056"/>
                  </a:lnTo>
                  <a:lnTo>
                    <a:pt x="35458" y="35331"/>
                  </a:lnTo>
                  <a:close/>
                </a:path>
                <a:path w="313689" h="154939">
                  <a:moveTo>
                    <a:pt x="49098" y="147320"/>
                  </a:moveTo>
                  <a:lnTo>
                    <a:pt x="23812" y="147320"/>
                  </a:lnTo>
                  <a:lnTo>
                    <a:pt x="23812" y="147142"/>
                  </a:lnTo>
                  <a:lnTo>
                    <a:pt x="28244" y="142836"/>
                  </a:lnTo>
                  <a:lnTo>
                    <a:pt x="36334" y="134620"/>
                  </a:lnTo>
                  <a:lnTo>
                    <a:pt x="42468" y="127076"/>
                  </a:lnTo>
                  <a:lnTo>
                    <a:pt x="46355" y="119710"/>
                  </a:lnTo>
                  <a:lnTo>
                    <a:pt x="47713" y="112039"/>
                  </a:lnTo>
                  <a:lnTo>
                    <a:pt x="47713" y="103949"/>
                  </a:lnTo>
                  <a:lnTo>
                    <a:pt x="42672" y="95491"/>
                  </a:lnTo>
                  <a:lnTo>
                    <a:pt x="23977" y="95491"/>
                  </a:lnTo>
                  <a:lnTo>
                    <a:pt x="18415" y="97955"/>
                  </a:lnTo>
                  <a:lnTo>
                    <a:pt x="14503" y="101396"/>
                  </a:lnTo>
                  <a:lnTo>
                    <a:pt x="16941" y="106756"/>
                  </a:lnTo>
                  <a:lnTo>
                    <a:pt x="19545" y="104559"/>
                  </a:lnTo>
                  <a:lnTo>
                    <a:pt x="23812" y="101917"/>
                  </a:lnTo>
                  <a:lnTo>
                    <a:pt x="37363" y="101917"/>
                  </a:lnTo>
                  <a:lnTo>
                    <a:pt x="40068" y="107289"/>
                  </a:lnTo>
                  <a:lnTo>
                    <a:pt x="40068" y="113093"/>
                  </a:lnTo>
                  <a:lnTo>
                    <a:pt x="38798" y="119468"/>
                  </a:lnTo>
                  <a:lnTo>
                    <a:pt x="34963" y="126123"/>
                  </a:lnTo>
                  <a:lnTo>
                    <a:pt x="28435" y="133756"/>
                  </a:lnTo>
                  <a:lnTo>
                    <a:pt x="19113" y="143103"/>
                  </a:lnTo>
                  <a:lnTo>
                    <a:pt x="13030" y="148907"/>
                  </a:lnTo>
                  <a:lnTo>
                    <a:pt x="13030" y="153657"/>
                  </a:lnTo>
                  <a:lnTo>
                    <a:pt x="49098" y="153657"/>
                  </a:lnTo>
                  <a:lnTo>
                    <a:pt x="49098" y="147320"/>
                  </a:lnTo>
                  <a:close/>
                </a:path>
                <a:path w="313689" h="154939">
                  <a:moveTo>
                    <a:pt x="63449" y="33578"/>
                  </a:moveTo>
                  <a:lnTo>
                    <a:pt x="42240" y="33578"/>
                  </a:lnTo>
                  <a:lnTo>
                    <a:pt x="42240" y="39293"/>
                  </a:lnTo>
                  <a:lnTo>
                    <a:pt x="63449" y="39293"/>
                  </a:lnTo>
                  <a:lnTo>
                    <a:pt x="63449" y="33578"/>
                  </a:lnTo>
                  <a:close/>
                </a:path>
                <a:path w="313689" h="154939">
                  <a:moveTo>
                    <a:pt x="101206" y="153657"/>
                  </a:moveTo>
                  <a:lnTo>
                    <a:pt x="82956" y="123228"/>
                  </a:lnTo>
                  <a:lnTo>
                    <a:pt x="100774" y="94386"/>
                  </a:lnTo>
                  <a:lnTo>
                    <a:pt x="92075" y="94386"/>
                  </a:lnTo>
                  <a:lnTo>
                    <a:pt x="80429" y="114782"/>
                  </a:lnTo>
                  <a:lnTo>
                    <a:pt x="78778" y="118389"/>
                  </a:lnTo>
                  <a:lnTo>
                    <a:pt x="78600" y="118389"/>
                  </a:lnTo>
                  <a:lnTo>
                    <a:pt x="75298" y="112153"/>
                  </a:lnTo>
                  <a:lnTo>
                    <a:pt x="65303" y="94386"/>
                  </a:lnTo>
                  <a:lnTo>
                    <a:pt x="56616" y="94386"/>
                  </a:lnTo>
                  <a:lnTo>
                    <a:pt x="73825" y="123672"/>
                  </a:lnTo>
                  <a:lnTo>
                    <a:pt x="55918" y="153657"/>
                  </a:lnTo>
                  <a:lnTo>
                    <a:pt x="64617" y="153657"/>
                  </a:lnTo>
                  <a:lnTo>
                    <a:pt x="71653" y="140639"/>
                  </a:lnTo>
                  <a:lnTo>
                    <a:pt x="74688" y="135458"/>
                  </a:lnTo>
                  <a:lnTo>
                    <a:pt x="76339" y="132372"/>
                  </a:lnTo>
                  <a:lnTo>
                    <a:pt x="78003" y="128854"/>
                  </a:lnTo>
                  <a:lnTo>
                    <a:pt x="78168" y="128854"/>
                  </a:lnTo>
                  <a:lnTo>
                    <a:pt x="81826" y="135623"/>
                  </a:lnTo>
                  <a:lnTo>
                    <a:pt x="84950" y="140639"/>
                  </a:lnTo>
                  <a:lnTo>
                    <a:pt x="92430" y="153657"/>
                  </a:lnTo>
                  <a:lnTo>
                    <a:pt x="101206" y="153657"/>
                  </a:lnTo>
                  <a:close/>
                </a:path>
                <a:path w="313689" h="154939">
                  <a:moveTo>
                    <a:pt x="130886" y="60248"/>
                  </a:moveTo>
                  <a:lnTo>
                    <a:pt x="127228" y="977"/>
                  </a:lnTo>
                  <a:lnTo>
                    <a:pt x="117589" y="977"/>
                  </a:lnTo>
                  <a:lnTo>
                    <a:pt x="104457" y="37109"/>
                  </a:lnTo>
                  <a:lnTo>
                    <a:pt x="102374" y="44043"/>
                  </a:lnTo>
                  <a:lnTo>
                    <a:pt x="100977" y="50025"/>
                  </a:lnTo>
                  <a:lnTo>
                    <a:pt x="100634" y="50025"/>
                  </a:lnTo>
                  <a:lnTo>
                    <a:pt x="99161" y="43865"/>
                  </a:lnTo>
                  <a:lnTo>
                    <a:pt x="97243" y="36931"/>
                  </a:lnTo>
                  <a:lnTo>
                    <a:pt x="84810" y="977"/>
                  </a:lnTo>
                  <a:lnTo>
                    <a:pt x="75171" y="977"/>
                  </a:lnTo>
                  <a:lnTo>
                    <a:pt x="71081" y="60248"/>
                  </a:lnTo>
                  <a:lnTo>
                    <a:pt x="78295" y="60248"/>
                  </a:lnTo>
                  <a:lnTo>
                    <a:pt x="80213" y="28003"/>
                  </a:lnTo>
                  <a:lnTo>
                    <a:pt x="80987" y="8724"/>
                  </a:lnTo>
                  <a:lnTo>
                    <a:pt x="81165" y="8724"/>
                  </a:lnTo>
                  <a:lnTo>
                    <a:pt x="82816" y="15671"/>
                  </a:lnTo>
                  <a:lnTo>
                    <a:pt x="85077" y="23317"/>
                  </a:lnTo>
                  <a:lnTo>
                    <a:pt x="87947" y="31673"/>
                  </a:lnTo>
                  <a:lnTo>
                    <a:pt x="97243" y="59880"/>
                  </a:lnTo>
                  <a:lnTo>
                    <a:pt x="103238" y="59880"/>
                  </a:lnTo>
                  <a:lnTo>
                    <a:pt x="116192" y="23571"/>
                  </a:lnTo>
                  <a:lnTo>
                    <a:pt x="118884" y="15582"/>
                  </a:lnTo>
                  <a:lnTo>
                    <a:pt x="120891" y="8724"/>
                  </a:lnTo>
                  <a:lnTo>
                    <a:pt x="121145" y="8724"/>
                  </a:lnTo>
                  <a:lnTo>
                    <a:pt x="121183" y="14630"/>
                  </a:lnTo>
                  <a:lnTo>
                    <a:pt x="121716" y="27800"/>
                  </a:lnTo>
                  <a:lnTo>
                    <a:pt x="123405" y="60248"/>
                  </a:lnTo>
                  <a:lnTo>
                    <a:pt x="130886" y="60248"/>
                  </a:lnTo>
                  <a:close/>
                </a:path>
                <a:path w="313689" h="154939">
                  <a:moveTo>
                    <a:pt x="142595" y="147231"/>
                  </a:moveTo>
                  <a:lnTo>
                    <a:pt x="117563" y="147231"/>
                  </a:lnTo>
                  <a:lnTo>
                    <a:pt x="117563" y="94386"/>
                  </a:lnTo>
                  <a:lnTo>
                    <a:pt x="109918" y="94386"/>
                  </a:lnTo>
                  <a:lnTo>
                    <a:pt x="109918" y="153657"/>
                  </a:lnTo>
                  <a:lnTo>
                    <a:pt x="142595" y="153657"/>
                  </a:lnTo>
                  <a:lnTo>
                    <a:pt x="142595" y="147231"/>
                  </a:lnTo>
                  <a:close/>
                </a:path>
                <a:path w="313689" h="154939">
                  <a:moveTo>
                    <a:pt x="160185" y="33578"/>
                  </a:moveTo>
                  <a:lnTo>
                    <a:pt x="138976" y="33578"/>
                  </a:lnTo>
                  <a:lnTo>
                    <a:pt x="138976" y="39293"/>
                  </a:lnTo>
                  <a:lnTo>
                    <a:pt x="160185" y="39293"/>
                  </a:lnTo>
                  <a:lnTo>
                    <a:pt x="160185" y="33578"/>
                  </a:lnTo>
                  <a:close/>
                </a:path>
                <a:path w="313689" h="154939">
                  <a:moveTo>
                    <a:pt x="164503" y="126987"/>
                  </a:moveTo>
                  <a:lnTo>
                    <a:pt x="143294" y="126987"/>
                  </a:lnTo>
                  <a:lnTo>
                    <a:pt x="143294" y="132702"/>
                  </a:lnTo>
                  <a:lnTo>
                    <a:pt x="164503" y="132702"/>
                  </a:lnTo>
                  <a:lnTo>
                    <a:pt x="164503" y="126987"/>
                  </a:lnTo>
                  <a:close/>
                </a:path>
                <a:path w="313689" h="154939">
                  <a:moveTo>
                    <a:pt x="201968" y="53822"/>
                  </a:moveTo>
                  <a:lnTo>
                    <a:pt x="176936" y="53822"/>
                  </a:lnTo>
                  <a:lnTo>
                    <a:pt x="176936" y="977"/>
                  </a:lnTo>
                  <a:lnTo>
                    <a:pt x="169291" y="977"/>
                  </a:lnTo>
                  <a:lnTo>
                    <a:pt x="169291" y="60248"/>
                  </a:lnTo>
                  <a:lnTo>
                    <a:pt x="201968" y="60248"/>
                  </a:lnTo>
                  <a:lnTo>
                    <a:pt x="201968" y="53822"/>
                  </a:lnTo>
                  <a:close/>
                </a:path>
                <a:path w="313689" h="154939">
                  <a:moveTo>
                    <a:pt x="206032" y="129438"/>
                  </a:moveTo>
                  <a:lnTo>
                    <a:pt x="200380" y="124155"/>
                  </a:lnTo>
                  <a:lnTo>
                    <a:pt x="193421" y="122834"/>
                  </a:lnTo>
                  <a:lnTo>
                    <a:pt x="193421" y="122656"/>
                  </a:lnTo>
                  <a:lnTo>
                    <a:pt x="200380" y="120103"/>
                  </a:lnTo>
                  <a:lnTo>
                    <a:pt x="203949" y="115100"/>
                  </a:lnTo>
                  <a:lnTo>
                    <a:pt x="203949" y="102184"/>
                  </a:lnTo>
                  <a:lnTo>
                    <a:pt x="198818" y="95491"/>
                  </a:lnTo>
                  <a:lnTo>
                    <a:pt x="181610" y="95491"/>
                  </a:lnTo>
                  <a:lnTo>
                    <a:pt x="175869" y="97701"/>
                  </a:lnTo>
                  <a:lnTo>
                    <a:pt x="172910" y="99898"/>
                  </a:lnTo>
                  <a:lnTo>
                    <a:pt x="174917" y="105524"/>
                  </a:lnTo>
                  <a:lnTo>
                    <a:pt x="177342" y="103771"/>
                  </a:lnTo>
                  <a:lnTo>
                    <a:pt x="181686" y="101752"/>
                  </a:lnTo>
                  <a:lnTo>
                    <a:pt x="193255" y="101752"/>
                  </a:lnTo>
                  <a:lnTo>
                    <a:pt x="196126" y="105791"/>
                  </a:lnTo>
                  <a:lnTo>
                    <a:pt x="196126" y="117119"/>
                  </a:lnTo>
                  <a:lnTo>
                    <a:pt x="189077" y="120015"/>
                  </a:lnTo>
                  <a:lnTo>
                    <a:pt x="179260" y="120015"/>
                  </a:lnTo>
                  <a:lnTo>
                    <a:pt x="179260" y="125831"/>
                  </a:lnTo>
                  <a:lnTo>
                    <a:pt x="190906" y="125831"/>
                  </a:lnTo>
                  <a:lnTo>
                    <a:pt x="198031" y="129273"/>
                  </a:lnTo>
                  <a:lnTo>
                    <a:pt x="198208" y="142049"/>
                  </a:lnTo>
                  <a:lnTo>
                    <a:pt x="195160" y="148399"/>
                  </a:lnTo>
                  <a:lnTo>
                    <a:pt x="179959" y="148399"/>
                  </a:lnTo>
                  <a:lnTo>
                    <a:pt x="174993" y="146189"/>
                  </a:lnTo>
                  <a:lnTo>
                    <a:pt x="172821" y="144780"/>
                  </a:lnTo>
                  <a:lnTo>
                    <a:pt x="170738" y="150685"/>
                  </a:lnTo>
                  <a:lnTo>
                    <a:pt x="173520" y="152717"/>
                  </a:lnTo>
                  <a:lnTo>
                    <a:pt x="179082" y="154647"/>
                  </a:lnTo>
                  <a:lnTo>
                    <a:pt x="185432" y="154647"/>
                  </a:lnTo>
                  <a:lnTo>
                    <a:pt x="194335" y="153250"/>
                  </a:lnTo>
                  <a:lnTo>
                    <a:pt x="200774" y="149491"/>
                  </a:lnTo>
                  <a:lnTo>
                    <a:pt x="204698" y="144018"/>
                  </a:lnTo>
                  <a:lnTo>
                    <a:pt x="206032" y="137464"/>
                  </a:lnTo>
                  <a:lnTo>
                    <a:pt x="206032" y="129438"/>
                  </a:lnTo>
                  <a:close/>
                </a:path>
                <a:path w="313689" h="154939">
                  <a:moveTo>
                    <a:pt x="223875" y="33578"/>
                  </a:moveTo>
                  <a:lnTo>
                    <a:pt x="202666" y="33578"/>
                  </a:lnTo>
                  <a:lnTo>
                    <a:pt x="202666" y="39293"/>
                  </a:lnTo>
                  <a:lnTo>
                    <a:pt x="223875" y="39293"/>
                  </a:lnTo>
                  <a:lnTo>
                    <a:pt x="223875" y="33578"/>
                  </a:lnTo>
                  <a:close/>
                </a:path>
                <a:path w="313689" h="154939">
                  <a:moveTo>
                    <a:pt x="259092" y="153657"/>
                  </a:moveTo>
                  <a:lnTo>
                    <a:pt x="240842" y="123228"/>
                  </a:lnTo>
                  <a:lnTo>
                    <a:pt x="258660" y="94386"/>
                  </a:lnTo>
                  <a:lnTo>
                    <a:pt x="249961" y="94386"/>
                  </a:lnTo>
                  <a:lnTo>
                    <a:pt x="238315" y="114782"/>
                  </a:lnTo>
                  <a:lnTo>
                    <a:pt x="236664" y="118389"/>
                  </a:lnTo>
                  <a:lnTo>
                    <a:pt x="236486" y="118389"/>
                  </a:lnTo>
                  <a:lnTo>
                    <a:pt x="233184" y="112153"/>
                  </a:lnTo>
                  <a:lnTo>
                    <a:pt x="223189" y="94386"/>
                  </a:lnTo>
                  <a:lnTo>
                    <a:pt x="214503" y="94386"/>
                  </a:lnTo>
                  <a:lnTo>
                    <a:pt x="231711" y="123672"/>
                  </a:lnTo>
                  <a:lnTo>
                    <a:pt x="213804" y="153657"/>
                  </a:lnTo>
                  <a:lnTo>
                    <a:pt x="222504" y="153657"/>
                  </a:lnTo>
                  <a:lnTo>
                    <a:pt x="229539" y="140639"/>
                  </a:lnTo>
                  <a:lnTo>
                    <a:pt x="232575" y="135458"/>
                  </a:lnTo>
                  <a:lnTo>
                    <a:pt x="234226" y="132372"/>
                  </a:lnTo>
                  <a:lnTo>
                    <a:pt x="235889" y="128854"/>
                  </a:lnTo>
                  <a:lnTo>
                    <a:pt x="236054" y="128854"/>
                  </a:lnTo>
                  <a:lnTo>
                    <a:pt x="239712" y="135623"/>
                  </a:lnTo>
                  <a:lnTo>
                    <a:pt x="242836" y="140639"/>
                  </a:lnTo>
                  <a:lnTo>
                    <a:pt x="250317" y="153657"/>
                  </a:lnTo>
                  <a:lnTo>
                    <a:pt x="259092" y="153657"/>
                  </a:lnTo>
                  <a:close/>
                </a:path>
                <a:path w="313689" h="154939">
                  <a:moveTo>
                    <a:pt x="272034" y="60248"/>
                  </a:moveTo>
                  <a:lnTo>
                    <a:pt x="253784" y="29819"/>
                  </a:lnTo>
                  <a:lnTo>
                    <a:pt x="271602" y="977"/>
                  </a:lnTo>
                  <a:lnTo>
                    <a:pt x="262902" y="977"/>
                  </a:lnTo>
                  <a:lnTo>
                    <a:pt x="251256" y="21374"/>
                  </a:lnTo>
                  <a:lnTo>
                    <a:pt x="249605" y="24980"/>
                  </a:lnTo>
                  <a:lnTo>
                    <a:pt x="249428" y="24980"/>
                  </a:lnTo>
                  <a:lnTo>
                    <a:pt x="246126" y="18745"/>
                  </a:lnTo>
                  <a:lnTo>
                    <a:pt x="236131" y="977"/>
                  </a:lnTo>
                  <a:lnTo>
                    <a:pt x="227444" y="977"/>
                  </a:lnTo>
                  <a:lnTo>
                    <a:pt x="244652" y="30264"/>
                  </a:lnTo>
                  <a:lnTo>
                    <a:pt x="226745" y="60248"/>
                  </a:lnTo>
                  <a:lnTo>
                    <a:pt x="235445" y="60248"/>
                  </a:lnTo>
                  <a:lnTo>
                    <a:pt x="242481" y="47231"/>
                  </a:lnTo>
                  <a:lnTo>
                    <a:pt x="245529" y="42049"/>
                  </a:lnTo>
                  <a:lnTo>
                    <a:pt x="247167" y="38963"/>
                  </a:lnTo>
                  <a:lnTo>
                    <a:pt x="248831" y="35445"/>
                  </a:lnTo>
                  <a:lnTo>
                    <a:pt x="248996" y="35445"/>
                  </a:lnTo>
                  <a:lnTo>
                    <a:pt x="252653" y="42214"/>
                  </a:lnTo>
                  <a:lnTo>
                    <a:pt x="255778" y="47231"/>
                  </a:lnTo>
                  <a:lnTo>
                    <a:pt x="263258" y="60248"/>
                  </a:lnTo>
                  <a:lnTo>
                    <a:pt x="272034" y="60248"/>
                  </a:lnTo>
                  <a:close/>
                </a:path>
                <a:path w="313689" h="154939">
                  <a:moveTo>
                    <a:pt x="300482" y="147231"/>
                  </a:moveTo>
                  <a:lnTo>
                    <a:pt x="275450" y="147231"/>
                  </a:lnTo>
                  <a:lnTo>
                    <a:pt x="275450" y="94386"/>
                  </a:lnTo>
                  <a:lnTo>
                    <a:pt x="267804" y="94386"/>
                  </a:lnTo>
                  <a:lnTo>
                    <a:pt x="267804" y="153657"/>
                  </a:lnTo>
                  <a:lnTo>
                    <a:pt x="300482" y="153657"/>
                  </a:lnTo>
                  <a:lnTo>
                    <a:pt x="300482" y="147231"/>
                  </a:lnTo>
                  <a:close/>
                </a:path>
                <a:path w="313689" h="154939">
                  <a:moveTo>
                    <a:pt x="313423" y="53822"/>
                  </a:moveTo>
                  <a:lnTo>
                    <a:pt x="288391" y="53822"/>
                  </a:lnTo>
                  <a:lnTo>
                    <a:pt x="288391" y="977"/>
                  </a:lnTo>
                  <a:lnTo>
                    <a:pt x="280746" y="977"/>
                  </a:lnTo>
                  <a:lnTo>
                    <a:pt x="280746" y="60248"/>
                  </a:lnTo>
                  <a:lnTo>
                    <a:pt x="313423" y="60248"/>
                  </a:lnTo>
                  <a:lnTo>
                    <a:pt x="313423" y="53822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19130" y="4243400"/>
              <a:ext cx="211543" cy="6433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52797" y="4246651"/>
              <a:ext cx="172986" cy="7976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438281" y="4681474"/>
              <a:ext cx="158750" cy="62865"/>
            </a:xfrm>
            <a:custGeom>
              <a:avLst/>
              <a:gdLst/>
              <a:ahLst/>
              <a:cxnLst/>
              <a:rect l="l" t="t" r="r" b="b"/>
              <a:pathLst>
                <a:path w="158750" h="62864">
                  <a:moveTo>
                    <a:pt x="43370" y="3200"/>
                  </a:moveTo>
                  <a:lnTo>
                    <a:pt x="0" y="3200"/>
                  </a:lnTo>
                  <a:lnTo>
                    <a:pt x="0" y="9715"/>
                  </a:lnTo>
                  <a:lnTo>
                    <a:pt x="17818" y="9715"/>
                  </a:lnTo>
                  <a:lnTo>
                    <a:pt x="17818" y="62471"/>
                  </a:lnTo>
                  <a:lnTo>
                    <a:pt x="25463" y="62471"/>
                  </a:lnTo>
                  <a:lnTo>
                    <a:pt x="25463" y="9715"/>
                  </a:lnTo>
                  <a:lnTo>
                    <a:pt x="43370" y="9715"/>
                  </a:lnTo>
                  <a:lnTo>
                    <a:pt x="43370" y="3200"/>
                  </a:lnTo>
                  <a:close/>
                </a:path>
                <a:path w="158750" h="62864">
                  <a:moveTo>
                    <a:pt x="102476" y="19837"/>
                  </a:moveTo>
                  <a:lnTo>
                    <a:pt x="94919" y="19837"/>
                  </a:lnTo>
                  <a:lnTo>
                    <a:pt x="87528" y="46266"/>
                  </a:lnTo>
                  <a:lnTo>
                    <a:pt x="86398" y="50761"/>
                  </a:lnTo>
                  <a:lnTo>
                    <a:pt x="85699" y="55168"/>
                  </a:lnTo>
                  <a:lnTo>
                    <a:pt x="85445" y="55168"/>
                  </a:lnTo>
                  <a:lnTo>
                    <a:pt x="84480" y="50761"/>
                  </a:lnTo>
                  <a:lnTo>
                    <a:pt x="83273" y="46266"/>
                  </a:lnTo>
                  <a:lnTo>
                    <a:pt x="75184" y="19837"/>
                  </a:lnTo>
                  <a:lnTo>
                    <a:pt x="68757" y="19837"/>
                  </a:lnTo>
                  <a:lnTo>
                    <a:pt x="59016" y="50761"/>
                  </a:lnTo>
                  <a:lnTo>
                    <a:pt x="58153" y="55168"/>
                  </a:lnTo>
                  <a:lnTo>
                    <a:pt x="57886" y="55168"/>
                  </a:lnTo>
                  <a:lnTo>
                    <a:pt x="57023" y="50761"/>
                  </a:lnTo>
                  <a:lnTo>
                    <a:pt x="54762" y="41503"/>
                  </a:lnTo>
                  <a:lnTo>
                    <a:pt x="49110" y="19837"/>
                  </a:lnTo>
                  <a:lnTo>
                    <a:pt x="41376" y="19837"/>
                  </a:lnTo>
                  <a:lnTo>
                    <a:pt x="54063" y="62471"/>
                  </a:lnTo>
                  <a:lnTo>
                    <a:pt x="61023" y="62471"/>
                  </a:lnTo>
                  <a:lnTo>
                    <a:pt x="69278" y="37630"/>
                  </a:lnTo>
                  <a:lnTo>
                    <a:pt x="70573" y="33223"/>
                  </a:lnTo>
                  <a:lnTo>
                    <a:pt x="71628" y="28105"/>
                  </a:lnTo>
                  <a:lnTo>
                    <a:pt x="71793" y="28105"/>
                  </a:lnTo>
                  <a:lnTo>
                    <a:pt x="72834" y="33134"/>
                  </a:lnTo>
                  <a:lnTo>
                    <a:pt x="73964" y="37363"/>
                  </a:lnTo>
                  <a:lnTo>
                    <a:pt x="81965" y="62471"/>
                  </a:lnTo>
                  <a:lnTo>
                    <a:pt x="88836" y="62471"/>
                  </a:lnTo>
                  <a:lnTo>
                    <a:pt x="102476" y="19837"/>
                  </a:lnTo>
                  <a:close/>
                </a:path>
                <a:path w="158750" h="62864">
                  <a:moveTo>
                    <a:pt x="117716" y="19837"/>
                  </a:moveTo>
                  <a:lnTo>
                    <a:pt x="110159" y="19837"/>
                  </a:lnTo>
                  <a:lnTo>
                    <a:pt x="110159" y="62471"/>
                  </a:lnTo>
                  <a:lnTo>
                    <a:pt x="117716" y="62471"/>
                  </a:lnTo>
                  <a:lnTo>
                    <a:pt x="117716" y="19837"/>
                  </a:lnTo>
                  <a:close/>
                </a:path>
                <a:path w="158750" h="62864">
                  <a:moveTo>
                    <a:pt x="118770" y="10553"/>
                  </a:moveTo>
                  <a:lnTo>
                    <a:pt x="118681" y="5181"/>
                  </a:lnTo>
                  <a:lnTo>
                    <a:pt x="116852" y="3073"/>
                  </a:lnTo>
                  <a:lnTo>
                    <a:pt x="111201" y="3073"/>
                  </a:lnTo>
                  <a:lnTo>
                    <a:pt x="109283" y="5181"/>
                  </a:lnTo>
                  <a:lnTo>
                    <a:pt x="109207" y="10553"/>
                  </a:lnTo>
                  <a:lnTo>
                    <a:pt x="111036" y="12661"/>
                  </a:lnTo>
                  <a:lnTo>
                    <a:pt x="116852" y="12661"/>
                  </a:lnTo>
                  <a:lnTo>
                    <a:pt x="118770" y="10553"/>
                  </a:lnTo>
                  <a:close/>
                </a:path>
                <a:path w="158750" h="62864">
                  <a:moveTo>
                    <a:pt x="138036" y="0"/>
                  </a:moveTo>
                  <a:lnTo>
                    <a:pt x="130479" y="0"/>
                  </a:lnTo>
                  <a:lnTo>
                    <a:pt x="130479" y="62471"/>
                  </a:lnTo>
                  <a:lnTo>
                    <a:pt x="138036" y="62471"/>
                  </a:lnTo>
                  <a:lnTo>
                    <a:pt x="138036" y="0"/>
                  </a:lnTo>
                  <a:close/>
                </a:path>
                <a:path w="158750" h="62864">
                  <a:moveTo>
                    <a:pt x="158483" y="0"/>
                  </a:moveTo>
                  <a:lnTo>
                    <a:pt x="150926" y="0"/>
                  </a:lnTo>
                  <a:lnTo>
                    <a:pt x="150926" y="62471"/>
                  </a:lnTo>
                  <a:lnTo>
                    <a:pt x="158483" y="62471"/>
                  </a:lnTo>
                  <a:lnTo>
                    <a:pt x="158483" y="0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28851" y="1281722"/>
              <a:ext cx="3197098" cy="285979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95872" y="2713812"/>
              <a:ext cx="478882" cy="521876"/>
            </a:xfrm>
            <a:prstGeom prst="rect">
              <a:avLst/>
            </a:prstGeom>
          </p:spPr>
        </p:pic>
      </p:grpSp>
      <p:sp>
        <p:nvSpPr>
          <p:cNvPr id="80" name="object 80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98" name="object 9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00" name="object 100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7961" y="1461644"/>
            <a:ext cx="1414806" cy="307310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44868" y="409491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44868" y="42608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44868" y="442687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78879" y="409491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78879" y="42608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78879" y="442687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2902" y="409491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12902" y="42608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2902" y="442687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2592806" y="675475"/>
            <a:ext cx="461009" cy="143510"/>
            <a:chOff x="2592806" y="675475"/>
            <a:chExt cx="461009" cy="14351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2806" y="681583"/>
              <a:ext cx="84645" cy="13604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9296" y="718032"/>
              <a:ext cx="133743" cy="1007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58985" y="718045"/>
              <a:ext cx="82461" cy="984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62998" y="675475"/>
              <a:ext cx="90601" cy="143268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135312" y="675475"/>
            <a:ext cx="1186180" cy="143510"/>
            <a:chOff x="3135312" y="675475"/>
            <a:chExt cx="1186180" cy="143510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5312" y="682714"/>
              <a:ext cx="100749" cy="1338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8108" y="718032"/>
              <a:ext cx="76504" cy="10071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60559" y="718045"/>
              <a:ext cx="138099" cy="984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20211" y="718032"/>
              <a:ext cx="84848" cy="10071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630536" y="723798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76434" y="680478"/>
              <a:ext cx="399402" cy="13826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96537" y="718032"/>
              <a:ext cx="133743" cy="10071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257027" y="675474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395990" y="680478"/>
            <a:ext cx="871855" cy="138430"/>
            <a:chOff x="4395990" y="680478"/>
            <a:chExt cx="871855" cy="138430"/>
          </a:xfrm>
        </p:grpSpPr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95990" y="681317"/>
              <a:ext cx="109893" cy="13660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31994" y="682714"/>
              <a:ext cx="196341" cy="13380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47755" y="681583"/>
              <a:ext cx="110083" cy="13604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880178" y="682714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20005" y="680478"/>
              <a:ext cx="122402" cy="13826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64620" y="682714"/>
              <a:ext cx="98551" cy="13602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86387" y="680491"/>
              <a:ext cx="81076" cy="138252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1574825" y="1226756"/>
            <a:ext cx="3769360" cy="3936365"/>
            <a:chOff x="1574825" y="1226756"/>
            <a:chExt cx="3769360" cy="3936365"/>
          </a:xfrm>
        </p:grpSpPr>
        <p:sp>
          <p:nvSpPr>
            <p:cNvPr id="56" name="object 56"/>
            <p:cNvSpPr/>
            <p:nvPr/>
          </p:nvSpPr>
          <p:spPr>
            <a:xfrm>
              <a:off x="4172877" y="409487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05999" y="3929113"/>
              <a:ext cx="1212557" cy="123367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176" y="4132891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09732" y="4168647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367062" y="409487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99028" y="3929113"/>
              <a:ext cx="1212557" cy="123367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403409" y="4132891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03917" y="4168647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63558" y="409487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96299" y="3929113"/>
              <a:ext cx="1212547" cy="1233677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600680" y="4132891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600401" y="4168647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58886" y="409487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91449" y="3929113"/>
              <a:ext cx="1212545" cy="123367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95271" y="4132891"/>
              <a:ext cx="681951" cy="70384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34906" y="4243578"/>
              <a:ext cx="191808" cy="6433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47746" y="4683408"/>
              <a:ext cx="166890" cy="8039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67442" y="4243578"/>
              <a:ext cx="329882" cy="64338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658286" y="4391621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19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55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43"/>
                  </a:moveTo>
                  <a:lnTo>
                    <a:pt x="46164" y="17843"/>
                  </a:lnTo>
                  <a:lnTo>
                    <a:pt x="46164" y="61061"/>
                  </a:lnTo>
                  <a:lnTo>
                    <a:pt x="53835" y="61061"/>
                  </a:lnTo>
                  <a:lnTo>
                    <a:pt x="53835" y="17843"/>
                  </a:lnTo>
                  <a:close/>
                </a:path>
                <a:path w="173354" h="62229">
                  <a:moveTo>
                    <a:pt x="54889" y="8445"/>
                  </a:moveTo>
                  <a:lnTo>
                    <a:pt x="54800" y="2997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2997"/>
                  </a:lnTo>
                  <a:lnTo>
                    <a:pt x="45199" y="8445"/>
                  </a:lnTo>
                  <a:lnTo>
                    <a:pt x="47053" y="10579"/>
                  </a:lnTo>
                  <a:lnTo>
                    <a:pt x="52959" y="10579"/>
                  </a:lnTo>
                  <a:lnTo>
                    <a:pt x="54889" y="8445"/>
                  </a:lnTo>
                  <a:close/>
                </a:path>
                <a:path w="173354" h="62229">
                  <a:moveTo>
                    <a:pt x="96558" y="54825"/>
                  </a:moveTo>
                  <a:lnTo>
                    <a:pt x="71615" y="54825"/>
                  </a:lnTo>
                  <a:lnTo>
                    <a:pt x="71615" y="54648"/>
                  </a:lnTo>
                  <a:lnTo>
                    <a:pt x="73558" y="52501"/>
                  </a:lnTo>
                  <a:lnTo>
                    <a:pt x="77076" y="47955"/>
                  </a:lnTo>
                  <a:lnTo>
                    <a:pt x="96113" y="22758"/>
                  </a:lnTo>
                  <a:lnTo>
                    <a:pt x="96202" y="17856"/>
                  </a:lnTo>
                  <a:lnTo>
                    <a:pt x="63690" y="17856"/>
                  </a:lnTo>
                  <a:lnTo>
                    <a:pt x="63690" y="24193"/>
                  </a:lnTo>
                  <a:lnTo>
                    <a:pt x="86779" y="24193"/>
                  </a:lnTo>
                  <a:lnTo>
                    <a:pt x="86779" y="24371"/>
                  </a:lnTo>
                  <a:lnTo>
                    <a:pt x="83070" y="28740"/>
                  </a:lnTo>
                  <a:lnTo>
                    <a:pt x="81229" y="31064"/>
                  </a:lnTo>
                  <a:lnTo>
                    <a:pt x="61925" y="56527"/>
                  </a:lnTo>
                  <a:lnTo>
                    <a:pt x="61925" y="61074"/>
                  </a:lnTo>
                  <a:lnTo>
                    <a:pt x="96558" y="61074"/>
                  </a:lnTo>
                  <a:lnTo>
                    <a:pt x="96558" y="54825"/>
                  </a:lnTo>
                  <a:close/>
                </a:path>
                <a:path w="173354" h="62229">
                  <a:moveTo>
                    <a:pt x="138226" y="37172"/>
                  </a:moveTo>
                  <a:lnTo>
                    <a:pt x="137985" y="35217"/>
                  </a:lnTo>
                  <a:lnTo>
                    <a:pt x="137426" y="30657"/>
                  </a:lnTo>
                  <a:lnTo>
                    <a:pt x="134645" y="24041"/>
                  </a:lnTo>
                  <a:lnTo>
                    <a:pt x="133096" y="22555"/>
                  </a:lnTo>
                  <a:lnTo>
                    <a:pt x="130746" y="20332"/>
                  </a:lnTo>
                  <a:lnTo>
                    <a:pt x="130746" y="35217"/>
                  </a:lnTo>
                  <a:lnTo>
                    <a:pt x="108102" y="35217"/>
                  </a:lnTo>
                  <a:lnTo>
                    <a:pt x="108712" y="29781"/>
                  </a:lnTo>
                  <a:lnTo>
                    <a:pt x="112153" y="22555"/>
                  </a:lnTo>
                  <a:lnTo>
                    <a:pt x="128714" y="22555"/>
                  </a:lnTo>
                  <a:lnTo>
                    <a:pt x="130683" y="29781"/>
                  </a:lnTo>
                  <a:lnTo>
                    <a:pt x="130746" y="35217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52"/>
                  </a:lnTo>
                  <a:lnTo>
                    <a:pt x="112280" y="18669"/>
                  </a:lnTo>
                  <a:lnTo>
                    <a:pt x="105956" y="23622"/>
                  </a:lnTo>
                  <a:lnTo>
                    <a:pt x="101981" y="31038"/>
                  </a:lnTo>
                  <a:lnTo>
                    <a:pt x="100799" y="38874"/>
                  </a:lnTo>
                  <a:lnTo>
                    <a:pt x="100698" y="40830"/>
                  </a:lnTo>
                  <a:lnTo>
                    <a:pt x="102031" y="49110"/>
                  </a:lnTo>
                  <a:lnTo>
                    <a:pt x="106159" y="56019"/>
                  </a:lnTo>
                  <a:lnTo>
                    <a:pt x="112750" y="60490"/>
                  </a:lnTo>
                  <a:lnTo>
                    <a:pt x="121577" y="62064"/>
                  </a:lnTo>
                  <a:lnTo>
                    <a:pt x="128282" y="62064"/>
                  </a:lnTo>
                  <a:lnTo>
                    <a:pt x="133121" y="60553"/>
                  </a:lnTo>
                  <a:lnTo>
                    <a:pt x="135763" y="59296"/>
                  </a:lnTo>
                  <a:lnTo>
                    <a:pt x="134962" y="55905"/>
                  </a:lnTo>
                  <a:lnTo>
                    <a:pt x="134442" y="53670"/>
                  </a:lnTo>
                  <a:lnTo>
                    <a:pt x="131533" y="54927"/>
                  </a:lnTo>
                  <a:lnTo>
                    <a:pt x="128193" y="55905"/>
                  </a:lnTo>
                  <a:lnTo>
                    <a:pt x="114795" y="55905"/>
                  </a:lnTo>
                  <a:lnTo>
                    <a:pt x="108191" y="51511"/>
                  </a:lnTo>
                  <a:lnTo>
                    <a:pt x="108013" y="40830"/>
                  </a:lnTo>
                  <a:lnTo>
                    <a:pt x="137883" y="40830"/>
                  </a:lnTo>
                  <a:lnTo>
                    <a:pt x="138150" y="39941"/>
                  </a:lnTo>
                  <a:lnTo>
                    <a:pt x="138226" y="37172"/>
                  </a:lnTo>
                  <a:close/>
                </a:path>
                <a:path w="173354" h="62229">
                  <a:moveTo>
                    <a:pt x="172783" y="42506"/>
                  </a:moveTo>
                  <a:lnTo>
                    <a:pt x="168910" y="38836"/>
                  </a:lnTo>
                  <a:lnTo>
                    <a:pt x="161594" y="36068"/>
                  </a:lnTo>
                  <a:lnTo>
                    <a:pt x="155956" y="33832"/>
                  </a:lnTo>
                  <a:lnTo>
                    <a:pt x="153492" y="32219"/>
                  </a:lnTo>
                  <a:lnTo>
                    <a:pt x="153492" y="25425"/>
                  </a:lnTo>
                  <a:lnTo>
                    <a:pt x="156044" y="22656"/>
                  </a:lnTo>
                  <a:lnTo>
                    <a:pt x="164503" y="22656"/>
                  </a:lnTo>
                  <a:lnTo>
                    <a:pt x="167678" y="24269"/>
                  </a:lnTo>
                  <a:lnTo>
                    <a:pt x="169354" y="25247"/>
                  </a:lnTo>
                  <a:lnTo>
                    <a:pt x="171208" y="19532"/>
                  </a:lnTo>
                  <a:lnTo>
                    <a:pt x="168910" y="18110"/>
                  </a:lnTo>
                  <a:lnTo>
                    <a:pt x="165214" y="16852"/>
                  </a:lnTo>
                  <a:lnTo>
                    <a:pt x="151638" y="16852"/>
                  </a:lnTo>
                  <a:lnTo>
                    <a:pt x="146088" y="22567"/>
                  </a:lnTo>
                  <a:lnTo>
                    <a:pt x="146088" y="34734"/>
                  </a:lnTo>
                  <a:lnTo>
                    <a:pt x="149707" y="39014"/>
                  </a:lnTo>
                  <a:lnTo>
                    <a:pt x="163093" y="44030"/>
                  </a:lnTo>
                  <a:lnTo>
                    <a:pt x="165303" y="45999"/>
                  </a:lnTo>
                  <a:lnTo>
                    <a:pt x="165303" y="53416"/>
                  </a:lnTo>
                  <a:lnTo>
                    <a:pt x="162661" y="56184"/>
                  </a:lnTo>
                  <a:lnTo>
                    <a:pt x="153136" y="56184"/>
                  </a:lnTo>
                  <a:lnTo>
                    <a:pt x="149085" y="54584"/>
                  </a:lnTo>
                  <a:lnTo>
                    <a:pt x="146799" y="53149"/>
                  </a:lnTo>
                  <a:lnTo>
                    <a:pt x="144856" y="59042"/>
                  </a:lnTo>
                  <a:lnTo>
                    <a:pt x="147853" y="60833"/>
                  </a:lnTo>
                  <a:lnTo>
                    <a:pt x="152171" y="62077"/>
                  </a:lnTo>
                  <a:lnTo>
                    <a:pt x="166979" y="62077"/>
                  </a:lnTo>
                  <a:lnTo>
                    <a:pt x="172783" y="56629"/>
                  </a:lnTo>
                  <a:lnTo>
                    <a:pt x="172783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680815" y="4726038"/>
              <a:ext cx="131445" cy="59690"/>
            </a:xfrm>
            <a:custGeom>
              <a:avLst/>
              <a:gdLst/>
              <a:ahLst/>
              <a:cxnLst/>
              <a:rect l="l" t="t" r="r" b="b"/>
              <a:pathLst>
                <a:path w="131445" h="59689">
                  <a:moveTo>
                    <a:pt x="59804" y="59270"/>
                  </a:moveTo>
                  <a:lnTo>
                    <a:pt x="56146" y="0"/>
                  </a:lnTo>
                  <a:lnTo>
                    <a:pt x="46507" y="0"/>
                  </a:lnTo>
                  <a:lnTo>
                    <a:pt x="33375" y="36131"/>
                  </a:lnTo>
                  <a:lnTo>
                    <a:pt x="31292" y="43065"/>
                  </a:lnTo>
                  <a:lnTo>
                    <a:pt x="29895" y="49047"/>
                  </a:lnTo>
                  <a:lnTo>
                    <a:pt x="29552" y="49047"/>
                  </a:lnTo>
                  <a:lnTo>
                    <a:pt x="28079" y="42887"/>
                  </a:lnTo>
                  <a:lnTo>
                    <a:pt x="26162" y="35953"/>
                  </a:lnTo>
                  <a:lnTo>
                    <a:pt x="23736" y="28740"/>
                  </a:lnTo>
                  <a:lnTo>
                    <a:pt x="13728" y="0"/>
                  </a:lnTo>
                  <a:lnTo>
                    <a:pt x="4089" y="0"/>
                  </a:lnTo>
                  <a:lnTo>
                    <a:pt x="0" y="59270"/>
                  </a:lnTo>
                  <a:lnTo>
                    <a:pt x="7213" y="59270"/>
                  </a:lnTo>
                  <a:lnTo>
                    <a:pt x="9131" y="27025"/>
                  </a:lnTo>
                  <a:lnTo>
                    <a:pt x="9906" y="7747"/>
                  </a:lnTo>
                  <a:lnTo>
                    <a:pt x="10083" y="7747"/>
                  </a:lnTo>
                  <a:lnTo>
                    <a:pt x="11734" y="14693"/>
                  </a:lnTo>
                  <a:lnTo>
                    <a:pt x="13995" y="22339"/>
                  </a:lnTo>
                  <a:lnTo>
                    <a:pt x="16865" y="30695"/>
                  </a:lnTo>
                  <a:lnTo>
                    <a:pt x="26162" y="58902"/>
                  </a:lnTo>
                  <a:lnTo>
                    <a:pt x="32156" y="58902"/>
                  </a:lnTo>
                  <a:lnTo>
                    <a:pt x="45110" y="22593"/>
                  </a:lnTo>
                  <a:lnTo>
                    <a:pt x="47802" y="14605"/>
                  </a:lnTo>
                  <a:lnTo>
                    <a:pt x="49809" y="7747"/>
                  </a:lnTo>
                  <a:lnTo>
                    <a:pt x="50063" y="7747"/>
                  </a:lnTo>
                  <a:lnTo>
                    <a:pt x="50101" y="13652"/>
                  </a:lnTo>
                  <a:lnTo>
                    <a:pt x="50634" y="26822"/>
                  </a:lnTo>
                  <a:lnTo>
                    <a:pt x="52324" y="59270"/>
                  </a:lnTo>
                  <a:lnTo>
                    <a:pt x="59804" y="59270"/>
                  </a:lnTo>
                  <a:close/>
                </a:path>
                <a:path w="131445" h="59689">
                  <a:moveTo>
                    <a:pt x="89103" y="32600"/>
                  </a:moveTo>
                  <a:lnTo>
                    <a:pt x="67894" y="32600"/>
                  </a:lnTo>
                  <a:lnTo>
                    <a:pt x="67894" y="38315"/>
                  </a:lnTo>
                  <a:lnTo>
                    <a:pt x="89103" y="38315"/>
                  </a:lnTo>
                  <a:lnTo>
                    <a:pt x="89103" y="32600"/>
                  </a:lnTo>
                  <a:close/>
                </a:path>
                <a:path w="131445" h="59689">
                  <a:moveTo>
                    <a:pt x="130886" y="52844"/>
                  </a:moveTo>
                  <a:lnTo>
                    <a:pt x="105854" y="52844"/>
                  </a:lnTo>
                  <a:lnTo>
                    <a:pt x="105854" y="0"/>
                  </a:lnTo>
                  <a:lnTo>
                    <a:pt x="98209" y="0"/>
                  </a:lnTo>
                  <a:lnTo>
                    <a:pt x="98209" y="59270"/>
                  </a:lnTo>
                  <a:lnTo>
                    <a:pt x="130886" y="59270"/>
                  </a:lnTo>
                  <a:lnTo>
                    <a:pt x="130886" y="5284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48784" y="4243578"/>
              <a:ext cx="211543" cy="6433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82452" y="4246829"/>
              <a:ext cx="172986" cy="7976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41863" y="4681639"/>
              <a:ext cx="217487" cy="7984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74825" y="1226756"/>
              <a:ext cx="3175609" cy="277653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865036" y="2713964"/>
              <a:ext cx="478869" cy="521876"/>
            </a:xfrm>
            <a:prstGeom prst="rect">
              <a:avLst/>
            </a:prstGeom>
          </p:spPr>
        </p:pic>
      </p:grpSp>
      <p:sp>
        <p:nvSpPr>
          <p:cNvPr id="81" name="object 81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" name="object 98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99" name="object 9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01" name="object 101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2817" y="1347608"/>
            <a:ext cx="1460660" cy="31205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27291" y="410845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91" y="42744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27291" y="44404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1302" y="410845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1302" y="42744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1302" y="44404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5326" y="410845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95326" y="42744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95326" y="44404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370264" y="689013"/>
            <a:ext cx="461009" cy="143510"/>
            <a:chOff x="2370264" y="689013"/>
            <a:chExt cx="461009" cy="14351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0264" y="695121"/>
              <a:ext cx="84645" cy="1360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6753" y="731570"/>
              <a:ext cx="133731" cy="1007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6431" y="731570"/>
              <a:ext cx="82461" cy="984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0444" y="689013"/>
              <a:ext cx="90601" cy="14326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912770" y="689000"/>
            <a:ext cx="1186180" cy="143510"/>
            <a:chOff x="2912770" y="689000"/>
            <a:chExt cx="1186180" cy="14351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12770" y="696239"/>
              <a:ext cx="100749" cy="1338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35566" y="731570"/>
              <a:ext cx="76504" cy="1007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8017" y="731570"/>
              <a:ext cx="138099" cy="984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97656" y="731570"/>
              <a:ext cx="84848" cy="10071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407981" y="737336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3879" y="694017"/>
              <a:ext cx="399414" cy="1382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73995" y="731570"/>
              <a:ext cx="133731" cy="10071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034485" y="689000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181208" y="695121"/>
            <a:ext cx="495300" cy="135255"/>
            <a:chOff x="4181208" y="695121"/>
            <a:chExt cx="495300" cy="135255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81208" y="695121"/>
              <a:ext cx="82664" cy="1349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86910" y="695121"/>
              <a:ext cx="87426" cy="13492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393742" y="696239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37938" y="696239"/>
              <a:ext cx="136702" cy="13380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00994" y="696239"/>
              <a:ext cx="75501" cy="133807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4743742" y="694017"/>
            <a:ext cx="704850" cy="138430"/>
            <a:chOff x="4743742" y="694017"/>
            <a:chExt cx="704850" cy="138430"/>
          </a:xfrm>
        </p:grpSpPr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43742" y="694017"/>
              <a:ext cx="225920" cy="13826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9093" y="695121"/>
              <a:ext cx="291706" cy="13492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300230" y="696239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47792" y="696239"/>
              <a:ext cx="100749" cy="133807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769697" y="2702661"/>
            <a:ext cx="478882" cy="521876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1404061" y="1158951"/>
            <a:ext cx="3797300" cy="4017645"/>
            <a:chOff x="1404061" y="1158951"/>
            <a:chExt cx="3797300" cy="4017645"/>
          </a:xfrm>
        </p:grpSpPr>
        <p:sp>
          <p:nvSpPr>
            <p:cNvPr id="39" name="object 39"/>
            <p:cNvSpPr/>
            <p:nvPr/>
          </p:nvSpPr>
          <p:spPr>
            <a:xfrm>
              <a:off x="4155300" y="410841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88320" y="3942486"/>
              <a:ext cx="1212557" cy="123368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192600" y="4146426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92155" y="4182186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49485" y="410841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81362" y="3942486"/>
              <a:ext cx="1212557" cy="123368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385832" y="4146426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86340" y="4182186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45981" y="410841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78621" y="3942486"/>
              <a:ext cx="1212557" cy="123368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583103" y="4146426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82824" y="4182186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69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17" y="484949"/>
                  </a:lnTo>
                  <a:lnTo>
                    <a:pt x="648017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80" y="632040"/>
                  </a:lnTo>
                  <a:lnTo>
                    <a:pt x="680605" y="627418"/>
                  </a:lnTo>
                  <a:lnTo>
                    <a:pt x="681469" y="622515"/>
                  </a:lnTo>
                  <a:lnTo>
                    <a:pt x="681469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41309" y="410841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73771" y="3942486"/>
              <a:ext cx="1212545" cy="123368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77682" y="4146426"/>
              <a:ext cx="681964" cy="70384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17329" y="4257116"/>
              <a:ext cx="191808" cy="6432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60040" y="4694315"/>
              <a:ext cx="122923" cy="8301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13570" y="4694313"/>
              <a:ext cx="151422" cy="6433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49865" y="4257116"/>
              <a:ext cx="329869" cy="6433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640709" y="4405147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19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889" y="8445"/>
                  </a:moveTo>
                  <a:lnTo>
                    <a:pt x="54800" y="3009"/>
                  </a:lnTo>
                  <a:lnTo>
                    <a:pt x="52946" y="863"/>
                  </a:lnTo>
                  <a:lnTo>
                    <a:pt x="47218" y="863"/>
                  </a:lnTo>
                  <a:lnTo>
                    <a:pt x="45275" y="3009"/>
                  </a:lnTo>
                  <a:lnTo>
                    <a:pt x="45199" y="8445"/>
                  </a:lnTo>
                  <a:lnTo>
                    <a:pt x="47053" y="10591"/>
                  </a:lnTo>
                  <a:lnTo>
                    <a:pt x="52946" y="10591"/>
                  </a:lnTo>
                  <a:lnTo>
                    <a:pt x="54889" y="8445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69"/>
                  </a:lnTo>
                  <a:lnTo>
                    <a:pt x="105956" y="23634"/>
                  </a:lnTo>
                  <a:lnTo>
                    <a:pt x="101981" y="31038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06"/>
                  </a:moveTo>
                  <a:lnTo>
                    <a:pt x="168910" y="38836"/>
                  </a:lnTo>
                  <a:lnTo>
                    <a:pt x="161594" y="36068"/>
                  </a:lnTo>
                  <a:lnTo>
                    <a:pt x="155956" y="33832"/>
                  </a:lnTo>
                  <a:lnTo>
                    <a:pt x="153492" y="32219"/>
                  </a:lnTo>
                  <a:lnTo>
                    <a:pt x="153492" y="25425"/>
                  </a:lnTo>
                  <a:lnTo>
                    <a:pt x="156044" y="22656"/>
                  </a:lnTo>
                  <a:lnTo>
                    <a:pt x="164503" y="22656"/>
                  </a:lnTo>
                  <a:lnTo>
                    <a:pt x="167678" y="24269"/>
                  </a:lnTo>
                  <a:lnTo>
                    <a:pt x="169354" y="25247"/>
                  </a:lnTo>
                  <a:lnTo>
                    <a:pt x="171208" y="19532"/>
                  </a:lnTo>
                  <a:lnTo>
                    <a:pt x="168910" y="18110"/>
                  </a:lnTo>
                  <a:lnTo>
                    <a:pt x="165214" y="16852"/>
                  </a:lnTo>
                  <a:lnTo>
                    <a:pt x="151638" y="16852"/>
                  </a:lnTo>
                  <a:lnTo>
                    <a:pt x="146088" y="22567"/>
                  </a:lnTo>
                  <a:lnTo>
                    <a:pt x="146088" y="34734"/>
                  </a:lnTo>
                  <a:lnTo>
                    <a:pt x="149707" y="39027"/>
                  </a:lnTo>
                  <a:lnTo>
                    <a:pt x="163093" y="44030"/>
                  </a:lnTo>
                  <a:lnTo>
                    <a:pt x="165303" y="45999"/>
                  </a:lnTo>
                  <a:lnTo>
                    <a:pt x="165303" y="53416"/>
                  </a:lnTo>
                  <a:lnTo>
                    <a:pt x="162661" y="56184"/>
                  </a:lnTo>
                  <a:lnTo>
                    <a:pt x="153136" y="56184"/>
                  </a:lnTo>
                  <a:lnTo>
                    <a:pt x="149085" y="54584"/>
                  </a:lnTo>
                  <a:lnTo>
                    <a:pt x="146799" y="53149"/>
                  </a:lnTo>
                  <a:lnTo>
                    <a:pt x="144856" y="59042"/>
                  </a:lnTo>
                  <a:lnTo>
                    <a:pt x="147853" y="60833"/>
                  </a:lnTo>
                  <a:lnTo>
                    <a:pt x="152171" y="62077"/>
                  </a:lnTo>
                  <a:lnTo>
                    <a:pt x="166979" y="62077"/>
                  </a:lnTo>
                  <a:lnTo>
                    <a:pt x="172783" y="56629"/>
                  </a:lnTo>
                  <a:lnTo>
                    <a:pt x="172783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78390" y="4739576"/>
              <a:ext cx="302260" cy="59690"/>
            </a:xfrm>
            <a:custGeom>
              <a:avLst/>
              <a:gdLst/>
              <a:ahLst/>
              <a:cxnLst/>
              <a:rect l="l" t="t" r="r" b="b"/>
              <a:pathLst>
                <a:path w="302260" h="59689">
                  <a:moveTo>
                    <a:pt x="32677" y="52844"/>
                  </a:moveTo>
                  <a:lnTo>
                    <a:pt x="7645" y="52844"/>
                  </a:lnTo>
                  <a:lnTo>
                    <a:pt x="7645" y="0"/>
                  </a:lnTo>
                  <a:lnTo>
                    <a:pt x="0" y="0"/>
                  </a:lnTo>
                  <a:lnTo>
                    <a:pt x="0" y="59270"/>
                  </a:lnTo>
                  <a:lnTo>
                    <a:pt x="32677" y="59270"/>
                  </a:lnTo>
                  <a:lnTo>
                    <a:pt x="32677" y="52844"/>
                  </a:lnTo>
                  <a:close/>
                </a:path>
                <a:path w="302260" h="59689">
                  <a:moveTo>
                    <a:pt x="54584" y="32600"/>
                  </a:moveTo>
                  <a:lnTo>
                    <a:pt x="33375" y="32600"/>
                  </a:lnTo>
                  <a:lnTo>
                    <a:pt x="33375" y="38315"/>
                  </a:lnTo>
                  <a:lnTo>
                    <a:pt x="54584" y="38315"/>
                  </a:lnTo>
                  <a:lnTo>
                    <a:pt x="54584" y="32600"/>
                  </a:lnTo>
                  <a:close/>
                </a:path>
                <a:path w="302260" h="59689">
                  <a:moveTo>
                    <a:pt x="102755" y="59270"/>
                  </a:moveTo>
                  <a:lnTo>
                    <a:pt x="84505" y="28841"/>
                  </a:lnTo>
                  <a:lnTo>
                    <a:pt x="102323" y="0"/>
                  </a:lnTo>
                  <a:lnTo>
                    <a:pt x="93624" y="0"/>
                  </a:lnTo>
                  <a:lnTo>
                    <a:pt x="81978" y="20396"/>
                  </a:lnTo>
                  <a:lnTo>
                    <a:pt x="80327" y="24003"/>
                  </a:lnTo>
                  <a:lnTo>
                    <a:pt x="80149" y="24003"/>
                  </a:lnTo>
                  <a:lnTo>
                    <a:pt x="76847" y="17767"/>
                  </a:lnTo>
                  <a:lnTo>
                    <a:pt x="66852" y="0"/>
                  </a:lnTo>
                  <a:lnTo>
                    <a:pt x="58166" y="0"/>
                  </a:lnTo>
                  <a:lnTo>
                    <a:pt x="75374" y="29286"/>
                  </a:lnTo>
                  <a:lnTo>
                    <a:pt x="57467" y="59270"/>
                  </a:lnTo>
                  <a:lnTo>
                    <a:pt x="66167" y="59270"/>
                  </a:lnTo>
                  <a:lnTo>
                    <a:pt x="73202" y="46253"/>
                  </a:lnTo>
                  <a:lnTo>
                    <a:pt x="76238" y="41071"/>
                  </a:lnTo>
                  <a:lnTo>
                    <a:pt x="77889" y="37985"/>
                  </a:lnTo>
                  <a:lnTo>
                    <a:pt x="79552" y="34467"/>
                  </a:lnTo>
                  <a:lnTo>
                    <a:pt x="79717" y="34467"/>
                  </a:lnTo>
                  <a:lnTo>
                    <a:pt x="83375" y="41236"/>
                  </a:lnTo>
                  <a:lnTo>
                    <a:pt x="86499" y="46253"/>
                  </a:lnTo>
                  <a:lnTo>
                    <a:pt x="93980" y="59270"/>
                  </a:lnTo>
                  <a:lnTo>
                    <a:pt x="102755" y="59270"/>
                  </a:lnTo>
                  <a:close/>
                </a:path>
                <a:path w="302260" h="59689">
                  <a:moveTo>
                    <a:pt x="144145" y="52844"/>
                  </a:moveTo>
                  <a:lnTo>
                    <a:pt x="119113" y="52844"/>
                  </a:lnTo>
                  <a:lnTo>
                    <a:pt x="119113" y="0"/>
                  </a:lnTo>
                  <a:lnTo>
                    <a:pt x="111467" y="0"/>
                  </a:lnTo>
                  <a:lnTo>
                    <a:pt x="111467" y="59270"/>
                  </a:lnTo>
                  <a:lnTo>
                    <a:pt x="144145" y="59270"/>
                  </a:lnTo>
                  <a:lnTo>
                    <a:pt x="144145" y="52844"/>
                  </a:lnTo>
                  <a:close/>
                </a:path>
                <a:path w="302260" h="59689">
                  <a:moveTo>
                    <a:pt x="166052" y="32600"/>
                  </a:moveTo>
                  <a:lnTo>
                    <a:pt x="144843" y="32600"/>
                  </a:lnTo>
                  <a:lnTo>
                    <a:pt x="144843" y="38315"/>
                  </a:lnTo>
                  <a:lnTo>
                    <a:pt x="166052" y="38315"/>
                  </a:lnTo>
                  <a:lnTo>
                    <a:pt x="166052" y="32600"/>
                  </a:lnTo>
                  <a:close/>
                </a:path>
                <a:path w="302260" h="59689">
                  <a:moveTo>
                    <a:pt x="208534" y="52933"/>
                  </a:moveTo>
                  <a:lnTo>
                    <a:pt x="183248" y="52933"/>
                  </a:lnTo>
                  <a:lnTo>
                    <a:pt x="183248" y="52755"/>
                  </a:lnTo>
                  <a:lnTo>
                    <a:pt x="187680" y="48450"/>
                  </a:lnTo>
                  <a:lnTo>
                    <a:pt x="195770" y="40233"/>
                  </a:lnTo>
                  <a:lnTo>
                    <a:pt x="201904" y="32689"/>
                  </a:lnTo>
                  <a:lnTo>
                    <a:pt x="205790" y="25323"/>
                  </a:lnTo>
                  <a:lnTo>
                    <a:pt x="207149" y="17653"/>
                  </a:lnTo>
                  <a:lnTo>
                    <a:pt x="207149" y="9563"/>
                  </a:lnTo>
                  <a:lnTo>
                    <a:pt x="202107" y="1104"/>
                  </a:lnTo>
                  <a:lnTo>
                    <a:pt x="183413" y="1104"/>
                  </a:lnTo>
                  <a:lnTo>
                    <a:pt x="177850" y="3568"/>
                  </a:lnTo>
                  <a:lnTo>
                    <a:pt x="173939" y="7010"/>
                  </a:lnTo>
                  <a:lnTo>
                    <a:pt x="176377" y="12369"/>
                  </a:lnTo>
                  <a:lnTo>
                    <a:pt x="178981" y="10172"/>
                  </a:lnTo>
                  <a:lnTo>
                    <a:pt x="183248" y="7531"/>
                  </a:lnTo>
                  <a:lnTo>
                    <a:pt x="196799" y="7531"/>
                  </a:lnTo>
                  <a:lnTo>
                    <a:pt x="199504" y="12903"/>
                  </a:lnTo>
                  <a:lnTo>
                    <a:pt x="199504" y="18707"/>
                  </a:lnTo>
                  <a:lnTo>
                    <a:pt x="198234" y="25082"/>
                  </a:lnTo>
                  <a:lnTo>
                    <a:pt x="194398" y="31724"/>
                  </a:lnTo>
                  <a:lnTo>
                    <a:pt x="187871" y="39370"/>
                  </a:lnTo>
                  <a:lnTo>
                    <a:pt x="178549" y="48717"/>
                  </a:lnTo>
                  <a:lnTo>
                    <a:pt x="172466" y="54521"/>
                  </a:lnTo>
                  <a:lnTo>
                    <a:pt x="172466" y="59270"/>
                  </a:lnTo>
                  <a:lnTo>
                    <a:pt x="208534" y="59270"/>
                  </a:lnTo>
                  <a:lnTo>
                    <a:pt x="208534" y="52933"/>
                  </a:lnTo>
                  <a:close/>
                </a:path>
                <a:path w="302260" h="59689">
                  <a:moveTo>
                    <a:pt x="260642" y="59270"/>
                  </a:moveTo>
                  <a:lnTo>
                    <a:pt x="242392" y="28841"/>
                  </a:lnTo>
                  <a:lnTo>
                    <a:pt x="260210" y="0"/>
                  </a:lnTo>
                  <a:lnTo>
                    <a:pt x="251510" y="0"/>
                  </a:lnTo>
                  <a:lnTo>
                    <a:pt x="239864" y="20396"/>
                  </a:lnTo>
                  <a:lnTo>
                    <a:pt x="238213" y="24003"/>
                  </a:lnTo>
                  <a:lnTo>
                    <a:pt x="238036" y="24003"/>
                  </a:lnTo>
                  <a:lnTo>
                    <a:pt x="234734" y="17767"/>
                  </a:lnTo>
                  <a:lnTo>
                    <a:pt x="224739" y="0"/>
                  </a:lnTo>
                  <a:lnTo>
                    <a:pt x="216052" y="0"/>
                  </a:lnTo>
                  <a:lnTo>
                    <a:pt x="233260" y="29286"/>
                  </a:lnTo>
                  <a:lnTo>
                    <a:pt x="215353" y="59270"/>
                  </a:lnTo>
                  <a:lnTo>
                    <a:pt x="224040" y="59270"/>
                  </a:lnTo>
                  <a:lnTo>
                    <a:pt x="231089" y="46253"/>
                  </a:lnTo>
                  <a:lnTo>
                    <a:pt x="234124" y="41071"/>
                  </a:lnTo>
                  <a:lnTo>
                    <a:pt x="235775" y="37985"/>
                  </a:lnTo>
                  <a:lnTo>
                    <a:pt x="237439" y="34467"/>
                  </a:lnTo>
                  <a:lnTo>
                    <a:pt x="237604" y="34467"/>
                  </a:lnTo>
                  <a:lnTo>
                    <a:pt x="241261" y="41236"/>
                  </a:lnTo>
                  <a:lnTo>
                    <a:pt x="244386" y="46253"/>
                  </a:lnTo>
                  <a:lnTo>
                    <a:pt x="251866" y="59270"/>
                  </a:lnTo>
                  <a:lnTo>
                    <a:pt x="260642" y="59270"/>
                  </a:lnTo>
                  <a:close/>
                </a:path>
                <a:path w="302260" h="59689">
                  <a:moveTo>
                    <a:pt x="302018" y="52844"/>
                  </a:moveTo>
                  <a:lnTo>
                    <a:pt x="276987" y="52844"/>
                  </a:lnTo>
                  <a:lnTo>
                    <a:pt x="276987" y="0"/>
                  </a:lnTo>
                  <a:lnTo>
                    <a:pt x="269341" y="0"/>
                  </a:lnTo>
                  <a:lnTo>
                    <a:pt x="269341" y="59270"/>
                  </a:lnTo>
                  <a:lnTo>
                    <a:pt x="302018" y="59270"/>
                  </a:lnTo>
                  <a:lnTo>
                    <a:pt x="302018" y="5284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31195" y="4257116"/>
              <a:ext cx="211556" cy="6433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64875" y="4260367"/>
              <a:ext cx="172986" cy="7976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450359" y="4695177"/>
              <a:ext cx="158750" cy="62865"/>
            </a:xfrm>
            <a:custGeom>
              <a:avLst/>
              <a:gdLst/>
              <a:ahLst/>
              <a:cxnLst/>
              <a:rect l="l" t="t" r="r" b="b"/>
              <a:pathLst>
                <a:path w="158750" h="62864">
                  <a:moveTo>
                    <a:pt x="43370" y="3213"/>
                  </a:moveTo>
                  <a:lnTo>
                    <a:pt x="0" y="3213"/>
                  </a:lnTo>
                  <a:lnTo>
                    <a:pt x="0" y="9728"/>
                  </a:lnTo>
                  <a:lnTo>
                    <a:pt x="17818" y="9728"/>
                  </a:lnTo>
                  <a:lnTo>
                    <a:pt x="17818" y="62484"/>
                  </a:lnTo>
                  <a:lnTo>
                    <a:pt x="25463" y="62484"/>
                  </a:lnTo>
                  <a:lnTo>
                    <a:pt x="25463" y="9728"/>
                  </a:lnTo>
                  <a:lnTo>
                    <a:pt x="43370" y="9728"/>
                  </a:lnTo>
                  <a:lnTo>
                    <a:pt x="43370" y="3213"/>
                  </a:lnTo>
                  <a:close/>
                </a:path>
                <a:path w="158750" h="62864">
                  <a:moveTo>
                    <a:pt x="102476" y="19850"/>
                  </a:moveTo>
                  <a:lnTo>
                    <a:pt x="94919" y="19850"/>
                  </a:lnTo>
                  <a:lnTo>
                    <a:pt x="87528" y="46278"/>
                  </a:lnTo>
                  <a:lnTo>
                    <a:pt x="86398" y="50774"/>
                  </a:lnTo>
                  <a:lnTo>
                    <a:pt x="85699" y="55181"/>
                  </a:lnTo>
                  <a:lnTo>
                    <a:pt x="85445" y="55181"/>
                  </a:lnTo>
                  <a:lnTo>
                    <a:pt x="84480" y="50774"/>
                  </a:lnTo>
                  <a:lnTo>
                    <a:pt x="83273" y="46278"/>
                  </a:lnTo>
                  <a:lnTo>
                    <a:pt x="75184" y="19850"/>
                  </a:lnTo>
                  <a:lnTo>
                    <a:pt x="68757" y="19850"/>
                  </a:lnTo>
                  <a:lnTo>
                    <a:pt x="59016" y="50774"/>
                  </a:lnTo>
                  <a:lnTo>
                    <a:pt x="58153" y="55181"/>
                  </a:lnTo>
                  <a:lnTo>
                    <a:pt x="57886" y="55181"/>
                  </a:lnTo>
                  <a:lnTo>
                    <a:pt x="57023" y="50774"/>
                  </a:lnTo>
                  <a:lnTo>
                    <a:pt x="54762" y="41516"/>
                  </a:lnTo>
                  <a:lnTo>
                    <a:pt x="49110" y="19850"/>
                  </a:lnTo>
                  <a:lnTo>
                    <a:pt x="41376" y="19850"/>
                  </a:lnTo>
                  <a:lnTo>
                    <a:pt x="54063" y="62484"/>
                  </a:lnTo>
                  <a:lnTo>
                    <a:pt x="61023" y="62484"/>
                  </a:lnTo>
                  <a:lnTo>
                    <a:pt x="69278" y="37642"/>
                  </a:lnTo>
                  <a:lnTo>
                    <a:pt x="70573" y="33235"/>
                  </a:lnTo>
                  <a:lnTo>
                    <a:pt x="71628" y="28117"/>
                  </a:lnTo>
                  <a:lnTo>
                    <a:pt x="71793" y="28117"/>
                  </a:lnTo>
                  <a:lnTo>
                    <a:pt x="72834" y="33147"/>
                  </a:lnTo>
                  <a:lnTo>
                    <a:pt x="73964" y="37376"/>
                  </a:lnTo>
                  <a:lnTo>
                    <a:pt x="81965" y="62484"/>
                  </a:lnTo>
                  <a:lnTo>
                    <a:pt x="88836" y="62484"/>
                  </a:lnTo>
                  <a:lnTo>
                    <a:pt x="102476" y="19850"/>
                  </a:lnTo>
                  <a:close/>
                </a:path>
                <a:path w="158750" h="62864">
                  <a:moveTo>
                    <a:pt x="117716" y="19837"/>
                  </a:moveTo>
                  <a:lnTo>
                    <a:pt x="110159" y="19837"/>
                  </a:lnTo>
                  <a:lnTo>
                    <a:pt x="110159" y="62471"/>
                  </a:lnTo>
                  <a:lnTo>
                    <a:pt x="117716" y="62471"/>
                  </a:lnTo>
                  <a:lnTo>
                    <a:pt x="117716" y="19837"/>
                  </a:lnTo>
                  <a:close/>
                </a:path>
                <a:path w="158750" h="62864">
                  <a:moveTo>
                    <a:pt x="118770" y="10553"/>
                  </a:moveTo>
                  <a:lnTo>
                    <a:pt x="118681" y="5194"/>
                  </a:lnTo>
                  <a:lnTo>
                    <a:pt x="116852" y="3073"/>
                  </a:lnTo>
                  <a:lnTo>
                    <a:pt x="111201" y="3073"/>
                  </a:lnTo>
                  <a:lnTo>
                    <a:pt x="109283" y="5194"/>
                  </a:lnTo>
                  <a:lnTo>
                    <a:pt x="109207" y="10553"/>
                  </a:lnTo>
                  <a:lnTo>
                    <a:pt x="111036" y="12674"/>
                  </a:lnTo>
                  <a:lnTo>
                    <a:pt x="116852" y="12674"/>
                  </a:lnTo>
                  <a:lnTo>
                    <a:pt x="118770" y="10553"/>
                  </a:lnTo>
                  <a:close/>
                </a:path>
                <a:path w="158750" h="62864">
                  <a:moveTo>
                    <a:pt x="138036" y="0"/>
                  </a:moveTo>
                  <a:lnTo>
                    <a:pt x="130479" y="0"/>
                  </a:lnTo>
                  <a:lnTo>
                    <a:pt x="130479" y="62471"/>
                  </a:lnTo>
                  <a:lnTo>
                    <a:pt x="138036" y="62471"/>
                  </a:lnTo>
                  <a:lnTo>
                    <a:pt x="138036" y="0"/>
                  </a:lnTo>
                  <a:close/>
                </a:path>
                <a:path w="158750" h="62864">
                  <a:moveTo>
                    <a:pt x="158483" y="0"/>
                  </a:moveTo>
                  <a:lnTo>
                    <a:pt x="150926" y="0"/>
                  </a:lnTo>
                  <a:lnTo>
                    <a:pt x="150926" y="62471"/>
                  </a:lnTo>
                  <a:lnTo>
                    <a:pt x="158483" y="62471"/>
                  </a:lnTo>
                  <a:lnTo>
                    <a:pt x="158483" y="0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04061" y="1158951"/>
              <a:ext cx="3321939" cy="2857677"/>
            </a:xfrm>
            <a:prstGeom prst="rect">
              <a:avLst/>
            </a:prstGeom>
          </p:spPr>
        </p:pic>
      </p:grpSp>
      <p:sp>
        <p:nvSpPr>
          <p:cNvPr id="64" name="object 64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82" name="object 8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84" name="object 84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object 9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93" name="object 93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32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9236" y="1474928"/>
            <a:ext cx="1412746" cy="30236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34999" y="410069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34999" y="42666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4999" y="44326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9024" y="410069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9024" y="42666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9024" y="44326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03047" y="410069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03047" y="42666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3047" y="44326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6536" y="459570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6536" y="476168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6536" y="492766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0556" y="459570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0556" y="476168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0556" y="492766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350" y="4671741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350" y="454067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350" y="4409611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350" y="4278541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350" y="414747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4350" y="401641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2850908" y="681253"/>
            <a:ext cx="461009" cy="143510"/>
            <a:chOff x="2850908" y="681253"/>
            <a:chExt cx="461009" cy="143510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0908" y="687362"/>
              <a:ext cx="84645" cy="13604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7385" y="723811"/>
              <a:ext cx="133743" cy="10071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7075" y="723823"/>
              <a:ext cx="82461" cy="984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1088" y="681253"/>
              <a:ext cx="90601" cy="14326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3393401" y="681253"/>
            <a:ext cx="1186180" cy="143510"/>
            <a:chOff x="3393401" y="681253"/>
            <a:chExt cx="1186180" cy="143510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16198" y="723811"/>
              <a:ext cx="76504" cy="10071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93401" y="688492"/>
              <a:ext cx="100749" cy="13380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18648" y="723823"/>
              <a:ext cx="138099" cy="984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78300" y="723811"/>
              <a:ext cx="84848" cy="10071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888625" y="729577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34523" y="686257"/>
              <a:ext cx="399414" cy="13826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54626" y="723811"/>
              <a:ext cx="133743" cy="10071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515116" y="681253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4661839" y="687362"/>
            <a:ext cx="329565" cy="136525"/>
            <a:chOff x="4661839" y="687362"/>
            <a:chExt cx="329565" cy="136525"/>
          </a:xfrm>
        </p:grpSpPr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61839" y="687362"/>
              <a:ext cx="84645" cy="13604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69497" y="688492"/>
              <a:ext cx="221830" cy="133807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777419" y="2694914"/>
            <a:ext cx="478882" cy="521876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1581785" y="3935095"/>
            <a:ext cx="3627120" cy="1233805"/>
            <a:chOff x="1581785" y="3935095"/>
            <a:chExt cx="3627120" cy="1233805"/>
          </a:xfrm>
        </p:grpSpPr>
        <p:sp>
          <p:nvSpPr>
            <p:cNvPr id="43" name="object 43"/>
            <p:cNvSpPr/>
            <p:nvPr/>
          </p:nvSpPr>
          <p:spPr>
            <a:xfrm>
              <a:off x="4163021" y="410065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96334" y="3935095"/>
              <a:ext cx="1212557" cy="123367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200321" y="4138673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99864" y="417443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57206" y="410065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89376" y="3935095"/>
              <a:ext cx="1212545" cy="123367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393554" y="4138673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94049" y="417443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53690" y="410065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86634" y="3935095"/>
              <a:ext cx="1212557" cy="123367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590825" y="4138673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90546" y="417443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9031" y="410065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81785" y="3935095"/>
              <a:ext cx="1212545" cy="123367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85404" y="4138673"/>
              <a:ext cx="681964" cy="70384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25051" y="4249369"/>
              <a:ext cx="191795" cy="6432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67761" y="4686570"/>
              <a:ext cx="122910" cy="8301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21292" y="4686566"/>
              <a:ext cx="151409" cy="6434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57574" y="4249369"/>
              <a:ext cx="329882" cy="6433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648418" y="4397400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57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48" y="17856"/>
                  </a:moveTo>
                  <a:lnTo>
                    <a:pt x="46177" y="17856"/>
                  </a:lnTo>
                  <a:lnTo>
                    <a:pt x="46177" y="61074"/>
                  </a:lnTo>
                  <a:lnTo>
                    <a:pt x="53848" y="61074"/>
                  </a:lnTo>
                  <a:lnTo>
                    <a:pt x="53848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13" y="3009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39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57295" y="4731829"/>
              <a:ext cx="558165" cy="60325"/>
            </a:xfrm>
            <a:custGeom>
              <a:avLst/>
              <a:gdLst/>
              <a:ahLst/>
              <a:cxnLst/>
              <a:rect l="l" t="t" r="r" b="b"/>
              <a:pathLst>
                <a:path w="558164" h="60325">
                  <a:moveTo>
                    <a:pt x="59804" y="59270"/>
                  </a:moveTo>
                  <a:lnTo>
                    <a:pt x="56146" y="0"/>
                  </a:lnTo>
                  <a:lnTo>
                    <a:pt x="46507" y="0"/>
                  </a:lnTo>
                  <a:lnTo>
                    <a:pt x="33375" y="36131"/>
                  </a:lnTo>
                  <a:lnTo>
                    <a:pt x="31292" y="43065"/>
                  </a:lnTo>
                  <a:lnTo>
                    <a:pt x="29895" y="49047"/>
                  </a:lnTo>
                  <a:lnTo>
                    <a:pt x="29552" y="49047"/>
                  </a:lnTo>
                  <a:lnTo>
                    <a:pt x="28079" y="42887"/>
                  </a:lnTo>
                  <a:lnTo>
                    <a:pt x="26162" y="35953"/>
                  </a:lnTo>
                  <a:lnTo>
                    <a:pt x="23736" y="28740"/>
                  </a:lnTo>
                  <a:lnTo>
                    <a:pt x="13728" y="0"/>
                  </a:lnTo>
                  <a:lnTo>
                    <a:pt x="4089" y="0"/>
                  </a:lnTo>
                  <a:lnTo>
                    <a:pt x="0" y="59270"/>
                  </a:lnTo>
                  <a:lnTo>
                    <a:pt x="7213" y="59270"/>
                  </a:lnTo>
                  <a:lnTo>
                    <a:pt x="9131" y="27025"/>
                  </a:lnTo>
                  <a:lnTo>
                    <a:pt x="9906" y="7747"/>
                  </a:lnTo>
                  <a:lnTo>
                    <a:pt x="10083" y="7747"/>
                  </a:lnTo>
                  <a:lnTo>
                    <a:pt x="11734" y="14693"/>
                  </a:lnTo>
                  <a:lnTo>
                    <a:pt x="13995" y="22339"/>
                  </a:lnTo>
                  <a:lnTo>
                    <a:pt x="16865" y="30695"/>
                  </a:lnTo>
                  <a:lnTo>
                    <a:pt x="26162" y="58902"/>
                  </a:lnTo>
                  <a:lnTo>
                    <a:pt x="32156" y="58902"/>
                  </a:lnTo>
                  <a:lnTo>
                    <a:pt x="45110" y="22593"/>
                  </a:lnTo>
                  <a:lnTo>
                    <a:pt x="47802" y="14605"/>
                  </a:lnTo>
                  <a:lnTo>
                    <a:pt x="49809" y="7747"/>
                  </a:lnTo>
                  <a:lnTo>
                    <a:pt x="50063" y="7747"/>
                  </a:lnTo>
                  <a:lnTo>
                    <a:pt x="50101" y="13652"/>
                  </a:lnTo>
                  <a:lnTo>
                    <a:pt x="50634" y="26822"/>
                  </a:lnTo>
                  <a:lnTo>
                    <a:pt x="52324" y="59270"/>
                  </a:lnTo>
                  <a:lnTo>
                    <a:pt x="59804" y="59270"/>
                  </a:lnTo>
                  <a:close/>
                </a:path>
                <a:path w="558164" h="60325">
                  <a:moveTo>
                    <a:pt x="89090" y="32600"/>
                  </a:moveTo>
                  <a:lnTo>
                    <a:pt x="67881" y="32600"/>
                  </a:lnTo>
                  <a:lnTo>
                    <a:pt x="67881" y="38315"/>
                  </a:lnTo>
                  <a:lnTo>
                    <a:pt x="89090" y="38315"/>
                  </a:lnTo>
                  <a:lnTo>
                    <a:pt x="89090" y="32600"/>
                  </a:lnTo>
                  <a:close/>
                </a:path>
                <a:path w="558164" h="60325">
                  <a:moveTo>
                    <a:pt x="130886" y="52844"/>
                  </a:moveTo>
                  <a:lnTo>
                    <a:pt x="105854" y="52844"/>
                  </a:lnTo>
                  <a:lnTo>
                    <a:pt x="105854" y="0"/>
                  </a:lnTo>
                  <a:lnTo>
                    <a:pt x="98209" y="0"/>
                  </a:lnTo>
                  <a:lnTo>
                    <a:pt x="98209" y="59270"/>
                  </a:lnTo>
                  <a:lnTo>
                    <a:pt x="130886" y="59270"/>
                  </a:lnTo>
                  <a:lnTo>
                    <a:pt x="130886" y="52844"/>
                  </a:lnTo>
                  <a:close/>
                </a:path>
                <a:path w="558164" h="60325">
                  <a:moveTo>
                    <a:pt x="152793" y="32600"/>
                  </a:moveTo>
                  <a:lnTo>
                    <a:pt x="131584" y="32600"/>
                  </a:lnTo>
                  <a:lnTo>
                    <a:pt x="131584" y="38315"/>
                  </a:lnTo>
                  <a:lnTo>
                    <a:pt x="152793" y="38315"/>
                  </a:lnTo>
                  <a:lnTo>
                    <a:pt x="152793" y="32600"/>
                  </a:lnTo>
                  <a:close/>
                </a:path>
                <a:path w="558164" h="60325">
                  <a:moveTo>
                    <a:pt x="200939" y="59270"/>
                  </a:moveTo>
                  <a:lnTo>
                    <a:pt x="182689" y="28841"/>
                  </a:lnTo>
                  <a:lnTo>
                    <a:pt x="200507" y="0"/>
                  </a:lnTo>
                  <a:lnTo>
                    <a:pt x="191808" y="0"/>
                  </a:lnTo>
                  <a:lnTo>
                    <a:pt x="180162" y="20396"/>
                  </a:lnTo>
                  <a:lnTo>
                    <a:pt x="178511" y="24003"/>
                  </a:lnTo>
                  <a:lnTo>
                    <a:pt x="178333" y="24003"/>
                  </a:lnTo>
                  <a:lnTo>
                    <a:pt x="175031" y="17767"/>
                  </a:lnTo>
                  <a:lnTo>
                    <a:pt x="165036" y="0"/>
                  </a:lnTo>
                  <a:lnTo>
                    <a:pt x="156349" y="0"/>
                  </a:lnTo>
                  <a:lnTo>
                    <a:pt x="173558" y="29286"/>
                  </a:lnTo>
                  <a:lnTo>
                    <a:pt x="155651" y="59270"/>
                  </a:lnTo>
                  <a:lnTo>
                    <a:pt x="164350" y="59270"/>
                  </a:lnTo>
                  <a:lnTo>
                    <a:pt x="171386" y="46253"/>
                  </a:lnTo>
                  <a:lnTo>
                    <a:pt x="174434" y="41071"/>
                  </a:lnTo>
                  <a:lnTo>
                    <a:pt x="176072" y="37985"/>
                  </a:lnTo>
                  <a:lnTo>
                    <a:pt x="177736" y="34467"/>
                  </a:lnTo>
                  <a:lnTo>
                    <a:pt x="177901" y="34467"/>
                  </a:lnTo>
                  <a:lnTo>
                    <a:pt x="181559" y="41236"/>
                  </a:lnTo>
                  <a:lnTo>
                    <a:pt x="184683" y="46253"/>
                  </a:lnTo>
                  <a:lnTo>
                    <a:pt x="192163" y="59270"/>
                  </a:lnTo>
                  <a:lnTo>
                    <a:pt x="200939" y="59270"/>
                  </a:lnTo>
                  <a:close/>
                </a:path>
                <a:path w="558164" h="60325">
                  <a:moveTo>
                    <a:pt x="242328" y="52844"/>
                  </a:moveTo>
                  <a:lnTo>
                    <a:pt x="217297" y="52844"/>
                  </a:lnTo>
                  <a:lnTo>
                    <a:pt x="217297" y="0"/>
                  </a:lnTo>
                  <a:lnTo>
                    <a:pt x="209651" y="0"/>
                  </a:lnTo>
                  <a:lnTo>
                    <a:pt x="209651" y="59270"/>
                  </a:lnTo>
                  <a:lnTo>
                    <a:pt x="242328" y="59270"/>
                  </a:lnTo>
                  <a:lnTo>
                    <a:pt x="242328" y="52844"/>
                  </a:lnTo>
                  <a:close/>
                </a:path>
                <a:path w="558164" h="60325">
                  <a:moveTo>
                    <a:pt x="264236" y="32600"/>
                  </a:moveTo>
                  <a:lnTo>
                    <a:pt x="243027" y="32600"/>
                  </a:lnTo>
                  <a:lnTo>
                    <a:pt x="243027" y="38315"/>
                  </a:lnTo>
                  <a:lnTo>
                    <a:pt x="264236" y="38315"/>
                  </a:lnTo>
                  <a:lnTo>
                    <a:pt x="264236" y="32600"/>
                  </a:lnTo>
                  <a:close/>
                </a:path>
                <a:path w="558164" h="60325">
                  <a:moveTo>
                    <a:pt x="306717" y="52933"/>
                  </a:moveTo>
                  <a:lnTo>
                    <a:pt x="281432" y="52933"/>
                  </a:lnTo>
                  <a:lnTo>
                    <a:pt x="281432" y="52755"/>
                  </a:lnTo>
                  <a:lnTo>
                    <a:pt x="285864" y="48450"/>
                  </a:lnTo>
                  <a:lnTo>
                    <a:pt x="293954" y="40233"/>
                  </a:lnTo>
                  <a:lnTo>
                    <a:pt x="300088" y="32689"/>
                  </a:lnTo>
                  <a:lnTo>
                    <a:pt x="303974" y="25323"/>
                  </a:lnTo>
                  <a:lnTo>
                    <a:pt x="305333" y="17653"/>
                  </a:lnTo>
                  <a:lnTo>
                    <a:pt x="305333" y="9563"/>
                  </a:lnTo>
                  <a:lnTo>
                    <a:pt x="300291" y="1104"/>
                  </a:lnTo>
                  <a:lnTo>
                    <a:pt x="281597" y="1104"/>
                  </a:lnTo>
                  <a:lnTo>
                    <a:pt x="276034" y="3568"/>
                  </a:lnTo>
                  <a:lnTo>
                    <a:pt x="272122" y="7010"/>
                  </a:lnTo>
                  <a:lnTo>
                    <a:pt x="274561" y="12369"/>
                  </a:lnTo>
                  <a:lnTo>
                    <a:pt x="277164" y="10172"/>
                  </a:lnTo>
                  <a:lnTo>
                    <a:pt x="281432" y="7531"/>
                  </a:lnTo>
                  <a:lnTo>
                    <a:pt x="294982" y="7531"/>
                  </a:lnTo>
                  <a:lnTo>
                    <a:pt x="297688" y="12903"/>
                  </a:lnTo>
                  <a:lnTo>
                    <a:pt x="297688" y="18707"/>
                  </a:lnTo>
                  <a:lnTo>
                    <a:pt x="296418" y="25082"/>
                  </a:lnTo>
                  <a:lnTo>
                    <a:pt x="292582" y="31737"/>
                  </a:lnTo>
                  <a:lnTo>
                    <a:pt x="286054" y="39370"/>
                  </a:lnTo>
                  <a:lnTo>
                    <a:pt x="276733" y="48717"/>
                  </a:lnTo>
                  <a:lnTo>
                    <a:pt x="270649" y="54521"/>
                  </a:lnTo>
                  <a:lnTo>
                    <a:pt x="270649" y="59270"/>
                  </a:lnTo>
                  <a:lnTo>
                    <a:pt x="306717" y="59270"/>
                  </a:lnTo>
                  <a:lnTo>
                    <a:pt x="306717" y="52933"/>
                  </a:lnTo>
                  <a:close/>
                </a:path>
                <a:path w="558164" h="60325">
                  <a:moveTo>
                    <a:pt x="358825" y="59270"/>
                  </a:moveTo>
                  <a:lnTo>
                    <a:pt x="340575" y="28841"/>
                  </a:lnTo>
                  <a:lnTo>
                    <a:pt x="358394" y="0"/>
                  </a:lnTo>
                  <a:lnTo>
                    <a:pt x="349694" y="0"/>
                  </a:lnTo>
                  <a:lnTo>
                    <a:pt x="338048" y="20396"/>
                  </a:lnTo>
                  <a:lnTo>
                    <a:pt x="336397" y="24003"/>
                  </a:lnTo>
                  <a:lnTo>
                    <a:pt x="336219" y="24003"/>
                  </a:lnTo>
                  <a:lnTo>
                    <a:pt x="332917" y="17767"/>
                  </a:lnTo>
                  <a:lnTo>
                    <a:pt x="322922" y="0"/>
                  </a:lnTo>
                  <a:lnTo>
                    <a:pt x="314236" y="0"/>
                  </a:lnTo>
                  <a:lnTo>
                    <a:pt x="331444" y="29286"/>
                  </a:lnTo>
                  <a:lnTo>
                    <a:pt x="313537" y="59270"/>
                  </a:lnTo>
                  <a:lnTo>
                    <a:pt x="322237" y="59270"/>
                  </a:lnTo>
                  <a:lnTo>
                    <a:pt x="329272" y="46253"/>
                  </a:lnTo>
                  <a:lnTo>
                    <a:pt x="332308" y="41071"/>
                  </a:lnTo>
                  <a:lnTo>
                    <a:pt x="333959" y="37985"/>
                  </a:lnTo>
                  <a:lnTo>
                    <a:pt x="335622" y="34467"/>
                  </a:lnTo>
                  <a:lnTo>
                    <a:pt x="335788" y="34467"/>
                  </a:lnTo>
                  <a:lnTo>
                    <a:pt x="339445" y="41236"/>
                  </a:lnTo>
                  <a:lnTo>
                    <a:pt x="342569" y="46253"/>
                  </a:lnTo>
                  <a:lnTo>
                    <a:pt x="350050" y="59270"/>
                  </a:lnTo>
                  <a:lnTo>
                    <a:pt x="358825" y="59270"/>
                  </a:lnTo>
                  <a:close/>
                </a:path>
                <a:path w="558164" h="60325">
                  <a:moveTo>
                    <a:pt x="400215" y="52844"/>
                  </a:moveTo>
                  <a:lnTo>
                    <a:pt x="375183" y="52844"/>
                  </a:lnTo>
                  <a:lnTo>
                    <a:pt x="375183" y="0"/>
                  </a:lnTo>
                  <a:lnTo>
                    <a:pt x="367538" y="0"/>
                  </a:lnTo>
                  <a:lnTo>
                    <a:pt x="367538" y="59270"/>
                  </a:lnTo>
                  <a:lnTo>
                    <a:pt x="400215" y="59270"/>
                  </a:lnTo>
                  <a:lnTo>
                    <a:pt x="400215" y="52844"/>
                  </a:lnTo>
                  <a:close/>
                </a:path>
                <a:path w="558164" h="60325">
                  <a:moveTo>
                    <a:pt x="422122" y="32600"/>
                  </a:moveTo>
                  <a:lnTo>
                    <a:pt x="400913" y="32600"/>
                  </a:lnTo>
                  <a:lnTo>
                    <a:pt x="400913" y="38315"/>
                  </a:lnTo>
                  <a:lnTo>
                    <a:pt x="422122" y="38315"/>
                  </a:lnTo>
                  <a:lnTo>
                    <a:pt x="422122" y="32600"/>
                  </a:lnTo>
                  <a:close/>
                </a:path>
                <a:path w="558164" h="60325">
                  <a:moveTo>
                    <a:pt x="463651" y="35052"/>
                  </a:moveTo>
                  <a:lnTo>
                    <a:pt x="458000" y="29768"/>
                  </a:lnTo>
                  <a:lnTo>
                    <a:pt x="451040" y="28448"/>
                  </a:lnTo>
                  <a:lnTo>
                    <a:pt x="451040" y="28270"/>
                  </a:lnTo>
                  <a:lnTo>
                    <a:pt x="458000" y="25717"/>
                  </a:lnTo>
                  <a:lnTo>
                    <a:pt x="461568" y="20713"/>
                  </a:lnTo>
                  <a:lnTo>
                    <a:pt x="461568" y="7797"/>
                  </a:lnTo>
                  <a:lnTo>
                    <a:pt x="456438" y="1104"/>
                  </a:lnTo>
                  <a:lnTo>
                    <a:pt x="439229" y="1104"/>
                  </a:lnTo>
                  <a:lnTo>
                    <a:pt x="433489" y="3314"/>
                  </a:lnTo>
                  <a:lnTo>
                    <a:pt x="430530" y="5511"/>
                  </a:lnTo>
                  <a:lnTo>
                    <a:pt x="432536" y="11137"/>
                  </a:lnTo>
                  <a:lnTo>
                    <a:pt x="434962" y="9385"/>
                  </a:lnTo>
                  <a:lnTo>
                    <a:pt x="439305" y="7366"/>
                  </a:lnTo>
                  <a:lnTo>
                    <a:pt x="450875" y="7366"/>
                  </a:lnTo>
                  <a:lnTo>
                    <a:pt x="453745" y="11404"/>
                  </a:lnTo>
                  <a:lnTo>
                    <a:pt x="453745" y="22733"/>
                  </a:lnTo>
                  <a:lnTo>
                    <a:pt x="446697" y="25628"/>
                  </a:lnTo>
                  <a:lnTo>
                    <a:pt x="436880" y="25628"/>
                  </a:lnTo>
                  <a:lnTo>
                    <a:pt x="436880" y="31445"/>
                  </a:lnTo>
                  <a:lnTo>
                    <a:pt x="448525" y="31445"/>
                  </a:lnTo>
                  <a:lnTo>
                    <a:pt x="455650" y="34886"/>
                  </a:lnTo>
                  <a:lnTo>
                    <a:pt x="455828" y="47663"/>
                  </a:lnTo>
                  <a:lnTo>
                    <a:pt x="452780" y="54013"/>
                  </a:lnTo>
                  <a:lnTo>
                    <a:pt x="437578" y="54013"/>
                  </a:lnTo>
                  <a:lnTo>
                    <a:pt x="432612" y="51803"/>
                  </a:lnTo>
                  <a:lnTo>
                    <a:pt x="430441" y="50393"/>
                  </a:lnTo>
                  <a:lnTo>
                    <a:pt x="428358" y="56299"/>
                  </a:lnTo>
                  <a:lnTo>
                    <a:pt x="431139" y="58331"/>
                  </a:lnTo>
                  <a:lnTo>
                    <a:pt x="436702" y="60261"/>
                  </a:lnTo>
                  <a:lnTo>
                    <a:pt x="443052" y="60261"/>
                  </a:lnTo>
                  <a:lnTo>
                    <a:pt x="451954" y="58864"/>
                  </a:lnTo>
                  <a:lnTo>
                    <a:pt x="458393" y="55105"/>
                  </a:lnTo>
                  <a:lnTo>
                    <a:pt x="462318" y="49631"/>
                  </a:lnTo>
                  <a:lnTo>
                    <a:pt x="463651" y="43078"/>
                  </a:lnTo>
                  <a:lnTo>
                    <a:pt x="463651" y="35052"/>
                  </a:lnTo>
                  <a:close/>
                </a:path>
                <a:path w="558164" h="60325">
                  <a:moveTo>
                    <a:pt x="516712" y="59270"/>
                  </a:moveTo>
                  <a:lnTo>
                    <a:pt x="498462" y="28841"/>
                  </a:lnTo>
                  <a:lnTo>
                    <a:pt x="516280" y="0"/>
                  </a:lnTo>
                  <a:lnTo>
                    <a:pt x="507580" y="0"/>
                  </a:lnTo>
                  <a:lnTo>
                    <a:pt x="495935" y="20396"/>
                  </a:lnTo>
                  <a:lnTo>
                    <a:pt x="494284" y="24003"/>
                  </a:lnTo>
                  <a:lnTo>
                    <a:pt x="494106" y="24003"/>
                  </a:lnTo>
                  <a:lnTo>
                    <a:pt x="490804" y="17767"/>
                  </a:lnTo>
                  <a:lnTo>
                    <a:pt x="480809" y="0"/>
                  </a:lnTo>
                  <a:lnTo>
                    <a:pt x="472122" y="0"/>
                  </a:lnTo>
                  <a:lnTo>
                    <a:pt x="489331" y="29286"/>
                  </a:lnTo>
                  <a:lnTo>
                    <a:pt x="471424" y="59270"/>
                  </a:lnTo>
                  <a:lnTo>
                    <a:pt x="480123" y="59270"/>
                  </a:lnTo>
                  <a:lnTo>
                    <a:pt x="487159" y="46253"/>
                  </a:lnTo>
                  <a:lnTo>
                    <a:pt x="490194" y="41071"/>
                  </a:lnTo>
                  <a:lnTo>
                    <a:pt x="491845" y="37985"/>
                  </a:lnTo>
                  <a:lnTo>
                    <a:pt x="493509" y="34467"/>
                  </a:lnTo>
                  <a:lnTo>
                    <a:pt x="493674" y="34467"/>
                  </a:lnTo>
                  <a:lnTo>
                    <a:pt x="497332" y="41236"/>
                  </a:lnTo>
                  <a:lnTo>
                    <a:pt x="500456" y="46253"/>
                  </a:lnTo>
                  <a:lnTo>
                    <a:pt x="507936" y="59270"/>
                  </a:lnTo>
                  <a:lnTo>
                    <a:pt x="516712" y="59270"/>
                  </a:lnTo>
                  <a:close/>
                </a:path>
                <a:path w="558164" h="60325">
                  <a:moveTo>
                    <a:pt x="558101" y="52844"/>
                  </a:moveTo>
                  <a:lnTo>
                    <a:pt x="533069" y="52844"/>
                  </a:lnTo>
                  <a:lnTo>
                    <a:pt x="533069" y="0"/>
                  </a:lnTo>
                  <a:lnTo>
                    <a:pt x="525424" y="0"/>
                  </a:lnTo>
                  <a:lnTo>
                    <a:pt x="525424" y="59270"/>
                  </a:lnTo>
                  <a:lnTo>
                    <a:pt x="558101" y="59270"/>
                  </a:lnTo>
                  <a:lnTo>
                    <a:pt x="558101" y="5284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38916" y="4249369"/>
              <a:ext cx="211543" cy="6433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72584" y="4252620"/>
              <a:ext cx="172986" cy="7976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458068" y="4687430"/>
              <a:ext cx="158750" cy="62865"/>
            </a:xfrm>
            <a:custGeom>
              <a:avLst/>
              <a:gdLst/>
              <a:ahLst/>
              <a:cxnLst/>
              <a:rect l="l" t="t" r="r" b="b"/>
              <a:pathLst>
                <a:path w="158750" h="62864">
                  <a:moveTo>
                    <a:pt x="43370" y="3213"/>
                  </a:moveTo>
                  <a:lnTo>
                    <a:pt x="0" y="3213"/>
                  </a:lnTo>
                  <a:lnTo>
                    <a:pt x="0" y="9728"/>
                  </a:lnTo>
                  <a:lnTo>
                    <a:pt x="17818" y="9728"/>
                  </a:lnTo>
                  <a:lnTo>
                    <a:pt x="17818" y="62484"/>
                  </a:lnTo>
                  <a:lnTo>
                    <a:pt x="25463" y="62484"/>
                  </a:lnTo>
                  <a:lnTo>
                    <a:pt x="25463" y="9728"/>
                  </a:lnTo>
                  <a:lnTo>
                    <a:pt x="43370" y="9728"/>
                  </a:lnTo>
                  <a:lnTo>
                    <a:pt x="43370" y="3213"/>
                  </a:lnTo>
                  <a:close/>
                </a:path>
                <a:path w="158750" h="62864">
                  <a:moveTo>
                    <a:pt x="102476" y="19850"/>
                  </a:moveTo>
                  <a:lnTo>
                    <a:pt x="94919" y="19850"/>
                  </a:lnTo>
                  <a:lnTo>
                    <a:pt x="87528" y="46278"/>
                  </a:lnTo>
                  <a:lnTo>
                    <a:pt x="86398" y="50774"/>
                  </a:lnTo>
                  <a:lnTo>
                    <a:pt x="85699" y="55181"/>
                  </a:lnTo>
                  <a:lnTo>
                    <a:pt x="85445" y="55181"/>
                  </a:lnTo>
                  <a:lnTo>
                    <a:pt x="84480" y="50774"/>
                  </a:lnTo>
                  <a:lnTo>
                    <a:pt x="83273" y="46278"/>
                  </a:lnTo>
                  <a:lnTo>
                    <a:pt x="75184" y="19850"/>
                  </a:lnTo>
                  <a:lnTo>
                    <a:pt x="68757" y="19850"/>
                  </a:lnTo>
                  <a:lnTo>
                    <a:pt x="59016" y="50774"/>
                  </a:lnTo>
                  <a:lnTo>
                    <a:pt x="58153" y="55181"/>
                  </a:lnTo>
                  <a:lnTo>
                    <a:pt x="57886" y="55181"/>
                  </a:lnTo>
                  <a:lnTo>
                    <a:pt x="57023" y="50774"/>
                  </a:lnTo>
                  <a:lnTo>
                    <a:pt x="54762" y="41516"/>
                  </a:lnTo>
                  <a:lnTo>
                    <a:pt x="49110" y="19850"/>
                  </a:lnTo>
                  <a:lnTo>
                    <a:pt x="41376" y="19850"/>
                  </a:lnTo>
                  <a:lnTo>
                    <a:pt x="54063" y="62484"/>
                  </a:lnTo>
                  <a:lnTo>
                    <a:pt x="61023" y="62484"/>
                  </a:lnTo>
                  <a:lnTo>
                    <a:pt x="69278" y="37642"/>
                  </a:lnTo>
                  <a:lnTo>
                    <a:pt x="70573" y="33235"/>
                  </a:lnTo>
                  <a:lnTo>
                    <a:pt x="71628" y="28117"/>
                  </a:lnTo>
                  <a:lnTo>
                    <a:pt x="71793" y="28117"/>
                  </a:lnTo>
                  <a:lnTo>
                    <a:pt x="72834" y="33147"/>
                  </a:lnTo>
                  <a:lnTo>
                    <a:pt x="73964" y="37376"/>
                  </a:lnTo>
                  <a:lnTo>
                    <a:pt x="81965" y="62484"/>
                  </a:lnTo>
                  <a:lnTo>
                    <a:pt x="88836" y="62484"/>
                  </a:lnTo>
                  <a:lnTo>
                    <a:pt x="102476" y="19850"/>
                  </a:lnTo>
                  <a:close/>
                </a:path>
                <a:path w="158750" h="62864">
                  <a:moveTo>
                    <a:pt x="117729" y="19837"/>
                  </a:moveTo>
                  <a:lnTo>
                    <a:pt x="110172" y="19837"/>
                  </a:lnTo>
                  <a:lnTo>
                    <a:pt x="110172" y="62471"/>
                  </a:lnTo>
                  <a:lnTo>
                    <a:pt x="117729" y="62471"/>
                  </a:lnTo>
                  <a:lnTo>
                    <a:pt x="117729" y="19837"/>
                  </a:lnTo>
                  <a:close/>
                </a:path>
                <a:path w="158750" h="62864">
                  <a:moveTo>
                    <a:pt x="118770" y="10566"/>
                  </a:moveTo>
                  <a:lnTo>
                    <a:pt x="118681" y="5194"/>
                  </a:lnTo>
                  <a:lnTo>
                    <a:pt x="116865" y="3073"/>
                  </a:lnTo>
                  <a:lnTo>
                    <a:pt x="111213" y="3073"/>
                  </a:lnTo>
                  <a:lnTo>
                    <a:pt x="109283" y="5194"/>
                  </a:lnTo>
                  <a:lnTo>
                    <a:pt x="109207" y="10566"/>
                  </a:lnTo>
                  <a:lnTo>
                    <a:pt x="111036" y="12674"/>
                  </a:lnTo>
                  <a:lnTo>
                    <a:pt x="116865" y="12674"/>
                  </a:lnTo>
                  <a:lnTo>
                    <a:pt x="118770" y="10566"/>
                  </a:lnTo>
                  <a:close/>
                </a:path>
                <a:path w="158750" h="62864">
                  <a:moveTo>
                    <a:pt x="138049" y="0"/>
                  </a:moveTo>
                  <a:lnTo>
                    <a:pt x="130492" y="0"/>
                  </a:lnTo>
                  <a:lnTo>
                    <a:pt x="130492" y="62471"/>
                  </a:lnTo>
                  <a:lnTo>
                    <a:pt x="138049" y="62471"/>
                  </a:lnTo>
                  <a:lnTo>
                    <a:pt x="138049" y="0"/>
                  </a:lnTo>
                  <a:close/>
                </a:path>
                <a:path w="158750" h="62864">
                  <a:moveTo>
                    <a:pt x="158496" y="0"/>
                  </a:moveTo>
                  <a:lnTo>
                    <a:pt x="150939" y="0"/>
                  </a:lnTo>
                  <a:lnTo>
                    <a:pt x="150939" y="62471"/>
                  </a:lnTo>
                  <a:lnTo>
                    <a:pt x="158496" y="62471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7" name="object 6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95678" y="1130096"/>
            <a:ext cx="3154426" cy="2733940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" name="object 85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86" name="object 8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88" name="object 88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0" y="0"/>
            <a:ext cx="1104900" cy="5634355"/>
            <a:chOff x="0" y="0"/>
            <a:chExt cx="1104900" cy="5634355"/>
          </a:xfrm>
        </p:grpSpPr>
        <p:sp>
          <p:nvSpPr>
            <p:cNvPr id="97" name="object 97"/>
            <p:cNvSpPr/>
            <p:nvPr/>
          </p:nvSpPr>
          <p:spPr>
            <a:xfrm>
              <a:off x="0" y="0"/>
              <a:ext cx="1001394" cy="5634355"/>
            </a:xfrm>
            <a:custGeom>
              <a:avLst/>
              <a:gdLst/>
              <a:ahLst/>
              <a:cxnLst/>
              <a:rect l="l" t="t" r="r" b="b"/>
              <a:pathLst>
                <a:path w="1001394" h="5634355">
                  <a:moveTo>
                    <a:pt x="1001200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01200" y="5633999"/>
                  </a:lnTo>
                  <a:lnTo>
                    <a:pt x="1001200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95337" y="3517798"/>
              <a:ext cx="209422" cy="209422"/>
            </a:xfrm>
            <a:prstGeom prst="rect">
              <a:avLst/>
            </a:prstGeom>
          </p:spPr>
        </p:pic>
      </p:grp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33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659" y="1457467"/>
            <a:ext cx="1363945" cy="30218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0" y="0"/>
            <a:ext cx="1001394" cy="5634355"/>
          </a:xfrm>
          <a:custGeom>
            <a:avLst/>
            <a:gdLst/>
            <a:ahLst/>
            <a:cxnLst/>
            <a:rect l="l" t="t" r="r" b="b"/>
            <a:pathLst>
              <a:path w="1001394" h="5634355">
                <a:moveTo>
                  <a:pt x="1001200" y="0"/>
                </a:moveTo>
                <a:lnTo>
                  <a:pt x="0" y="0"/>
                </a:lnTo>
                <a:lnTo>
                  <a:pt x="0" y="5633999"/>
                </a:lnTo>
                <a:lnTo>
                  <a:pt x="1001200" y="5633999"/>
                </a:lnTo>
                <a:lnTo>
                  <a:pt x="1001200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24090" y="408707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24090" y="42530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24090" y="441904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58114" y="408707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58114" y="42530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58114" y="441904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92137" y="408707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92137" y="42530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92137" y="441904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2547" y="7798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2547" y="94583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12547" y="111180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6566" y="7798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6566" y="94583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6566" y="111180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0586" y="7798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0586" y="94583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0586" y="111180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05626" y="45820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05626" y="474806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05626" y="491404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9646" y="45820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9646" y="474806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9646" y="491404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5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4415" y="3504184"/>
            <a:ext cx="209410" cy="209422"/>
          </a:xfrm>
          <a:prstGeom prst="rect">
            <a:avLst/>
          </a:prstGeom>
        </p:spPr>
      </p:pic>
      <p:sp>
        <p:nvSpPr>
          <p:cNvPr id="57" name="object 57"/>
          <p:cNvSpPr/>
          <p:nvPr/>
        </p:nvSpPr>
        <p:spPr>
          <a:xfrm>
            <a:off x="683439" y="465812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3439" y="4527061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3439" y="439599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3439" y="42649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3439" y="41338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3439" y="400279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2839999" y="667639"/>
            <a:ext cx="461009" cy="143510"/>
            <a:chOff x="2839999" y="667639"/>
            <a:chExt cx="461009" cy="143510"/>
          </a:xfrm>
        </p:grpSpPr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9999" y="673747"/>
              <a:ext cx="84645" cy="13604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46488" y="710196"/>
              <a:ext cx="133743" cy="10071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06178" y="710196"/>
              <a:ext cx="82461" cy="9847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10178" y="667639"/>
              <a:ext cx="90601" cy="143268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3382505" y="667626"/>
            <a:ext cx="1186180" cy="143510"/>
            <a:chOff x="3382505" y="667626"/>
            <a:chExt cx="1186180" cy="143510"/>
          </a:xfrm>
        </p:grpSpPr>
        <p:pic>
          <p:nvPicPr>
            <p:cNvPr id="69" name="object 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2505" y="674865"/>
              <a:ext cx="100749" cy="13380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05301" y="710196"/>
              <a:ext cx="76504" cy="10071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07752" y="710196"/>
              <a:ext cx="138099" cy="9847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67404" y="710196"/>
              <a:ext cx="84848" cy="10071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877716" y="715962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3626" y="672642"/>
              <a:ext cx="399402" cy="13826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43730" y="710196"/>
              <a:ext cx="133743" cy="10071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504220" y="667626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4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4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4650943" y="673747"/>
            <a:ext cx="329565" cy="136525"/>
            <a:chOff x="4650943" y="673747"/>
            <a:chExt cx="329565" cy="136525"/>
          </a:xfrm>
        </p:grpSpPr>
        <p:pic>
          <p:nvPicPr>
            <p:cNvPr id="78" name="object 7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50943" y="673747"/>
              <a:ext cx="84645" cy="13604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58601" y="674865"/>
              <a:ext cx="221830" cy="133807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766509" y="2681300"/>
            <a:ext cx="478882" cy="521876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1571536" y="1311478"/>
            <a:ext cx="3627120" cy="3843654"/>
            <a:chOff x="1571536" y="1311478"/>
            <a:chExt cx="3627120" cy="3843654"/>
          </a:xfrm>
        </p:grpSpPr>
        <p:sp>
          <p:nvSpPr>
            <p:cNvPr id="82" name="object 82"/>
            <p:cNvSpPr/>
            <p:nvPr/>
          </p:nvSpPr>
          <p:spPr>
            <a:xfrm>
              <a:off x="4152112" y="408704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86085" y="3921010"/>
              <a:ext cx="1212557" cy="123368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189412" y="412505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188955" y="4160824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346297" y="408704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79127" y="3921010"/>
              <a:ext cx="1212557" cy="123368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382644" y="412505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383140" y="4160824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42781" y="408704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76385" y="3921010"/>
              <a:ext cx="1212545" cy="123367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2579916" y="412505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79624" y="4160824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738121" y="408704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71536" y="3921010"/>
              <a:ext cx="1210448" cy="123368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74494" y="4125059"/>
              <a:ext cx="681964" cy="70384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14142" y="4235742"/>
              <a:ext cx="191808" cy="6433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12643" y="4675691"/>
              <a:ext cx="196456" cy="7920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46665" y="4235742"/>
              <a:ext cx="329882" cy="64338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637521" y="4383786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19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55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22" y="17843"/>
                  </a:moveTo>
                  <a:lnTo>
                    <a:pt x="46164" y="17843"/>
                  </a:lnTo>
                  <a:lnTo>
                    <a:pt x="46164" y="61061"/>
                  </a:lnTo>
                  <a:lnTo>
                    <a:pt x="53822" y="61061"/>
                  </a:lnTo>
                  <a:lnTo>
                    <a:pt x="53822" y="17843"/>
                  </a:lnTo>
                  <a:close/>
                </a:path>
                <a:path w="173354" h="62229">
                  <a:moveTo>
                    <a:pt x="54889" y="8445"/>
                  </a:moveTo>
                  <a:lnTo>
                    <a:pt x="54800" y="2997"/>
                  </a:lnTo>
                  <a:lnTo>
                    <a:pt x="52946" y="863"/>
                  </a:lnTo>
                  <a:lnTo>
                    <a:pt x="47218" y="863"/>
                  </a:lnTo>
                  <a:lnTo>
                    <a:pt x="45275" y="2997"/>
                  </a:lnTo>
                  <a:lnTo>
                    <a:pt x="45199" y="8445"/>
                  </a:lnTo>
                  <a:lnTo>
                    <a:pt x="47040" y="10579"/>
                  </a:lnTo>
                  <a:lnTo>
                    <a:pt x="52946" y="10579"/>
                  </a:lnTo>
                  <a:lnTo>
                    <a:pt x="54889" y="8445"/>
                  </a:lnTo>
                  <a:close/>
                </a:path>
                <a:path w="173354" h="62229">
                  <a:moveTo>
                    <a:pt x="96558" y="54825"/>
                  </a:moveTo>
                  <a:lnTo>
                    <a:pt x="71615" y="54825"/>
                  </a:lnTo>
                  <a:lnTo>
                    <a:pt x="71615" y="54648"/>
                  </a:lnTo>
                  <a:lnTo>
                    <a:pt x="73558" y="52501"/>
                  </a:lnTo>
                  <a:lnTo>
                    <a:pt x="77076" y="47955"/>
                  </a:lnTo>
                  <a:lnTo>
                    <a:pt x="96113" y="22758"/>
                  </a:lnTo>
                  <a:lnTo>
                    <a:pt x="96202" y="17856"/>
                  </a:lnTo>
                  <a:lnTo>
                    <a:pt x="63690" y="17856"/>
                  </a:lnTo>
                  <a:lnTo>
                    <a:pt x="63690" y="24193"/>
                  </a:lnTo>
                  <a:lnTo>
                    <a:pt x="86779" y="24193"/>
                  </a:lnTo>
                  <a:lnTo>
                    <a:pt x="86779" y="24371"/>
                  </a:lnTo>
                  <a:lnTo>
                    <a:pt x="83070" y="28740"/>
                  </a:lnTo>
                  <a:lnTo>
                    <a:pt x="81229" y="31064"/>
                  </a:lnTo>
                  <a:lnTo>
                    <a:pt x="61925" y="56527"/>
                  </a:lnTo>
                  <a:lnTo>
                    <a:pt x="61925" y="61074"/>
                  </a:lnTo>
                  <a:lnTo>
                    <a:pt x="96558" y="61074"/>
                  </a:lnTo>
                  <a:lnTo>
                    <a:pt x="96558" y="54825"/>
                  </a:lnTo>
                  <a:close/>
                </a:path>
                <a:path w="173354" h="62229">
                  <a:moveTo>
                    <a:pt x="138226" y="37172"/>
                  </a:moveTo>
                  <a:lnTo>
                    <a:pt x="137985" y="35217"/>
                  </a:lnTo>
                  <a:lnTo>
                    <a:pt x="137426" y="30657"/>
                  </a:lnTo>
                  <a:lnTo>
                    <a:pt x="134645" y="24041"/>
                  </a:lnTo>
                  <a:lnTo>
                    <a:pt x="133096" y="22555"/>
                  </a:lnTo>
                  <a:lnTo>
                    <a:pt x="130746" y="20332"/>
                  </a:lnTo>
                  <a:lnTo>
                    <a:pt x="130746" y="35217"/>
                  </a:lnTo>
                  <a:lnTo>
                    <a:pt x="108102" y="35217"/>
                  </a:lnTo>
                  <a:lnTo>
                    <a:pt x="108712" y="29781"/>
                  </a:lnTo>
                  <a:lnTo>
                    <a:pt x="112153" y="22555"/>
                  </a:lnTo>
                  <a:lnTo>
                    <a:pt x="128714" y="22555"/>
                  </a:lnTo>
                  <a:lnTo>
                    <a:pt x="130683" y="29781"/>
                  </a:lnTo>
                  <a:lnTo>
                    <a:pt x="130746" y="35217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52"/>
                  </a:lnTo>
                  <a:lnTo>
                    <a:pt x="112280" y="18669"/>
                  </a:lnTo>
                  <a:lnTo>
                    <a:pt x="105956" y="23622"/>
                  </a:lnTo>
                  <a:lnTo>
                    <a:pt x="101981" y="31038"/>
                  </a:lnTo>
                  <a:lnTo>
                    <a:pt x="100799" y="38874"/>
                  </a:lnTo>
                  <a:lnTo>
                    <a:pt x="100698" y="40830"/>
                  </a:lnTo>
                  <a:lnTo>
                    <a:pt x="102031" y="49110"/>
                  </a:lnTo>
                  <a:lnTo>
                    <a:pt x="106159" y="56019"/>
                  </a:lnTo>
                  <a:lnTo>
                    <a:pt x="112750" y="60490"/>
                  </a:lnTo>
                  <a:lnTo>
                    <a:pt x="121577" y="62064"/>
                  </a:lnTo>
                  <a:lnTo>
                    <a:pt x="128282" y="62064"/>
                  </a:lnTo>
                  <a:lnTo>
                    <a:pt x="133121" y="60553"/>
                  </a:lnTo>
                  <a:lnTo>
                    <a:pt x="135763" y="59296"/>
                  </a:lnTo>
                  <a:lnTo>
                    <a:pt x="134962" y="55905"/>
                  </a:lnTo>
                  <a:lnTo>
                    <a:pt x="134442" y="53670"/>
                  </a:lnTo>
                  <a:lnTo>
                    <a:pt x="131533" y="54927"/>
                  </a:lnTo>
                  <a:lnTo>
                    <a:pt x="128193" y="55905"/>
                  </a:lnTo>
                  <a:lnTo>
                    <a:pt x="114795" y="55905"/>
                  </a:lnTo>
                  <a:lnTo>
                    <a:pt x="108191" y="51511"/>
                  </a:lnTo>
                  <a:lnTo>
                    <a:pt x="108013" y="40830"/>
                  </a:lnTo>
                  <a:lnTo>
                    <a:pt x="137883" y="40830"/>
                  </a:lnTo>
                  <a:lnTo>
                    <a:pt x="138150" y="39941"/>
                  </a:lnTo>
                  <a:lnTo>
                    <a:pt x="138226" y="37172"/>
                  </a:lnTo>
                  <a:close/>
                </a:path>
                <a:path w="173354" h="62229">
                  <a:moveTo>
                    <a:pt x="172783" y="42506"/>
                  </a:moveTo>
                  <a:lnTo>
                    <a:pt x="168910" y="38836"/>
                  </a:lnTo>
                  <a:lnTo>
                    <a:pt x="161594" y="36068"/>
                  </a:lnTo>
                  <a:lnTo>
                    <a:pt x="155956" y="33832"/>
                  </a:lnTo>
                  <a:lnTo>
                    <a:pt x="153492" y="32219"/>
                  </a:lnTo>
                  <a:lnTo>
                    <a:pt x="153492" y="25425"/>
                  </a:lnTo>
                  <a:lnTo>
                    <a:pt x="156044" y="22656"/>
                  </a:lnTo>
                  <a:lnTo>
                    <a:pt x="164503" y="22656"/>
                  </a:lnTo>
                  <a:lnTo>
                    <a:pt x="167678" y="24269"/>
                  </a:lnTo>
                  <a:lnTo>
                    <a:pt x="169354" y="25247"/>
                  </a:lnTo>
                  <a:lnTo>
                    <a:pt x="171208" y="19532"/>
                  </a:lnTo>
                  <a:lnTo>
                    <a:pt x="168910" y="18110"/>
                  </a:lnTo>
                  <a:lnTo>
                    <a:pt x="165214" y="16852"/>
                  </a:lnTo>
                  <a:lnTo>
                    <a:pt x="151638" y="16852"/>
                  </a:lnTo>
                  <a:lnTo>
                    <a:pt x="146088" y="22567"/>
                  </a:lnTo>
                  <a:lnTo>
                    <a:pt x="146088" y="34734"/>
                  </a:lnTo>
                  <a:lnTo>
                    <a:pt x="149707" y="39027"/>
                  </a:lnTo>
                  <a:lnTo>
                    <a:pt x="163093" y="44030"/>
                  </a:lnTo>
                  <a:lnTo>
                    <a:pt x="165303" y="45999"/>
                  </a:lnTo>
                  <a:lnTo>
                    <a:pt x="165303" y="53416"/>
                  </a:lnTo>
                  <a:lnTo>
                    <a:pt x="162661" y="56184"/>
                  </a:lnTo>
                  <a:lnTo>
                    <a:pt x="153136" y="56184"/>
                  </a:lnTo>
                  <a:lnTo>
                    <a:pt x="149085" y="54584"/>
                  </a:lnTo>
                  <a:lnTo>
                    <a:pt x="146799" y="53149"/>
                  </a:lnTo>
                  <a:lnTo>
                    <a:pt x="144856" y="59042"/>
                  </a:lnTo>
                  <a:lnTo>
                    <a:pt x="147853" y="60833"/>
                  </a:lnTo>
                  <a:lnTo>
                    <a:pt x="152171" y="62077"/>
                  </a:lnTo>
                  <a:lnTo>
                    <a:pt x="166979" y="62077"/>
                  </a:lnTo>
                  <a:lnTo>
                    <a:pt x="172783" y="56629"/>
                  </a:lnTo>
                  <a:lnTo>
                    <a:pt x="172783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36187" y="4718202"/>
              <a:ext cx="179070" cy="59690"/>
            </a:xfrm>
            <a:custGeom>
              <a:avLst/>
              <a:gdLst/>
              <a:ahLst/>
              <a:cxnLst/>
              <a:rect l="l" t="t" r="r" b="b"/>
              <a:pathLst>
                <a:path w="179070" h="59689">
                  <a:moveTo>
                    <a:pt x="59804" y="59270"/>
                  </a:moveTo>
                  <a:lnTo>
                    <a:pt x="56146" y="0"/>
                  </a:lnTo>
                  <a:lnTo>
                    <a:pt x="46507" y="0"/>
                  </a:lnTo>
                  <a:lnTo>
                    <a:pt x="33375" y="36131"/>
                  </a:lnTo>
                  <a:lnTo>
                    <a:pt x="31292" y="43065"/>
                  </a:lnTo>
                  <a:lnTo>
                    <a:pt x="29895" y="49047"/>
                  </a:lnTo>
                  <a:lnTo>
                    <a:pt x="29552" y="49047"/>
                  </a:lnTo>
                  <a:lnTo>
                    <a:pt x="28079" y="42887"/>
                  </a:lnTo>
                  <a:lnTo>
                    <a:pt x="26162" y="35953"/>
                  </a:lnTo>
                  <a:lnTo>
                    <a:pt x="23736" y="28740"/>
                  </a:lnTo>
                  <a:lnTo>
                    <a:pt x="13728" y="0"/>
                  </a:lnTo>
                  <a:lnTo>
                    <a:pt x="4089" y="0"/>
                  </a:lnTo>
                  <a:lnTo>
                    <a:pt x="0" y="59270"/>
                  </a:lnTo>
                  <a:lnTo>
                    <a:pt x="7213" y="59270"/>
                  </a:lnTo>
                  <a:lnTo>
                    <a:pt x="9131" y="27025"/>
                  </a:lnTo>
                  <a:lnTo>
                    <a:pt x="9906" y="7747"/>
                  </a:lnTo>
                  <a:lnTo>
                    <a:pt x="10083" y="7747"/>
                  </a:lnTo>
                  <a:lnTo>
                    <a:pt x="11734" y="14693"/>
                  </a:lnTo>
                  <a:lnTo>
                    <a:pt x="13995" y="22339"/>
                  </a:lnTo>
                  <a:lnTo>
                    <a:pt x="16865" y="30695"/>
                  </a:lnTo>
                  <a:lnTo>
                    <a:pt x="26162" y="58902"/>
                  </a:lnTo>
                  <a:lnTo>
                    <a:pt x="32156" y="58902"/>
                  </a:lnTo>
                  <a:lnTo>
                    <a:pt x="45110" y="22593"/>
                  </a:lnTo>
                  <a:lnTo>
                    <a:pt x="47802" y="14605"/>
                  </a:lnTo>
                  <a:lnTo>
                    <a:pt x="49809" y="7747"/>
                  </a:lnTo>
                  <a:lnTo>
                    <a:pt x="50063" y="7747"/>
                  </a:lnTo>
                  <a:lnTo>
                    <a:pt x="50101" y="13665"/>
                  </a:lnTo>
                  <a:lnTo>
                    <a:pt x="50634" y="26822"/>
                  </a:lnTo>
                  <a:lnTo>
                    <a:pt x="52324" y="59270"/>
                  </a:lnTo>
                  <a:lnTo>
                    <a:pt x="59804" y="59270"/>
                  </a:lnTo>
                  <a:close/>
                </a:path>
                <a:path w="179070" h="59689">
                  <a:moveTo>
                    <a:pt x="89103" y="32600"/>
                  </a:moveTo>
                  <a:lnTo>
                    <a:pt x="67894" y="32600"/>
                  </a:lnTo>
                  <a:lnTo>
                    <a:pt x="67894" y="38315"/>
                  </a:lnTo>
                  <a:lnTo>
                    <a:pt x="89103" y="38315"/>
                  </a:lnTo>
                  <a:lnTo>
                    <a:pt x="89103" y="32600"/>
                  </a:lnTo>
                  <a:close/>
                </a:path>
                <a:path w="179070" h="59689">
                  <a:moveTo>
                    <a:pt x="137198" y="59270"/>
                  </a:moveTo>
                  <a:lnTo>
                    <a:pt x="118948" y="28841"/>
                  </a:lnTo>
                  <a:lnTo>
                    <a:pt x="136766" y="0"/>
                  </a:lnTo>
                  <a:lnTo>
                    <a:pt x="128066" y="0"/>
                  </a:lnTo>
                  <a:lnTo>
                    <a:pt x="116420" y="20396"/>
                  </a:lnTo>
                  <a:lnTo>
                    <a:pt x="114769" y="24003"/>
                  </a:lnTo>
                  <a:lnTo>
                    <a:pt x="114592" y="24003"/>
                  </a:lnTo>
                  <a:lnTo>
                    <a:pt x="111290" y="17767"/>
                  </a:lnTo>
                  <a:lnTo>
                    <a:pt x="101295" y="0"/>
                  </a:lnTo>
                  <a:lnTo>
                    <a:pt x="92608" y="0"/>
                  </a:lnTo>
                  <a:lnTo>
                    <a:pt x="109816" y="29286"/>
                  </a:lnTo>
                  <a:lnTo>
                    <a:pt x="91909" y="59270"/>
                  </a:lnTo>
                  <a:lnTo>
                    <a:pt x="100609" y="59270"/>
                  </a:lnTo>
                  <a:lnTo>
                    <a:pt x="107645" y="46253"/>
                  </a:lnTo>
                  <a:lnTo>
                    <a:pt x="110680" y="41071"/>
                  </a:lnTo>
                  <a:lnTo>
                    <a:pt x="112331" y="37985"/>
                  </a:lnTo>
                  <a:lnTo>
                    <a:pt x="113995" y="34467"/>
                  </a:lnTo>
                  <a:lnTo>
                    <a:pt x="114160" y="34467"/>
                  </a:lnTo>
                  <a:lnTo>
                    <a:pt x="117817" y="41236"/>
                  </a:lnTo>
                  <a:lnTo>
                    <a:pt x="120942" y="46253"/>
                  </a:lnTo>
                  <a:lnTo>
                    <a:pt x="128422" y="59270"/>
                  </a:lnTo>
                  <a:lnTo>
                    <a:pt x="137198" y="59270"/>
                  </a:lnTo>
                  <a:close/>
                </a:path>
                <a:path w="179070" h="59689">
                  <a:moveTo>
                    <a:pt x="178574" y="52844"/>
                  </a:moveTo>
                  <a:lnTo>
                    <a:pt x="153543" y="52844"/>
                  </a:lnTo>
                  <a:lnTo>
                    <a:pt x="153543" y="0"/>
                  </a:lnTo>
                  <a:lnTo>
                    <a:pt x="145897" y="0"/>
                  </a:lnTo>
                  <a:lnTo>
                    <a:pt x="145897" y="59270"/>
                  </a:lnTo>
                  <a:lnTo>
                    <a:pt x="178574" y="59270"/>
                  </a:lnTo>
                  <a:lnTo>
                    <a:pt x="178574" y="5284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28007" y="4235742"/>
              <a:ext cx="211556" cy="64338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61687" y="4238993"/>
              <a:ext cx="172986" cy="79768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447171" y="4673816"/>
              <a:ext cx="158750" cy="62865"/>
            </a:xfrm>
            <a:custGeom>
              <a:avLst/>
              <a:gdLst/>
              <a:ahLst/>
              <a:cxnLst/>
              <a:rect l="l" t="t" r="r" b="b"/>
              <a:pathLst>
                <a:path w="158750" h="62864">
                  <a:moveTo>
                    <a:pt x="43370" y="3200"/>
                  </a:moveTo>
                  <a:lnTo>
                    <a:pt x="0" y="3200"/>
                  </a:lnTo>
                  <a:lnTo>
                    <a:pt x="0" y="9715"/>
                  </a:lnTo>
                  <a:lnTo>
                    <a:pt x="17818" y="9715"/>
                  </a:lnTo>
                  <a:lnTo>
                    <a:pt x="17818" y="62471"/>
                  </a:lnTo>
                  <a:lnTo>
                    <a:pt x="25463" y="62471"/>
                  </a:lnTo>
                  <a:lnTo>
                    <a:pt x="25463" y="9715"/>
                  </a:lnTo>
                  <a:lnTo>
                    <a:pt x="43370" y="9715"/>
                  </a:lnTo>
                  <a:lnTo>
                    <a:pt x="43370" y="3200"/>
                  </a:lnTo>
                  <a:close/>
                </a:path>
                <a:path w="158750" h="62864">
                  <a:moveTo>
                    <a:pt x="102476" y="19837"/>
                  </a:moveTo>
                  <a:lnTo>
                    <a:pt x="94919" y="19837"/>
                  </a:lnTo>
                  <a:lnTo>
                    <a:pt x="87528" y="46266"/>
                  </a:lnTo>
                  <a:lnTo>
                    <a:pt x="86398" y="50761"/>
                  </a:lnTo>
                  <a:lnTo>
                    <a:pt x="85699" y="55168"/>
                  </a:lnTo>
                  <a:lnTo>
                    <a:pt x="85445" y="55168"/>
                  </a:lnTo>
                  <a:lnTo>
                    <a:pt x="84480" y="50761"/>
                  </a:lnTo>
                  <a:lnTo>
                    <a:pt x="83273" y="46266"/>
                  </a:lnTo>
                  <a:lnTo>
                    <a:pt x="75184" y="19837"/>
                  </a:lnTo>
                  <a:lnTo>
                    <a:pt x="68757" y="19837"/>
                  </a:lnTo>
                  <a:lnTo>
                    <a:pt x="59016" y="50761"/>
                  </a:lnTo>
                  <a:lnTo>
                    <a:pt x="58153" y="55168"/>
                  </a:lnTo>
                  <a:lnTo>
                    <a:pt x="57886" y="55168"/>
                  </a:lnTo>
                  <a:lnTo>
                    <a:pt x="57023" y="50761"/>
                  </a:lnTo>
                  <a:lnTo>
                    <a:pt x="54762" y="41503"/>
                  </a:lnTo>
                  <a:lnTo>
                    <a:pt x="49110" y="19837"/>
                  </a:lnTo>
                  <a:lnTo>
                    <a:pt x="41376" y="19837"/>
                  </a:lnTo>
                  <a:lnTo>
                    <a:pt x="54063" y="62471"/>
                  </a:lnTo>
                  <a:lnTo>
                    <a:pt x="61023" y="62471"/>
                  </a:lnTo>
                  <a:lnTo>
                    <a:pt x="69278" y="37630"/>
                  </a:lnTo>
                  <a:lnTo>
                    <a:pt x="70573" y="33223"/>
                  </a:lnTo>
                  <a:lnTo>
                    <a:pt x="71628" y="28105"/>
                  </a:lnTo>
                  <a:lnTo>
                    <a:pt x="71793" y="28105"/>
                  </a:lnTo>
                  <a:lnTo>
                    <a:pt x="72834" y="33134"/>
                  </a:lnTo>
                  <a:lnTo>
                    <a:pt x="73964" y="37363"/>
                  </a:lnTo>
                  <a:lnTo>
                    <a:pt x="81965" y="62471"/>
                  </a:lnTo>
                  <a:lnTo>
                    <a:pt x="88836" y="62471"/>
                  </a:lnTo>
                  <a:lnTo>
                    <a:pt x="102476" y="19837"/>
                  </a:lnTo>
                  <a:close/>
                </a:path>
                <a:path w="158750" h="62864">
                  <a:moveTo>
                    <a:pt x="117716" y="19837"/>
                  </a:moveTo>
                  <a:lnTo>
                    <a:pt x="110159" y="19837"/>
                  </a:lnTo>
                  <a:lnTo>
                    <a:pt x="110159" y="62471"/>
                  </a:lnTo>
                  <a:lnTo>
                    <a:pt x="117716" y="62471"/>
                  </a:lnTo>
                  <a:lnTo>
                    <a:pt x="117716" y="19837"/>
                  </a:lnTo>
                  <a:close/>
                </a:path>
                <a:path w="158750" h="62864">
                  <a:moveTo>
                    <a:pt x="118770" y="10553"/>
                  </a:moveTo>
                  <a:lnTo>
                    <a:pt x="118681" y="5181"/>
                  </a:lnTo>
                  <a:lnTo>
                    <a:pt x="116852" y="3073"/>
                  </a:lnTo>
                  <a:lnTo>
                    <a:pt x="111201" y="3073"/>
                  </a:lnTo>
                  <a:lnTo>
                    <a:pt x="109283" y="5181"/>
                  </a:lnTo>
                  <a:lnTo>
                    <a:pt x="109207" y="10553"/>
                  </a:lnTo>
                  <a:lnTo>
                    <a:pt x="111023" y="12661"/>
                  </a:lnTo>
                  <a:lnTo>
                    <a:pt x="116852" y="12661"/>
                  </a:lnTo>
                  <a:lnTo>
                    <a:pt x="118770" y="10553"/>
                  </a:lnTo>
                  <a:close/>
                </a:path>
                <a:path w="158750" h="62864">
                  <a:moveTo>
                    <a:pt x="138036" y="0"/>
                  </a:moveTo>
                  <a:lnTo>
                    <a:pt x="130479" y="0"/>
                  </a:lnTo>
                  <a:lnTo>
                    <a:pt x="130479" y="62471"/>
                  </a:lnTo>
                  <a:lnTo>
                    <a:pt x="138036" y="62471"/>
                  </a:lnTo>
                  <a:lnTo>
                    <a:pt x="138036" y="0"/>
                  </a:lnTo>
                  <a:close/>
                </a:path>
                <a:path w="158750" h="62864">
                  <a:moveTo>
                    <a:pt x="158483" y="0"/>
                  </a:moveTo>
                  <a:lnTo>
                    <a:pt x="150926" y="0"/>
                  </a:lnTo>
                  <a:lnTo>
                    <a:pt x="150926" y="62471"/>
                  </a:lnTo>
                  <a:lnTo>
                    <a:pt x="158483" y="62471"/>
                  </a:lnTo>
                  <a:lnTo>
                    <a:pt x="158483" y="0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80400" y="1311478"/>
              <a:ext cx="3154426" cy="2770555"/>
            </a:xfrm>
            <a:prstGeom prst="rect">
              <a:avLst/>
            </a:prstGeom>
          </p:spPr>
        </p:pic>
      </p:grpSp>
      <p:sp>
        <p:nvSpPr>
          <p:cNvPr id="106" name="object 1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34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0"/>
            <a:ext cx="1001394" cy="5634355"/>
          </a:xfrm>
          <a:custGeom>
            <a:avLst/>
            <a:gdLst/>
            <a:ahLst/>
            <a:cxnLst/>
            <a:rect l="l" t="t" r="r" b="b"/>
            <a:pathLst>
              <a:path w="1001394" h="5634355">
                <a:moveTo>
                  <a:pt x="1001200" y="0"/>
                </a:moveTo>
                <a:lnTo>
                  <a:pt x="0" y="0"/>
                </a:lnTo>
                <a:lnTo>
                  <a:pt x="0" y="5633999"/>
                </a:lnTo>
                <a:lnTo>
                  <a:pt x="1001200" y="5633999"/>
                </a:lnTo>
                <a:lnTo>
                  <a:pt x="1001200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08558" y="413621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08558" y="43021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08558" y="44681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42582" y="413621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42582" y="43021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42582" y="44681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76593" y="413621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76593" y="43021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76593" y="44681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7008" y="8289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7008" y="99496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7008" y="116094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1028" y="8289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1028" y="99496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1028" y="116094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5048" y="8289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5048" y="99496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5048" y="116094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90087" y="463121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90087" y="479719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0087" y="49631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24107" y="463121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24107" y="479719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24107" y="49631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8883" y="3553320"/>
            <a:ext cx="209422" cy="209422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667901" y="470725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7901" y="457619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7901" y="444512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7901" y="431406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7901" y="418299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7901" y="4051935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2535237" y="716775"/>
            <a:ext cx="461009" cy="143510"/>
            <a:chOff x="2535237" y="716775"/>
            <a:chExt cx="461009" cy="143510"/>
          </a:xfrm>
        </p:grpSpPr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5237" y="722884"/>
              <a:ext cx="84645" cy="13604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1727" y="759333"/>
              <a:ext cx="133743" cy="10071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1416" y="759333"/>
              <a:ext cx="82461" cy="9847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05417" y="716775"/>
              <a:ext cx="90601" cy="143268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3077743" y="721779"/>
            <a:ext cx="1062355" cy="138430"/>
            <a:chOff x="3077743" y="721779"/>
            <a:chExt cx="1062355" cy="138430"/>
          </a:xfrm>
        </p:grpSpPr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77743" y="724001"/>
              <a:ext cx="100749" cy="13380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00539" y="759333"/>
              <a:ext cx="76504" cy="10071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02990" y="759333"/>
              <a:ext cx="138099" cy="9847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62642" y="759320"/>
              <a:ext cx="84848" cy="10071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572954" y="765086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26611" y="722884"/>
              <a:ext cx="191160" cy="13492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37203" y="721779"/>
              <a:ext cx="302437" cy="138252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07357" y="721766"/>
            <a:ext cx="113652" cy="138264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4382096" y="721779"/>
            <a:ext cx="122555" cy="138430"/>
            <a:chOff x="4382096" y="721779"/>
            <a:chExt cx="122555" cy="138430"/>
          </a:xfrm>
        </p:grpSpPr>
        <p:pic>
          <p:nvPicPr>
            <p:cNvPr id="74" name="object 7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82096" y="721779"/>
              <a:ext cx="81076" cy="13825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486782" y="795578"/>
              <a:ext cx="17780" cy="62230"/>
            </a:xfrm>
            <a:custGeom>
              <a:avLst/>
              <a:gdLst/>
              <a:ahLst/>
              <a:cxnLst/>
              <a:rect l="l" t="t" r="r" b="b"/>
              <a:pathLst>
                <a:path w="17779" h="62230">
                  <a:moveTo>
                    <a:pt x="0" y="62229"/>
                  </a:moveTo>
                  <a:lnTo>
                    <a:pt x="17487" y="62229"/>
                  </a:lnTo>
                  <a:lnTo>
                    <a:pt x="17487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4486783" y="722884"/>
            <a:ext cx="370205" cy="135255"/>
            <a:chOff x="4486783" y="722884"/>
            <a:chExt cx="370205" cy="135255"/>
          </a:xfrm>
        </p:grpSpPr>
        <p:sp>
          <p:nvSpPr>
            <p:cNvPr id="77" name="object 77"/>
            <p:cNvSpPr/>
            <p:nvPr/>
          </p:nvSpPr>
          <p:spPr>
            <a:xfrm>
              <a:off x="4486783" y="724001"/>
              <a:ext cx="147320" cy="133985"/>
            </a:xfrm>
            <a:custGeom>
              <a:avLst/>
              <a:gdLst/>
              <a:ahLst/>
              <a:cxnLst/>
              <a:rect l="l" t="t" r="r" b="b"/>
              <a:pathLst>
                <a:path w="147320" h="133984">
                  <a:moveTo>
                    <a:pt x="99555" y="457"/>
                  </a:moveTo>
                  <a:lnTo>
                    <a:pt x="82270" y="457"/>
                  </a:lnTo>
                  <a:lnTo>
                    <a:pt x="82270" y="56337"/>
                  </a:lnTo>
                  <a:lnTo>
                    <a:pt x="17487" y="56337"/>
                  </a:lnTo>
                  <a:lnTo>
                    <a:pt x="17487" y="457"/>
                  </a:lnTo>
                  <a:lnTo>
                    <a:pt x="0" y="457"/>
                  </a:lnTo>
                  <a:lnTo>
                    <a:pt x="0" y="56337"/>
                  </a:lnTo>
                  <a:lnTo>
                    <a:pt x="0" y="71577"/>
                  </a:lnTo>
                  <a:lnTo>
                    <a:pt x="82270" y="71577"/>
                  </a:lnTo>
                  <a:lnTo>
                    <a:pt x="82270" y="133807"/>
                  </a:lnTo>
                  <a:lnTo>
                    <a:pt x="99555" y="133807"/>
                  </a:lnTo>
                  <a:lnTo>
                    <a:pt x="99555" y="71577"/>
                  </a:lnTo>
                  <a:lnTo>
                    <a:pt x="99555" y="56337"/>
                  </a:lnTo>
                  <a:lnTo>
                    <a:pt x="99555" y="457"/>
                  </a:lnTo>
                  <a:close/>
                </a:path>
                <a:path w="147320" h="133984">
                  <a:moveTo>
                    <a:pt x="147116" y="0"/>
                  </a:moveTo>
                  <a:lnTo>
                    <a:pt x="129628" y="0"/>
                  </a:lnTo>
                  <a:lnTo>
                    <a:pt x="129628" y="133807"/>
                  </a:lnTo>
                  <a:lnTo>
                    <a:pt x="147116" y="133807"/>
                  </a:lnTo>
                  <a:lnTo>
                    <a:pt x="147116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63986" y="722884"/>
              <a:ext cx="192938" cy="134924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4924475" y="722884"/>
            <a:ext cx="329565" cy="136525"/>
            <a:chOff x="4924475" y="722884"/>
            <a:chExt cx="329565" cy="136525"/>
          </a:xfrm>
        </p:grpSpPr>
        <p:pic>
          <p:nvPicPr>
            <p:cNvPr id="80" name="object 8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24475" y="722884"/>
              <a:ext cx="84645" cy="13604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32146" y="724001"/>
              <a:ext cx="221830" cy="133807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1311478" y="1015885"/>
            <a:ext cx="5026660" cy="4188460"/>
            <a:chOff x="1311478" y="1015885"/>
            <a:chExt cx="5026660" cy="4188460"/>
          </a:xfrm>
        </p:grpSpPr>
        <p:pic>
          <p:nvPicPr>
            <p:cNvPr id="83" name="object 8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70043" y="1318407"/>
              <a:ext cx="1267485" cy="311962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50977" y="2730424"/>
              <a:ext cx="478869" cy="52187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136580" y="4136175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69435" y="3970655"/>
              <a:ext cx="1212545" cy="1233678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4173867" y="4174190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173423" y="420994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330765" y="4136175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64573" y="3970655"/>
              <a:ext cx="1210448" cy="123367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367100" y="4174190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367608" y="420994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27249" y="4136175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61831" y="3970655"/>
              <a:ext cx="1210448" cy="1233678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564383" y="4174190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64092" y="420994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89"/>
                  </a:lnTo>
                  <a:lnTo>
                    <a:pt x="657352" y="457568"/>
                  </a:lnTo>
                  <a:lnTo>
                    <a:pt x="650481" y="470433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95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722589" y="4136175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4873" y="3970655"/>
              <a:ext cx="1212557" cy="123367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58962" y="4174190"/>
              <a:ext cx="681951" cy="70384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98597" y="4284878"/>
              <a:ext cx="191808" cy="64325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97111" y="4724825"/>
              <a:ext cx="196443" cy="79201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31133" y="4284878"/>
              <a:ext cx="329882" cy="64338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3621976" y="4432909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57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19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22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22" y="61074"/>
                  </a:lnTo>
                  <a:lnTo>
                    <a:pt x="53822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00" y="3009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39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509810" y="4767338"/>
              <a:ext cx="400685" cy="59690"/>
            </a:xfrm>
            <a:custGeom>
              <a:avLst/>
              <a:gdLst/>
              <a:ahLst/>
              <a:cxnLst/>
              <a:rect l="l" t="t" r="r" b="b"/>
              <a:pathLst>
                <a:path w="400685" h="59689">
                  <a:moveTo>
                    <a:pt x="59804" y="59270"/>
                  </a:moveTo>
                  <a:lnTo>
                    <a:pt x="56146" y="0"/>
                  </a:lnTo>
                  <a:lnTo>
                    <a:pt x="46507" y="0"/>
                  </a:lnTo>
                  <a:lnTo>
                    <a:pt x="33375" y="36131"/>
                  </a:lnTo>
                  <a:lnTo>
                    <a:pt x="31292" y="43065"/>
                  </a:lnTo>
                  <a:lnTo>
                    <a:pt x="29895" y="49047"/>
                  </a:lnTo>
                  <a:lnTo>
                    <a:pt x="29552" y="49047"/>
                  </a:lnTo>
                  <a:lnTo>
                    <a:pt x="28079" y="42887"/>
                  </a:lnTo>
                  <a:lnTo>
                    <a:pt x="26162" y="35953"/>
                  </a:lnTo>
                  <a:lnTo>
                    <a:pt x="13728" y="0"/>
                  </a:lnTo>
                  <a:lnTo>
                    <a:pt x="4089" y="0"/>
                  </a:lnTo>
                  <a:lnTo>
                    <a:pt x="0" y="59270"/>
                  </a:lnTo>
                  <a:lnTo>
                    <a:pt x="7213" y="59270"/>
                  </a:lnTo>
                  <a:lnTo>
                    <a:pt x="9131" y="27025"/>
                  </a:lnTo>
                  <a:lnTo>
                    <a:pt x="9906" y="7747"/>
                  </a:lnTo>
                  <a:lnTo>
                    <a:pt x="10083" y="7747"/>
                  </a:lnTo>
                  <a:lnTo>
                    <a:pt x="11734" y="14693"/>
                  </a:lnTo>
                  <a:lnTo>
                    <a:pt x="13995" y="22339"/>
                  </a:lnTo>
                  <a:lnTo>
                    <a:pt x="16865" y="30695"/>
                  </a:lnTo>
                  <a:lnTo>
                    <a:pt x="26162" y="58902"/>
                  </a:lnTo>
                  <a:lnTo>
                    <a:pt x="32156" y="58902"/>
                  </a:lnTo>
                  <a:lnTo>
                    <a:pt x="45110" y="22593"/>
                  </a:lnTo>
                  <a:lnTo>
                    <a:pt x="47802" y="14605"/>
                  </a:lnTo>
                  <a:lnTo>
                    <a:pt x="49809" y="7747"/>
                  </a:lnTo>
                  <a:lnTo>
                    <a:pt x="50063" y="7747"/>
                  </a:lnTo>
                  <a:lnTo>
                    <a:pt x="50101" y="13652"/>
                  </a:lnTo>
                  <a:lnTo>
                    <a:pt x="50634" y="26822"/>
                  </a:lnTo>
                  <a:lnTo>
                    <a:pt x="52324" y="59270"/>
                  </a:lnTo>
                  <a:lnTo>
                    <a:pt x="59804" y="59270"/>
                  </a:lnTo>
                  <a:close/>
                </a:path>
                <a:path w="400685" h="59689">
                  <a:moveTo>
                    <a:pt x="89103" y="32600"/>
                  </a:moveTo>
                  <a:lnTo>
                    <a:pt x="67894" y="32600"/>
                  </a:lnTo>
                  <a:lnTo>
                    <a:pt x="67894" y="38315"/>
                  </a:lnTo>
                  <a:lnTo>
                    <a:pt x="89103" y="38315"/>
                  </a:lnTo>
                  <a:lnTo>
                    <a:pt x="89103" y="32600"/>
                  </a:lnTo>
                  <a:close/>
                </a:path>
                <a:path w="400685" h="59689">
                  <a:moveTo>
                    <a:pt x="130886" y="52844"/>
                  </a:moveTo>
                  <a:lnTo>
                    <a:pt x="105854" y="52844"/>
                  </a:lnTo>
                  <a:lnTo>
                    <a:pt x="105854" y="0"/>
                  </a:lnTo>
                  <a:lnTo>
                    <a:pt x="98209" y="0"/>
                  </a:lnTo>
                  <a:lnTo>
                    <a:pt x="98209" y="59270"/>
                  </a:lnTo>
                  <a:lnTo>
                    <a:pt x="130886" y="59270"/>
                  </a:lnTo>
                  <a:lnTo>
                    <a:pt x="130886" y="52844"/>
                  </a:lnTo>
                  <a:close/>
                </a:path>
                <a:path w="400685" h="59689">
                  <a:moveTo>
                    <a:pt x="152793" y="32600"/>
                  </a:moveTo>
                  <a:lnTo>
                    <a:pt x="131584" y="32600"/>
                  </a:lnTo>
                  <a:lnTo>
                    <a:pt x="131584" y="38315"/>
                  </a:lnTo>
                  <a:lnTo>
                    <a:pt x="152793" y="38315"/>
                  </a:lnTo>
                  <a:lnTo>
                    <a:pt x="152793" y="32600"/>
                  </a:lnTo>
                  <a:close/>
                </a:path>
                <a:path w="400685" h="59689">
                  <a:moveTo>
                    <a:pt x="200952" y="59270"/>
                  </a:moveTo>
                  <a:lnTo>
                    <a:pt x="182702" y="28841"/>
                  </a:lnTo>
                  <a:lnTo>
                    <a:pt x="200520" y="0"/>
                  </a:lnTo>
                  <a:lnTo>
                    <a:pt x="191820" y="0"/>
                  </a:lnTo>
                  <a:lnTo>
                    <a:pt x="180174" y="20396"/>
                  </a:lnTo>
                  <a:lnTo>
                    <a:pt x="178523" y="24003"/>
                  </a:lnTo>
                  <a:lnTo>
                    <a:pt x="178346" y="24003"/>
                  </a:lnTo>
                  <a:lnTo>
                    <a:pt x="175044" y="17767"/>
                  </a:lnTo>
                  <a:lnTo>
                    <a:pt x="165049" y="0"/>
                  </a:lnTo>
                  <a:lnTo>
                    <a:pt x="156362" y="0"/>
                  </a:lnTo>
                  <a:lnTo>
                    <a:pt x="173570" y="29286"/>
                  </a:lnTo>
                  <a:lnTo>
                    <a:pt x="155663" y="59270"/>
                  </a:lnTo>
                  <a:lnTo>
                    <a:pt x="164363" y="59270"/>
                  </a:lnTo>
                  <a:lnTo>
                    <a:pt x="171399" y="46253"/>
                  </a:lnTo>
                  <a:lnTo>
                    <a:pt x="174447" y="41071"/>
                  </a:lnTo>
                  <a:lnTo>
                    <a:pt x="176085" y="37985"/>
                  </a:lnTo>
                  <a:lnTo>
                    <a:pt x="177749" y="34467"/>
                  </a:lnTo>
                  <a:lnTo>
                    <a:pt x="177914" y="34467"/>
                  </a:lnTo>
                  <a:lnTo>
                    <a:pt x="181571" y="41236"/>
                  </a:lnTo>
                  <a:lnTo>
                    <a:pt x="184696" y="46253"/>
                  </a:lnTo>
                  <a:lnTo>
                    <a:pt x="192176" y="59270"/>
                  </a:lnTo>
                  <a:lnTo>
                    <a:pt x="200952" y="59270"/>
                  </a:lnTo>
                  <a:close/>
                </a:path>
                <a:path w="400685" h="59689">
                  <a:moveTo>
                    <a:pt x="242341" y="52844"/>
                  </a:moveTo>
                  <a:lnTo>
                    <a:pt x="217309" y="52844"/>
                  </a:lnTo>
                  <a:lnTo>
                    <a:pt x="217309" y="0"/>
                  </a:lnTo>
                  <a:lnTo>
                    <a:pt x="209664" y="0"/>
                  </a:lnTo>
                  <a:lnTo>
                    <a:pt x="209664" y="59270"/>
                  </a:lnTo>
                  <a:lnTo>
                    <a:pt x="242341" y="59270"/>
                  </a:lnTo>
                  <a:lnTo>
                    <a:pt x="242341" y="52844"/>
                  </a:lnTo>
                  <a:close/>
                </a:path>
                <a:path w="400685" h="59689">
                  <a:moveTo>
                    <a:pt x="264248" y="32600"/>
                  </a:moveTo>
                  <a:lnTo>
                    <a:pt x="243039" y="32600"/>
                  </a:lnTo>
                  <a:lnTo>
                    <a:pt x="243039" y="38315"/>
                  </a:lnTo>
                  <a:lnTo>
                    <a:pt x="264248" y="38315"/>
                  </a:lnTo>
                  <a:lnTo>
                    <a:pt x="264248" y="32600"/>
                  </a:lnTo>
                  <a:close/>
                </a:path>
                <a:path w="400685" h="59689">
                  <a:moveTo>
                    <a:pt x="306730" y="52933"/>
                  </a:moveTo>
                  <a:lnTo>
                    <a:pt x="281444" y="52933"/>
                  </a:lnTo>
                  <a:lnTo>
                    <a:pt x="281444" y="52755"/>
                  </a:lnTo>
                  <a:lnTo>
                    <a:pt x="285877" y="48450"/>
                  </a:lnTo>
                  <a:lnTo>
                    <a:pt x="293966" y="40233"/>
                  </a:lnTo>
                  <a:lnTo>
                    <a:pt x="300101" y="32689"/>
                  </a:lnTo>
                  <a:lnTo>
                    <a:pt x="303987" y="25323"/>
                  </a:lnTo>
                  <a:lnTo>
                    <a:pt x="305346" y="17653"/>
                  </a:lnTo>
                  <a:lnTo>
                    <a:pt x="305346" y="9563"/>
                  </a:lnTo>
                  <a:lnTo>
                    <a:pt x="300304" y="1104"/>
                  </a:lnTo>
                  <a:lnTo>
                    <a:pt x="281609" y="1104"/>
                  </a:lnTo>
                  <a:lnTo>
                    <a:pt x="276047" y="3568"/>
                  </a:lnTo>
                  <a:lnTo>
                    <a:pt x="272135" y="7010"/>
                  </a:lnTo>
                  <a:lnTo>
                    <a:pt x="274574" y="12369"/>
                  </a:lnTo>
                  <a:lnTo>
                    <a:pt x="277177" y="10172"/>
                  </a:lnTo>
                  <a:lnTo>
                    <a:pt x="281444" y="7531"/>
                  </a:lnTo>
                  <a:lnTo>
                    <a:pt x="294995" y="7531"/>
                  </a:lnTo>
                  <a:lnTo>
                    <a:pt x="297700" y="12903"/>
                  </a:lnTo>
                  <a:lnTo>
                    <a:pt x="297700" y="18707"/>
                  </a:lnTo>
                  <a:lnTo>
                    <a:pt x="296430" y="25082"/>
                  </a:lnTo>
                  <a:lnTo>
                    <a:pt x="292595" y="31737"/>
                  </a:lnTo>
                  <a:lnTo>
                    <a:pt x="286067" y="39370"/>
                  </a:lnTo>
                  <a:lnTo>
                    <a:pt x="276745" y="48717"/>
                  </a:lnTo>
                  <a:lnTo>
                    <a:pt x="270662" y="54521"/>
                  </a:lnTo>
                  <a:lnTo>
                    <a:pt x="270662" y="59270"/>
                  </a:lnTo>
                  <a:lnTo>
                    <a:pt x="306730" y="59270"/>
                  </a:lnTo>
                  <a:lnTo>
                    <a:pt x="306730" y="52933"/>
                  </a:lnTo>
                  <a:close/>
                </a:path>
                <a:path w="400685" h="59689">
                  <a:moveTo>
                    <a:pt x="358838" y="59270"/>
                  </a:moveTo>
                  <a:lnTo>
                    <a:pt x="340588" y="28841"/>
                  </a:lnTo>
                  <a:lnTo>
                    <a:pt x="358406" y="0"/>
                  </a:lnTo>
                  <a:lnTo>
                    <a:pt x="349707" y="0"/>
                  </a:lnTo>
                  <a:lnTo>
                    <a:pt x="338061" y="20396"/>
                  </a:lnTo>
                  <a:lnTo>
                    <a:pt x="336410" y="24003"/>
                  </a:lnTo>
                  <a:lnTo>
                    <a:pt x="336232" y="24003"/>
                  </a:lnTo>
                  <a:lnTo>
                    <a:pt x="332930" y="17767"/>
                  </a:lnTo>
                  <a:lnTo>
                    <a:pt x="322935" y="0"/>
                  </a:lnTo>
                  <a:lnTo>
                    <a:pt x="314248" y="0"/>
                  </a:lnTo>
                  <a:lnTo>
                    <a:pt x="331457" y="29286"/>
                  </a:lnTo>
                  <a:lnTo>
                    <a:pt x="313550" y="59270"/>
                  </a:lnTo>
                  <a:lnTo>
                    <a:pt x="322249" y="59270"/>
                  </a:lnTo>
                  <a:lnTo>
                    <a:pt x="329285" y="46253"/>
                  </a:lnTo>
                  <a:lnTo>
                    <a:pt x="332320" y="41071"/>
                  </a:lnTo>
                  <a:lnTo>
                    <a:pt x="333971" y="37985"/>
                  </a:lnTo>
                  <a:lnTo>
                    <a:pt x="335635" y="34467"/>
                  </a:lnTo>
                  <a:lnTo>
                    <a:pt x="335800" y="34467"/>
                  </a:lnTo>
                  <a:lnTo>
                    <a:pt x="339458" y="41236"/>
                  </a:lnTo>
                  <a:lnTo>
                    <a:pt x="342582" y="46253"/>
                  </a:lnTo>
                  <a:lnTo>
                    <a:pt x="350062" y="59270"/>
                  </a:lnTo>
                  <a:lnTo>
                    <a:pt x="358838" y="59270"/>
                  </a:lnTo>
                  <a:close/>
                </a:path>
                <a:path w="400685" h="59689">
                  <a:moveTo>
                    <a:pt x="400227" y="52844"/>
                  </a:moveTo>
                  <a:lnTo>
                    <a:pt x="375196" y="52844"/>
                  </a:lnTo>
                  <a:lnTo>
                    <a:pt x="375196" y="0"/>
                  </a:lnTo>
                  <a:lnTo>
                    <a:pt x="367550" y="0"/>
                  </a:lnTo>
                  <a:lnTo>
                    <a:pt x="367550" y="59270"/>
                  </a:lnTo>
                  <a:lnTo>
                    <a:pt x="400227" y="59270"/>
                  </a:lnTo>
                  <a:lnTo>
                    <a:pt x="400227" y="5284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12475" y="4284878"/>
              <a:ext cx="211543" cy="6433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46142" y="4288129"/>
              <a:ext cx="172986" cy="79768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4431627" y="4722939"/>
              <a:ext cx="158750" cy="62865"/>
            </a:xfrm>
            <a:custGeom>
              <a:avLst/>
              <a:gdLst/>
              <a:ahLst/>
              <a:cxnLst/>
              <a:rect l="l" t="t" r="r" b="b"/>
              <a:pathLst>
                <a:path w="158750" h="62864">
                  <a:moveTo>
                    <a:pt x="43370" y="3213"/>
                  </a:moveTo>
                  <a:lnTo>
                    <a:pt x="0" y="3213"/>
                  </a:lnTo>
                  <a:lnTo>
                    <a:pt x="0" y="9728"/>
                  </a:lnTo>
                  <a:lnTo>
                    <a:pt x="17818" y="9728"/>
                  </a:lnTo>
                  <a:lnTo>
                    <a:pt x="17818" y="62484"/>
                  </a:lnTo>
                  <a:lnTo>
                    <a:pt x="25463" y="62484"/>
                  </a:lnTo>
                  <a:lnTo>
                    <a:pt x="25463" y="9728"/>
                  </a:lnTo>
                  <a:lnTo>
                    <a:pt x="43370" y="9728"/>
                  </a:lnTo>
                  <a:lnTo>
                    <a:pt x="43370" y="3213"/>
                  </a:lnTo>
                  <a:close/>
                </a:path>
                <a:path w="158750" h="62864">
                  <a:moveTo>
                    <a:pt x="102476" y="19850"/>
                  </a:moveTo>
                  <a:lnTo>
                    <a:pt x="94919" y="19850"/>
                  </a:lnTo>
                  <a:lnTo>
                    <a:pt x="87528" y="46278"/>
                  </a:lnTo>
                  <a:lnTo>
                    <a:pt x="86398" y="50774"/>
                  </a:lnTo>
                  <a:lnTo>
                    <a:pt x="85699" y="55181"/>
                  </a:lnTo>
                  <a:lnTo>
                    <a:pt x="85445" y="55181"/>
                  </a:lnTo>
                  <a:lnTo>
                    <a:pt x="84480" y="50774"/>
                  </a:lnTo>
                  <a:lnTo>
                    <a:pt x="83273" y="46278"/>
                  </a:lnTo>
                  <a:lnTo>
                    <a:pt x="75184" y="19850"/>
                  </a:lnTo>
                  <a:lnTo>
                    <a:pt x="68757" y="19850"/>
                  </a:lnTo>
                  <a:lnTo>
                    <a:pt x="59016" y="50774"/>
                  </a:lnTo>
                  <a:lnTo>
                    <a:pt x="58153" y="55181"/>
                  </a:lnTo>
                  <a:lnTo>
                    <a:pt x="57886" y="55181"/>
                  </a:lnTo>
                  <a:lnTo>
                    <a:pt x="57023" y="50774"/>
                  </a:lnTo>
                  <a:lnTo>
                    <a:pt x="54762" y="41516"/>
                  </a:lnTo>
                  <a:lnTo>
                    <a:pt x="49110" y="19850"/>
                  </a:lnTo>
                  <a:lnTo>
                    <a:pt x="41376" y="19850"/>
                  </a:lnTo>
                  <a:lnTo>
                    <a:pt x="54063" y="62484"/>
                  </a:lnTo>
                  <a:lnTo>
                    <a:pt x="61023" y="62484"/>
                  </a:lnTo>
                  <a:lnTo>
                    <a:pt x="69278" y="37642"/>
                  </a:lnTo>
                  <a:lnTo>
                    <a:pt x="70573" y="33235"/>
                  </a:lnTo>
                  <a:lnTo>
                    <a:pt x="71628" y="28117"/>
                  </a:lnTo>
                  <a:lnTo>
                    <a:pt x="71793" y="28117"/>
                  </a:lnTo>
                  <a:lnTo>
                    <a:pt x="72834" y="33147"/>
                  </a:lnTo>
                  <a:lnTo>
                    <a:pt x="73964" y="37376"/>
                  </a:lnTo>
                  <a:lnTo>
                    <a:pt x="81965" y="62484"/>
                  </a:lnTo>
                  <a:lnTo>
                    <a:pt x="88836" y="62484"/>
                  </a:lnTo>
                  <a:lnTo>
                    <a:pt x="102476" y="19850"/>
                  </a:lnTo>
                  <a:close/>
                </a:path>
                <a:path w="158750" h="62864">
                  <a:moveTo>
                    <a:pt x="117716" y="19837"/>
                  </a:moveTo>
                  <a:lnTo>
                    <a:pt x="110159" y="19837"/>
                  </a:lnTo>
                  <a:lnTo>
                    <a:pt x="110159" y="62471"/>
                  </a:lnTo>
                  <a:lnTo>
                    <a:pt x="117716" y="62471"/>
                  </a:lnTo>
                  <a:lnTo>
                    <a:pt x="117716" y="19837"/>
                  </a:lnTo>
                  <a:close/>
                </a:path>
                <a:path w="158750" h="62864">
                  <a:moveTo>
                    <a:pt x="118770" y="10566"/>
                  </a:moveTo>
                  <a:lnTo>
                    <a:pt x="118681" y="5194"/>
                  </a:lnTo>
                  <a:lnTo>
                    <a:pt x="116852" y="3073"/>
                  </a:lnTo>
                  <a:lnTo>
                    <a:pt x="111201" y="3073"/>
                  </a:lnTo>
                  <a:lnTo>
                    <a:pt x="109283" y="5194"/>
                  </a:lnTo>
                  <a:lnTo>
                    <a:pt x="109207" y="10566"/>
                  </a:lnTo>
                  <a:lnTo>
                    <a:pt x="111036" y="12674"/>
                  </a:lnTo>
                  <a:lnTo>
                    <a:pt x="116852" y="12674"/>
                  </a:lnTo>
                  <a:lnTo>
                    <a:pt x="118770" y="10566"/>
                  </a:lnTo>
                  <a:close/>
                </a:path>
                <a:path w="158750" h="62864">
                  <a:moveTo>
                    <a:pt x="138049" y="0"/>
                  </a:moveTo>
                  <a:lnTo>
                    <a:pt x="130492" y="0"/>
                  </a:lnTo>
                  <a:lnTo>
                    <a:pt x="130492" y="62471"/>
                  </a:lnTo>
                  <a:lnTo>
                    <a:pt x="138049" y="62471"/>
                  </a:lnTo>
                  <a:lnTo>
                    <a:pt x="138049" y="0"/>
                  </a:lnTo>
                  <a:close/>
                </a:path>
                <a:path w="158750" h="62864">
                  <a:moveTo>
                    <a:pt x="158483" y="0"/>
                  </a:moveTo>
                  <a:lnTo>
                    <a:pt x="150926" y="0"/>
                  </a:lnTo>
                  <a:lnTo>
                    <a:pt x="150926" y="62471"/>
                  </a:lnTo>
                  <a:lnTo>
                    <a:pt x="158483" y="62471"/>
                  </a:lnTo>
                  <a:lnTo>
                    <a:pt x="158483" y="0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11478" y="1015885"/>
              <a:ext cx="3407613" cy="3066415"/>
            </a:xfrm>
            <a:prstGeom prst="rect">
              <a:avLst/>
            </a:prstGeom>
          </p:spPr>
        </p:pic>
      </p:grpSp>
      <p:sp>
        <p:nvSpPr>
          <p:cNvPr id="109" name="object 10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35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0"/>
            <a:ext cx="1001394" cy="5634355"/>
          </a:xfrm>
          <a:custGeom>
            <a:avLst/>
            <a:gdLst/>
            <a:ahLst/>
            <a:cxnLst/>
            <a:rect l="l" t="t" r="r" b="b"/>
            <a:pathLst>
              <a:path w="1001394" h="5634355">
                <a:moveTo>
                  <a:pt x="1001200" y="0"/>
                </a:moveTo>
                <a:lnTo>
                  <a:pt x="0" y="0"/>
                </a:lnTo>
                <a:lnTo>
                  <a:pt x="0" y="5633999"/>
                </a:lnTo>
                <a:lnTo>
                  <a:pt x="1001200" y="5633999"/>
                </a:lnTo>
                <a:lnTo>
                  <a:pt x="1001200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29831" y="410895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29831" y="427494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29831" y="444092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63842" y="410895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63842" y="427494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63842" y="444092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97866" y="410895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97866" y="427494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97866" y="444092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8278" y="80173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8278" y="96771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8278" y="113369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2297" y="80173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2297" y="96771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2297" y="113369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6318" y="80173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6318" y="96771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6318" y="113369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11356" y="460396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11356" y="476994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11356" y="49359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45377" y="460396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45377" y="476994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5377" y="49359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0155" y="3526078"/>
            <a:ext cx="209410" cy="209410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689171" y="468000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9171" y="4548945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9171" y="441787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9171" y="428680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9171" y="415574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9171" y="4024681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88397" y="552493"/>
            <a:ext cx="3755561" cy="4440357"/>
          </a:xfrm>
          <a:prstGeom prst="rect">
            <a:avLst/>
          </a:prstGeom>
        </p:spPr>
      </p:pic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36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0"/>
            <a:ext cx="1001394" cy="5634355"/>
          </a:xfrm>
          <a:custGeom>
            <a:avLst/>
            <a:gdLst/>
            <a:ahLst/>
            <a:cxnLst/>
            <a:rect l="l" t="t" r="r" b="b"/>
            <a:pathLst>
              <a:path w="1001394" h="5634355">
                <a:moveTo>
                  <a:pt x="1001200" y="0"/>
                </a:moveTo>
                <a:lnTo>
                  <a:pt x="0" y="0"/>
                </a:lnTo>
                <a:lnTo>
                  <a:pt x="0" y="5633999"/>
                </a:lnTo>
                <a:lnTo>
                  <a:pt x="1001200" y="5633999"/>
                </a:lnTo>
                <a:lnTo>
                  <a:pt x="1001200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1824" y="566547"/>
            <a:ext cx="100749" cy="129374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3344621" y="600697"/>
            <a:ext cx="396240" cy="97790"/>
            <a:chOff x="3344621" y="600697"/>
            <a:chExt cx="396240" cy="97790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7071" y="600710"/>
              <a:ext cx="138099" cy="9521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4621" y="600697"/>
              <a:ext cx="76504" cy="973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6723" y="600697"/>
              <a:ext cx="84848" cy="9737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717035" y="606272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29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29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823550" y="566547"/>
            <a:ext cx="240029" cy="132080"/>
            <a:chOff x="3823550" y="566547"/>
            <a:chExt cx="240029" cy="132080"/>
          </a:xfrm>
        </p:grpSpPr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23550" y="566547"/>
              <a:ext cx="165722" cy="13152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015015" y="600710"/>
              <a:ext cx="48895" cy="95250"/>
            </a:xfrm>
            <a:custGeom>
              <a:avLst/>
              <a:gdLst/>
              <a:ahLst/>
              <a:cxnLst/>
              <a:rect l="l" t="t" r="r" b="b"/>
              <a:pathLst>
                <a:path w="48895" h="95250">
                  <a:moveTo>
                    <a:pt x="45516" y="0"/>
                  </a:moveTo>
                  <a:lnTo>
                    <a:pt x="43522" y="0"/>
                  </a:lnTo>
                  <a:lnTo>
                    <a:pt x="35027" y="1428"/>
                  </a:lnTo>
                  <a:lnTo>
                    <a:pt x="27425" y="5522"/>
                  </a:lnTo>
                  <a:lnTo>
                    <a:pt x="21166" y="11996"/>
                  </a:lnTo>
                  <a:lnTo>
                    <a:pt x="16700" y="20561"/>
                  </a:lnTo>
                  <a:lnTo>
                    <a:pt x="16103" y="20561"/>
                  </a:lnTo>
                  <a:lnTo>
                    <a:pt x="15506" y="2146"/>
                  </a:lnTo>
                  <a:lnTo>
                    <a:pt x="0" y="2146"/>
                  </a:lnTo>
                  <a:lnTo>
                    <a:pt x="623" y="15871"/>
                  </a:lnTo>
                  <a:lnTo>
                    <a:pt x="800" y="31178"/>
                  </a:lnTo>
                  <a:lnTo>
                    <a:pt x="800" y="95211"/>
                  </a:lnTo>
                  <a:lnTo>
                    <a:pt x="18287" y="95211"/>
                  </a:lnTo>
                  <a:lnTo>
                    <a:pt x="18287" y="42875"/>
                  </a:lnTo>
                  <a:lnTo>
                    <a:pt x="18478" y="39992"/>
                  </a:lnTo>
                  <a:lnTo>
                    <a:pt x="42532" y="15938"/>
                  </a:lnTo>
                  <a:lnTo>
                    <a:pt x="44907" y="15938"/>
                  </a:lnTo>
                  <a:lnTo>
                    <a:pt x="46697" y="16129"/>
                  </a:lnTo>
                  <a:lnTo>
                    <a:pt x="48488" y="16522"/>
                  </a:lnTo>
                  <a:lnTo>
                    <a:pt x="48488" y="800"/>
                  </a:lnTo>
                  <a:lnTo>
                    <a:pt x="46901" y="190"/>
                  </a:lnTo>
                  <a:lnTo>
                    <a:pt x="45516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134370" y="565467"/>
            <a:ext cx="833119" cy="132715"/>
            <a:chOff x="4134370" y="565467"/>
            <a:chExt cx="833119" cy="132715"/>
          </a:xfrm>
        </p:grpSpPr>
        <p:sp>
          <p:nvSpPr>
            <p:cNvPr id="38" name="object 38"/>
            <p:cNvSpPr/>
            <p:nvPr/>
          </p:nvSpPr>
          <p:spPr>
            <a:xfrm>
              <a:off x="4134370" y="565467"/>
              <a:ext cx="615315" cy="132715"/>
            </a:xfrm>
            <a:custGeom>
              <a:avLst/>
              <a:gdLst/>
              <a:ahLst/>
              <a:cxnLst/>
              <a:rect l="l" t="t" r="r" b="b"/>
              <a:pathLst>
                <a:path w="615314" h="132715">
                  <a:moveTo>
                    <a:pt x="82664" y="38061"/>
                  </a:moveTo>
                  <a:lnTo>
                    <a:pt x="65379" y="7023"/>
                  </a:lnTo>
                  <a:lnTo>
                    <a:pt x="65379" y="39027"/>
                  </a:lnTo>
                  <a:lnTo>
                    <a:pt x="63055" y="50825"/>
                  </a:lnTo>
                  <a:lnTo>
                    <a:pt x="56375" y="59512"/>
                  </a:lnTo>
                  <a:lnTo>
                    <a:pt x="45758" y="64884"/>
                  </a:lnTo>
                  <a:lnTo>
                    <a:pt x="31597" y="66713"/>
                  </a:lnTo>
                  <a:lnTo>
                    <a:pt x="26035" y="66713"/>
                  </a:lnTo>
                  <a:lnTo>
                    <a:pt x="20269" y="66319"/>
                  </a:lnTo>
                  <a:lnTo>
                    <a:pt x="17487" y="65557"/>
                  </a:lnTo>
                  <a:lnTo>
                    <a:pt x="17487" y="14414"/>
                  </a:lnTo>
                  <a:lnTo>
                    <a:pt x="20472" y="13843"/>
                  </a:lnTo>
                  <a:lnTo>
                    <a:pt x="26035" y="13258"/>
                  </a:lnTo>
                  <a:lnTo>
                    <a:pt x="33782" y="13258"/>
                  </a:lnTo>
                  <a:lnTo>
                    <a:pt x="46761" y="14859"/>
                  </a:lnTo>
                  <a:lnTo>
                    <a:pt x="56730" y="19659"/>
                  </a:lnTo>
                  <a:lnTo>
                    <a:pt x="63119" y="27698"/>
                  </a:lnTo>
                  <a:lnTo>
                    <a:pt x="65379" y="39027"/>
                  </a:lnTo>
                  <a:lnTo>
                    <a:pt x="65379" y="7023"/>
                  </a:lnTo>
                  <a:lnTo>
                    <a:pt x="64122" y="6172"/>
                  </a:lnTo>
                  <a:lnTo>
                    <a:pt x="55587" y="2794"/>
                  </a:lnTo>
                  <a:lnTo>
                    <a:pt x="45339" y="711"/>
                  </a:lnTo>
                  <a:lnTo>
                    <a:pt x="33388" y="0"/>
                  </a:lnTo>
                  <a:lnTo>
                    <a:pt x="23545" y="203"/>
                  </a:lnTo>
                  <a:lnTo>
                    <a:pt x="14668" y="749"/>
                  </a:lnTo>
                  <a:lnTo>
                    <a:pt x="6807" y="1549"/>
                  </a:lnTo>
                  <a:lnTo>
                    <a:pt x="0" y="2501"/>
                  </a:lnTo>
                  <a:lnTo>
                    <a:pt x="0" y="130454"/>
                  </a:lnTo>
                  <a:lnTo>
                    <a:pt x="17487" y="130454"/>
                  </a:lnTo>
                  <a:lnTo>
                    <a:pt x="17487" y="79197"/>
                  </a:lnTo>
                  <a:lnTo>
                    <a:pt x="21069" y="79768"/>
                  </a:lnTo>
                  <a:lnTo>
                    <a:pt x="26225" y="80149"/>
                  </a:lnTo>
                  <a:lnTo>
                    <a:pt x="31788" y="80149"/>
                  </a:lnTo>
                  <a:lnTo>
                    <a:pt x="43789" y="79286"/>
                  </a:lnTo>
                  <a:lnTo>
                    <a:pt x="44132" y="79197"/>
                  </a:lnTo>
                  <a:lnTo>
                    <a:pt x="54813" y="76644"/>
                  </a:lnTo>
                  <a:lnTo>
                    <a:pt x="64452" y="72212"/>
                  </a:lnTo>
                  <a:lnTo>
                    <a:pt x="71348" y="66713"/>
                  </a:lnTo>
                  <a:lnTo>
                    <a:pt x="72326" y="65938"/>
                  </a:lnTo>
                  <a:lnTo>
                    <a:pt x="76784" y="60426"/>
                  </a:lnTo>
                  <a:lnTo>
                    <a:pt x="80022" y="53949"/>
                  </a:lnTo>
                  <a:lnTo>
                    <a:pt x="81991" y="46507"/>
                  </a:lnTo>
                  <a:lnTo>
                    <a:pt x="82664" y="38061"/>
                  </a:lnTo>
                  <a:close/>
                </a:path>
                <a:path w="615314" h="132715">
                  <a:moveTo>
                    <a:pt x="149402" y="36042"/>
                  </a:moveTo>
                  <a:lnTo>
                    <a:pt x="147815" y="35433"/>
                  </a:lnTo>
                  <a:lnTo>
                    <a:pt x="146418" y="35242"/>
                  </a:lnTo>
                  <a:lnTo>
                    <a:pt x="144437" y="35242"/>
                  </a:lnTo>
                  <a:lnTo>
                    <a:pt x="135940" y="36677"/>
                  </a:lnTo>
                  <a:lnTo>
                    <a:pt x="128333" y="40767"/>
                  </a:lnTo>
                  <a:lnTo>
                    <a:pt x="122072" y="47244"/>
                  </a:lnTo>
                  <a:lnTo>
                    <a:pt x="117614" y="55803"/>
                  </a:lnTo>
                  <a:lnTo>
                    <a:pt x="117017" y="55803"/>
                  </a:lnTo>
                  <a:lnTo>
                    <a:pt x="116420" y="37388"/>
                  </a:lnTo>
                  <a:lnTo>
                    <a:pt x="100914" y="37388"/>
                  </a:lnTo>
                  <a:lnTo>
                    <a:pt x="101536" y="51117"/>
                  </a:lnTo>
                  <a:lnTo>
                    <a:pt x="101714" y="66421"/>
                  </a:lnTo>
                  <a:lnTo>
                    <a:pt x="101714" y="130454"/>
                  </a:lnTo>
                  <a:lnTo>
                    <a:pt x="119202" y="130454"/>
                  </a:lnTo>
                  <a:lnTo>
                    <a:pt x="119202" y="78117"/>
                  </a:lnTo>
                  <a:lnTo>
                    <a:pt x="119392" y="75234"/>
                  </a:lnTo>
                  <a:lnTo>
                    <a:pt x="143446" y="51181"/>
                  </a:lnTo>
                  <a:lnTo>
                    <a:pt x="145821" y="51181"/>
                  </a:lnTo>
                  <a:lnTo>
                    <a:pt x="147612" y="51371"/>
                  </a:lnTo>
                  <a:lnTo>
                    <a:pt x="149402" y="51765"/>
                  </a:lnTo>
                  <a:lnTo>
                    <a:pt x="149402" y="36042"/>
                  </a:lnTo>
                  <a:close/>
                </a:path>
                <a:path w="615314" h="132715">
                  <a:moveTo>
                    <a:pt x="251955" y="83921"/>
                  </a:moveTo>
                  <a:lnTo>
                    <a:pt x="248551" y="63728"/>
                  </a:lnTo>
                  <a:lnTo>
                    <a:pt x="239039" y="48387"/>
                  </a:lnTo>
                  <a:lnTo>
                    <a:pt x="238620" y="48107"/>
                  </a:lnTo>
                  <a:lnTo>
                    <a:pt x="234251" y="45199"/>
                  </a:lnTo>
                  <a:lnTo>
                    <a:pt x="234251" y="83921"/>
                  </a:lnTo>
                  <a:lnTo>
                    <a:pt x="234238" y="84302"/>
                  </a:lnTo>
                  <a:lnTo>
                    <a:pt x="232359" y="97701"/>
                  </a:lnTo>
                  <a:lnTo>
                    <a:pt x="226720" y="109194"/>
                  </a:lnTo>
                  <a:lnTo>
                    <a:pt x="217500" y="117144"/>
                  </a:lnTo>
                  <a:lnTo>
                    <a:pt x="204863" y="120116"/>
                  </a:lnTo>
                  <a:lnTo>
                    <a:pt x="192163" y="117119"/>
                  </a:lnTo>
                  <a:lnTo>
                    <a:pt x="183032" y="109143"/>
                  </a:lnTo>
                  <a:lnTo>
                    <a:pt x="177507" y="97701"/>
                  </a:lnTo>
                  <a:lnTo>
                    <a:pt x="175653" y="84302"/>
                  </a:lnTo>
                  <a:lnTo>
                    <a:pt x="177190" y="71666"/>
                  </a:lnTo>
                  <a:lnTo>
                    <a:pt x="182206" y="59994"/>
                  </a:lnTo>
                  <a:lnTo>
                    <a:pt x="191249" y="51435"/>
                  </a:lnTo>
                  <a:lnTo>
                    <a:pt x="204863" y="48107"/>
                  </a:lnTo>
                  <a:lnTo>
                    <a:pt x="218503" y="51460"/>
                  </a:lnTo>
                  <a:lnTo>
                    <a:pt x="227609" y="60045"/>
                  </a:lnTo>
                  <a:lnTo>
                    <a:pt x="232689" y="71666"/>
                  </a:lnTo>
                  <a:lnTo>
                    <a:pt x="234251" y="83921"/>
                  </a:lnTo>
                  <a:lnTo>
                    <a:pt x="234251" y="45199"/>
                  </a:lnTo>
                  <a:lnTo>
                    <a:pt x="224459" y="38646"/>
                  </a:lnTo>
                  <a:lnTo>
                    <a:pt x="205867" y="35229"/>
                  </a:lnTo>
                  <a:lnTo>
                    <a:pt x="187388" y="38519"/>
                  </a:lnTo>
                  <a:lnTo>
                    <a:pt x="172148" y="48069"/>
                  </a:lnTo>
                  <a:lnTo>
                    <a:pt x="161785" y="63487"/>
                  </a:lnTo>
                  <a:lnTo>
                    <a:pt x="157975" y="84302"/>
                  </a:lnTo>
                  <a:lnTo>
                    <a:pt x="161531" y="104521"/>
                  </a:lnTo>
                  <a:lnTo>
                    <a:pt x="171284" y="119722"/>
                  </a:lnTo>
                  <a:lnTo>
                    <a:pt x="185801" y="129286"/>
                  </a:lnTo>
                  <a:lnTo>
                    <a:pt x="203682" y="132600"/>
                  </a:lnTo>
                  <a:lnTo>
                    <a:pt x="220611" y="129844"/>
                  </a:lnTo>
                  <a:lnTo>
                    <a:pt x="236156" y="121183"/>
                  </a:lnTo>
                  <a:lnTo>
                    <a:pt x="236956" y="120116"/>
                  </a:lnTo>
                  <a:lnTo>
                    <a:pt x="247535" y="106070"/>
                  </a:lnTo>
                  <a:lnTo>
                    <a:pt x="251955" y="83921"/>
                  </a:lnTo>
                  <a:close/>
                </a:path>
                <a:path w="615314" h="132715">
                  <a:moveTo>
                    <a:pt x="320078" y="37388"/>
                  </a:moveTo>
                  <a:lnTo>
                    <a:pt x="295033" y="37388"/>
                  </a:lnTo>
                  <a:lnTo>
                    <a:pt x="295033" y="10680"/>
                  </a:lnTo>
                  <a:lnTo>
                    <a:pt x="277749" y="15113"/>
                  </a:lnTo>
                  <a:lnTo>
                    <a:pt x="277749" y="37388"/>
                  </a:lnTo>
                  <a:lnTo>
                    <a:pt x="262851" y="37388"/>
                  </a:lnTo>
                  <a:lnTo>
                    <a:pt x="262851" y="50266"/>
                  </a:lnTo>
                  <a:lnTo>
                    <a:pt x="277749" y="50266"/>
                  </a:lnTo>
                  <a:lnTo>
                    <a:pt x="277749" y="112039"/>
                  </a:lnTo>
                  <a:lnTo>
                    <a:pt x="279742" y="120116"/>
                  </a:lnTo>
                  <a:lnTo>
                    <a:pt x="284505" y="125501"/>
                  </a:lnTo>
                  <a:lnTo>
                    <a:pt x="288683" y="130111"/>
                  </a:lnTo>
                  <a:lnTo>
                    <a:pt x="295440" y="132613"/>
                  </a:lnTo>
                  <a:lnTo>
                    <a:pt x="310337" y="132613"/>
                  </a:lnTo>
                  <a:lnTo>
                    <a:pt x="315709" y="131457"/>
                  </a:lnTo>
                  <a:lnTo>
                    <a:pt x="319087" y="130111"/>
                  </a:lnTo>
                  <a:lnTo>
                    <a:pt x="318287" y="117233"/>
                  </a:lnTo>
                  <a:lnTo>
                    <a:pt x="315899" y="118008"/>
                  </a:lnTo>
                  <a:lnTo>
                    <a:pt x="312724" y="118579"/>
                  </a:lnTo>
                  <a:lnTo>
                    <a:pt x="298411" y="118579"/>
                  </a:lnTo>
                  <a:lnTo>
                    <a:pt x="295033" y="112039"/>
                  </a:lnTo>
                  <a:lnTo>
                    <a:pt x="295033" y="50266"/>
                  </a:lnTo>
                  <a:lnTo>
                    <a:pt x="320078" y="50266"/>
                  </a:lnTo>
                  <a:lnTo>
                    <a:pt x="320078" y="37388"/>
                  </a:lnTo>
                  <a:close/>
                </a:path>
                <a:path w="615314" h="132715">
                  <a:moveTo>
                    <a:pt x="416471" y="78994"/>
                  </a:moveTo>
                  <a:lnTo>
                    <a:pt x="415925" y="74777"/>
                  </a:lnTo>
                  <a:lnTo>
                    <a:pt x="414667" y="64960"/>
                  </a:lnTo>
                  <a:lnTo>
                    <a:pt x="408393" y="50711"/>
                  </a:lnTo>
                  <a:lnTo>
                    <a:pt x="404888" y="47523"/>
                  </a:lnTo>
                  <a:lnTo>
                    <a:pt x="399580" y="42710"/>
                  </a:lnTo>
                  <a:lnTo>
                    <a:pt x="399580" y="74777"/>
                  </a:lnTo>
                  <a:lnTo>
                    <a:pt x="348513" y="74777"/>
                  </a:lnTo>
                  <a:lnTo>
                    <a:pt x="350799" y="65582"/>
                  </a:lnTo>
                  <a:lnTo>
                    <a:pt x="355803" y="56769"/>
                  </a:lnTo>
                  <a:lnTo>
                    <a:pt x="363867" y="50139"/>
                  </a:lnTo>
                  <a:lnTo>
                    <a:pt x="375335" y="47523"/>
                  </a:lnTo>
                  <a:lnTo>
                    <a:pt x="387438" y="50304"/>
                  </a:lnTo>
                  <a:lnTo>
                    <a:pt x="394906" y="57200"/>
                  </a:lnTo>
                  <a:lnTo>
                    <a:pt x="398627" y="66078"/>
                  </a:lnTo>
                  <a:lnTo>
                    <a:pt x="399580" y="74777"/>
                  </a:lnTo>
                  <a:lnTo>
                    <a:pt x="399580" y="42710"/>
                  </a:lnTo>
                  <a:lnTo>
                    <a:pt x="396252" y="39674"/>
                  </a:lnTo>
                  <a:lnTo>
                    <a:pt x="376923" y="35229"/>
                  </a:lnTo>
                  <a:lnTo>
                    <a:pt x="357936" y="39128"/>
                  </a:lnTo>
                  <a:lnTo>
                    <a:pt x="343687" y="49809"/>
                  </a:lnTo>
                  <a:lnTo>
                    <a:pt x="334721" y="65773"/>
                  </a:lnTo>
                  <a:lnTo>
                    <a:pt x="331622" y="85534"/>
                  </a:lnTo>
                  <a:lnTo>
                    <a:pt x="334835" y="104711"/>
                  </a:lnTo>
                  <a:lnTo>
                    <a:pt x="344157" y="119583"/>
                  </a:lnTo>
                  <a:lnTo>
                    <a:pt x="359029" y="129197"/>
                  </a:lnTo>
                  <a:lnTo>
                    <a:pt x="378917" y="132600"/>
                  </a:lnTo>
                  <a:lnTo>
                    <a:pt x="389445" y="132054"/>
                  </a:lnTo>
                  <a:lnTo>
                    <a:pt x="398335" y="130632"/>
                  </a:lnTo>
                  <a:lnTo>
                    <a:pt x="405498" y="128714"/>
                  </a:lnTo>
                  <a:lnTo>
                    <a:pt x="410895" y="126644"/>
                  </a:lnTo>
                  <a:lnTo>
                    <a:pt x="409105" y="119341"/>
                  </a:lnTo>
                  <a:lnTo>
                    <a:pt x="407924" y="114515"/>
                  </a:lnTo>
                  <a:lnTo>
                    <a:pt x="402755" y="116420"/>
                  </a:lnTo>
                  <a:lnTo>
                    <a:pt x="396811" y="117944"/>
                  </a:lnTo>
                  <a:lnTo>
                    <a:pt x="389724" y="118973"/>
                  </a:lnTo>
                  <a:lnTo>
                    <a:pt x="381101" y="119341"/>
                  </a:lnTo>
                  <a:lnTo>
                    <a:pt x="368655" y="117513"/>
                  </a:lnTo>
                  <a:lnTo>
                    <a:pt x="358292" y="111747"/>
                  </a:lnTo>
                  <a:lnTo>
                    <a:pt x="351129" y="101663"/>
                  </a:lnTo>
                  <a:lnTo>
                    <a:pt x="348310" y="86880"/>
                  </a:lnTo>
                  <a:lnTo>
                    <a:pt x="415671" y="86880"/>
                  </a:lnTo>
                  <a:lnTo>
                    <a:pt x="416267" y="84950"/>
                  </a:lnTo>
                  <a:lnTo>
                    <a:pt x="416471" y="82651"/>
                  </a:lnTo>
                  <a:lnTo>
                    <a:pt x="416471" y="78994"/>
                  </a:lnTo>
                  <a:close/>
                </a:path>
                <a:path w="615314" h="132715">
                  <a:moveTo>
                    <a:pt x="507123" y="40309"/>
                  </a:moveTo>
                  <a:lnTo>
                    <a:pt x="502348" y="38011"/>
                  </a:lnTo>
                  <a:lnTo>
                    <a:pt x="493014" y="35509"/>
                  </a:lnTo>
                  <a:lnTo>
                    <a:pt x="482676" y="35509"/>
                  </a:lnTo>
                  <a:lnTo>
                    <a:pt x="461467" y="39230"/>
                  </a:lnTo>
                  <a:lnTo>
                    <a:pt x="445249" y="49568"/>
                  </a:lnTo>
                  <a:lnTo>
                    <a:pt x="434860" y="65278"/>
                  </a:lnTo>
                  <a:lnTo>
                    <a:pt x="431215" y="85115"/>
                  </a:lnTo>
                  <a:lnTo>
                    <a:pt x="434606" y="104546"/>
                  </a:lnTo>
                  <a:lnTo>
                    <a:pt x="444271" y="119532"/>
                  </a:lnTo>
                  <a:lnTo>
                    <a:pt x="459371" y="129184"/>
                  </a:lnTo>
                  <a:lnTo>
                    <a:pt x="479107" y="132600"/>
                  </a:lnTo>
                  <a:lnTo>
                    <a:pt x="488226" y="132067"/>
                  </a:lnTo>
                  <a:lnTo>
                    <a:pt x="492213" y="118973"/>
                  </a:lnTo>
                  <a:lnTo>
                    <a:pt x="482485" y="118973"/>
                  </a:lnTo>
                  <a:lnTo>
                    <a:pt x="469099" y="116573"/>
                  </a:lnTo>
                  <a:lnTo>
                    <a:pt x="458457" y="109651"/>
                  </a:lnTo>
                  <a:lnTo>
                    <a:pt x="451421" y="98691"/>
                  </a:lnTo>
                  <a:lnTo>
                    <a:pt x="448894" y="84150"/>
                  </a:lnTo>
                  <a:lnTo>
                    <a:pt x="451091" y="70548"/>
                  </a:lnTo>
                  <a:lnTo>
                    <a:pt x="457606" y="59347"/>
                  </a:lnTo>
                  <a:lnTo>
                    <a:pt x="468261" y="51765"/>
                  </a:lnTo>
                  <a:lnTo>
                    <a:pt x="482879" y="48958"/>
                  </a:lnTo>
                  <a:lnTo>
                    <a:pt x="492417" y="48958"/>
                  </a:lnTo>
                  <a:lnTo>
                    <a:pt x="498970" y="51269"/>
                  </a:lnTo>
                  <a:lnTo>
                    <a:pt x="503148" y="53378"/>
                  </a:lnTo>
                  <a:lnTo>
                    <a:pt x="507123" y="40309"/>
                  </a:lnTo>
                  <a:close/>
                </a:path>
                <a:path w="615314" h="132715">
                  <a:moveTo>
                    <a:pt x="575881" y="37388"/>
                  </a:moveTo>
                  <a:lnTo>
                    <a:pt x="550837" y="37388"/>
                  </a:lnTo>
                  <a:lnTo>
                    <a:pt x="550837" y="10680"/>
                  </a:lnTo>
                  <a:lnTo>
                    <a:pt x="533552" y="15113"/>
                  </a:lnTo>
                  <a:lnTo>
                    <a:pt x="533552" y="37388"/>
                  </a:lnTo>
                  <a:lnTo>
                    <a:pt x="518655" y="37388"/>
                  </a:lnTo>
                  <a:lnTo>
                    <a:pt x="518655" y="50266"/>
                  </a:lnTo>
                  <a:lnTo>
                    <a:pt x="533552" y="50266"/>
                  </a:lnTo>
                  <a:lnTo>
                    <a:pt x="533552" y="112039"/>
                  </a:lnTo>
                  <a:lnTo>
                    <a:pt x="535546" y="120116"/>
                  </a:lnTo>
                  <a:lnTo>
                    <a:pt x="540308" y="125501"/>
                  </a:lnTo>
                  <a:lnTo>
                    <a:pt x="544487" y="130111"/>
                  </a:lnTo>
                  <a:lnTo>
                    <a:pt x="551243" y="132613"/>
                  </a:lnTo>
                  <a:lnTo>
                    <a:pt x="566140" y="132613"/>
                  </a:lnTo>
                  <a:lnTo>
                    <a:pt x="571512" y="131457"/>
                  </a:lnTo>
                  <a:lnTo>
                    <a:pt x="574890" y="130111"/>
                  </a:lnTo>
                  <a:lnTo>
                    <a:pt x="574090" y="117233"/>
                  </a:lnTo>
                  <a:lnTo>
                    <a:pt x="571703" y="118008"/>
                  </a:lnTo>
                  <a:lnTo>
                    <a:pt x="568528" y="118579"/>
                  </a:lnTo>
                  <a:lnTo>
                    <a:pt x="554215" y="118579"/>
                  </a:lnTo>
                  <a:lnTo>
                    <a:pt x="550837" y="112039"/>
                  </a:lnTo>
                  <a:lnTo>
                    <a:pt x="550837" y="50266"/>
                  </a:lnTo>
                  <a:lnTo>
                    <a:pt x="575881" y="50266"/>
                  </a:lnTo>
                  <a:lnTo>
                    <a:pt x="575881" y="37388"/>
                  </a:lnTo>
                  <a:close/>
                </a:path>
                <a:path w="615314" h="132715">
                  <a:moveTo>
                    <a:pt x="612711" y="37401"/>
                  </a:moveTo>
                  <a:lnTo>
                    <a:pt x="595426" y="37401"/>
                  </a:lnTo>
                  <a:lnTo>
                    <a:pt x="595426" y="130454"/>
                  </a:lnTo>
                  <a:lnTo>
                    <a:pt x="612711" y="130454"/>
                  </a:lnTo>
                  <a:lnTo>
                    <a:pt x="612711" y="37401"/>
                  </a:lnTo>
                  <a:close/>
                </a:path>
                <a:path w="615314" h="132715">
                  <a:moveTo>
                    <a:pt x="615099" y="17145"/>
                  </a:moveTo>
                  <a:lnTo>
                    <a:pt x="614895" y="11379"/>
                  </a:lnTo>
                  <a:lnTo>
                    <a:pt x="614895" y="5422"/>
                  </a:lnTo>
                  <a:lnTo>
                    <a:pt x="610730" y="800"/>
                  </a:lnTo>
                  <a:lnTo>
                    <a:pt x="597814" y="800"/>
                  </a:lnTo>
                  <a:lnTo>
                    <a:pt x="593242" y="5613"/>
                  </a:lnTo>
                  <a:lnTo>
                    <a:pt x="593242" y="17145"/>
                  </a:lnTo>
                  <a:lnTo>
                    <a:pt x="597420" y="21755"/>
                  </a:lnTo>
                  <a:lnTo>
                    <a:pt x="610730" y="21755"/>
                  </a:lnTo>
                  <a:lnTo>
                    <a:pt x="615099" y="17145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69306" y="600697"/>
              <a:ext cx="93979" cy="9737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84508" y="600710"/>
              <a:ext cx="82461" cy="95211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159624" y="2673366"/>
            <a:ext cx="1223645" cy="1241425"/>
            <a:chOff x="1159624" y="2673366"/>
            <a:chExt cx="1223645" cy="1241425"/>
          </a:xfrm>
        </p:grpSpPr>
        <p:sp>
          <p:nvSpPr>
            <p:cNvPr id="42" name="object 42"/>
            <p:cNvSpPr/>
            <p:nvPr/>
          </p:nvSpPr>
          <p:spPr>
            <a:xfrm>
              <a:off x="1332585" y="283903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9624" y="2673366"/>
              <a:ext cx="1223462" cy="124106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368971" y="287704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21" y="0"/>
                  </a:lnTo>
                  <a:lnTo>
                    <a:pt x="39815" y="2704"/>
                  </a:lnTo>
                  <a:lnTo>
                    <a:pt x="2971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12" y="703846"/>
                  </a:lnTo>
                  <a:lnTo>
                    <a:pt x="642602" y="701147"/>
                  </a:lnTo>
                  <a:lnTo>
                    <a:pt x="679246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69441" y="291280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21561" y="2985122"/>
              <a:ext cx="172999" cy="7976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561884" y="3422319"/>
              <a:ext cx="106680" cy="61594"/>
            </a:xfrm>
            <a:custGeom>
              <a:avLst/>
              <a:gdLst/>
              <a:ahLst/>
              <a:cxnLst/>
              <a:rect l="l" t="t" r="r" b="b"/>
              <a:pathLst>
                <a:path w="106680" h="61595">
                  <a:moveTo>
                    <a:pt x="33477" y="53657"/>
                  </a:moveTo>
                  <a:lnTo>
                    <a:pt x="7759" y="53657"/>
                  </a:lnTo>
                  <a:lnTo>
                    <a:pt x="7759" y="31902"/>
                  </a:lnTo>
                  <a:lnTo>
                    <a:pt x="30746" y="31902"/>
                  </a:lnTo>
                  <a:lnTo>
                    <a:pt x="30746" y="25476"/>
                  </a:lnTo>
                  <a:lnTo>
                    <a:pt x="7759" y="25476"/>
                  </a:lnTo>
                  <a:lnTo>
                    <a:pt x="7759" y="6426"/>
                  </a:lnTo>
                  <a:lnTo>
                    <a:pt x="32156" y="6426"/>
                  </a:lnTo>
                  <a:lnTo>
                    <a:pt x="32156" y="0"/>
                  </a:lnTo>
                  <a:lnTo>
                    <a:pt x="0" y="0"/>
                  </a:lnTo>
                  <a:lnTo>
                    <a:pt x="0" y="60083"/>
                  </a:lnTo>
                  <a:lnTo>
                    <a:pt x="33477" y="60083"/>
                  </a:lnTo>
                  <a:lnTo>
                    <a:pt x="33477" y="53657"/>
                  </a:lnTo>
                  <a:close/>
                </a:path>
                <a:path w="106680" h="61595">
                  <a:moveTo>
                    <a:pt x="73494" y="60083"/>
                  </a:moveTo>
                  <a:lnTo>
                    <a:pt x="73063" y="57137"/>
                  </a:lnTo>
                  <a:lnTo>
                    <a:pt x="72936" y="54660"/>
                  </a:lnTo>
                  <a:lnTo>
                    <a:pt x="72885" y="37896"/>
                  </a:lnTo>
                  <a:lnTo>
                    <a:pt x="72885" y="24879"/>
                  </a:lnTo>
                  <a:lnTo>
                    <a:pt x="71742" y="21666"/>
                  </a:lnTo>
                  <a:lnTo>
                    <a:pt x="69710" y="15875"/>
                  </a:lnTo>
                  <a:lnTo>
                    <a:pt x="65392" y="15875"/>
                  </a:lnTo>
                  <a:lnTo>
                    <a:pt x="65392" y="37985"/>
                  </a:lnTo>
                  <a:lnTo>
                    <a:pt x="65392" y="46316"/>
                  </a:lnTo>
                  <a:lnTo>
                    <a:pt x="65036" y="48031"/>
                  </a:lnTo>
                  <a:lnTo>
                    <a:pt x="63715" y="51701"/>
                  </a:lnTo>
                  <a:lnTo>
                    <a:pt x="60274" y="55295"/>
                  </a:lnTo>
                  <a:lnTo>
                    <a:pt x="50673" y="55295"/>
                  </a:lnTo>
                  <a:lnTo>
                    <a:pt x="47332" y="52959"/>
                  </a:lnTo>
                  <a:lnTo>
                    <a:pt x="47332" y="39331"/>
                  </a:lnTo>
                  <a:lnTo>
                    <a:pt x="56934" y="37896"/>
                  </a:lnTo>
                  <a:lnTo>
                    <a:pt x="65392" y="37985"/>
                  </a:lnTo>
                  <a:lnTo>
                    <a:pt x="65392" y="15875"/>
                  </a:lnTo>
                  <a:lnTo>
                    <a:pt x="51384" y="15875"/>
                  </a:lnTo>
                  <a:lnTo>
                    <a:pt x="46177" y="17386"/>
                  </a:lnTo>
                  <a:lnTo>
                    <a:pt x="42570" y="19710"/>
                  </a:lnTo>
                  <a:lnTo>
                    <a:pt x="44424" y="24879"/>
                  </a:lnTo>
                  <a:lnTo>
                    <a:pt x="47421" y="22923"/>
                  </a:lnTo>
                  <a:lnTo>
                    <a:pt x="51562" y="21666"/>
                  </a:lnTo>
                  <a:lnTo>
                    <a:pt x="64160" y="21666"/>
                  </a:lnTo>
                  <a:lnTo>
                    <a:pt x="65214" y="28079"/>
                  </a:lnTo>
                  <a:lnTo>
                    <a:pt x="65214" y="32626"/>
                  </a:lnTo>
                  <a:lnTo>
                    <a:pt x="54254" y="33591"/>
                  </a:lnTo>
                  <a:lnTo>
                    <a:pt x="46215" y="36639"/>
                  </a:lnTo>
                  <a:lnTo>
                    <a:pt x="41262" y="41706"/>
                  </a:lnTo>
                  <a:lnTo>
                    <a:pt x="39573" y="48653"/>
                  </a:lnTo>
                  <a:lnTo>
                    <a:pt x="39573" y="54927"/>
                  </a:lnTo>
                  <a:lnTo>
                    <a:pt x="44069" y="61087"/>
                  </a:lnTo>
                  <a:lnTo>
                    <a:pt x="58699" y="61087"/>
                  </a:lnTo>
                  <a:lnTo>
                    <a:pt x="63271" y="57962"/>
                  </a:lnTo>
                  <a:lnTo>
                    <a:pt x="65189" y="55295"/>
                  </a:lnTo>
                  <a:lnTo>
                    <a:pt x="65659" y="54660"/>
                  </a:lnTo>
                  <a:lnTo>
                    <a:pt x="65836" y="54660"/>
                  </a:lnTo>
                  <a:lnTo>
                    <a:pt x="66535" y="60083"/>
                  </a:lnTo>
                  <a:lnTo>
                    <a:pt x="73494" y="60083"/>
                  </a:lnTo>
                  <a:close/>
                </a:path>
                <a:path w="106680" h="61595">
                  <a:moveTo>
                    <a:pt x="106413" y="16243"/>
                  </a:moveTo>
                  <a:lnTo>
                    <a:pt x="105714" y="15951"/>
                  </a:lnTo>
                  <a:lnTo>
                    <a:pt x="105092" y="15862"/>
                  </a:lnTo>
                  <a:lnTo>
                    <a:pt x="99009" y="15862"/>
                  </a:lnTo>
                  <a:lnTo>
                    <a:pt x="94348" y="19519"/>
                  </a:lnTo>
                  <a:lnTo>
                    <a:pt x="92316" y="25412"/>
                  </a:lnTo>
                  <a:lnTo>
                    <a:pt x="92049" y="25412"/>
                  </a:lnTo>
                  <a:lnTo>
                    <a:pt x="91782" y="16865"/>
                  </a:lnTo>
                  <a:lnTo>
                    <a:pt x="84912" y="16865"/>
                  </a:lnTo>
                  <a:lnTo>
                    <a:pt x="85178" y="20967"/>
                  </a:lnTo>
                  <a:lnTo>
                    <a:pt x="85267" y="25260"/>
                  </a:lnTo>
                  <a:lnTo>
                    <a:pt x="85267" y="60083"/>
                  </a:lnTo>
                  <a:lnTo>
                    <a:pt x="93027" y="60083"/>
                  </a:lnTo>
                  <a:lnTo>
                    <a:pt x="93027" y="35775"/>
                  </a:lnTo>
                  <a:lnTo>
                    <a:pt x="93103" y="34442"/>
                  </a:lnTo>
                  <a:lnTo>
                    <a:pt x="93370" y="33362"/>
                  </a:lnTo>
                  <a:lnTo>
                    <a:pt x="94437" y="27470"/>
                  </a:lnTo>
                  <a:lnTo>
                    <a:pt x="98310" y="23266"/>
                  </a:lnTo>
                  <a:lnTo>
                    <a:pt x="104825" y="23266"/>
                  </a:lnTo>
                  <a:lnTo>
                    <a:pt x="105625" y="23355"/>
                  </a:lnTo>
                  <a:lnTo>
                    <a:pt x="106413" y="23533"/>
                  </a:lnTo>
                  <a:lnTo>
                    <a:pt x="106413" y="1624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98218" y="3418078"/>
              <a:ext cx="169532" cy="65328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2655951" y="3518357"/>
            <a:ext cx="1223645" cy="1241425"/>
            <a:chOff x="2655951" y="3518357"/>
            <a:chExt cx="1223645" cy="1241425"/>
          </a:xfrm>
        </p:grpSpPr>
        <p:sp>
          <p:nvSpPr>
            <p:cNvPr id="50" name="object 50"/>
            <p:cNvSpPr/>
            <p:nvPr/>
          </p:nvSpPr>
          <p:spPr>
            <a:xfrm>
              <a:off x="2830271" y="368825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55951" y="3518357"/>
              <a:ext cx="1223467" cy="124106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866644" y="372627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21" y="0"/>
                  </a:lnTo>
                  <a:lnTo>
                    <a:pt x="39815" y="2704"/>
                  </a:lnTo>
                  <a:lnTo>
                    <a:pt x="295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12" y="703846"/>
                  </a:lnTo>
                  <a:lnTo>
                    <a:pt x="642602" y="701147"/>
                  </a:lnTo>
                  <a:lnTo>
                    <a:pt x="679246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67114" y="376203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5454980" y="3500755"/>
            <a:ext cx="1214755" cy="1241425"/>
            <a:chOff x="5454980" y="3500755"/>
            <a:chExt cx="1214755" cy="1241425"/>
          </a:xfrm>
        </p:grpSpPr>
        <p:sp>
          <p:nvSpPr>
            <p:cNvPr id="55" name="object 55"/>
            <p:cNvSpPr/>
            <p:nvPr/>
          </p:nvSpPr>
          <p:spPr>
            <a:xfrm>
              <a:off x="5622150" y="366967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54980" y="3500755"/>
              <a:ext cx="1214666" cy="124106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658523" y="370768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21" y="0"/>
                  </a:lnTo>
                  <a:lnTo>
                    <a:pt x="39815" y="2704"/>
                  </a:lnTo>
                  <a:lnTo>
                    <a:pt x="2971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12" y="703846"/>
                  </a:lnTo>
                  <a:lnTo>
                    <a:pt x="642602" y="701147"/>
                  </a:lnTo>
                  <a:lnTo>
                    <a:pt x="679246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59005" y="374345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4161091" y="2356497"/>
            <a:ext cx="1214755" cy="1241425"/>
            <a:chOff x="4161091" y="2356497"/>
            <a:chExt cx="1214755" cy="1241425"/>
          </a:xfrm>
        </p:grpSpPr>
        <p:sp>
          <p:nvSpPr>
            <p:cNvPr id="60" name="object 60"/>
            <p:cNvSpPr/>
            <p:nvPr/>
          </p:nvSpPr>
          <p:spPr>
            <a:xfrm>
              <a:off x="4330725" y="252299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61091" y="2356497"/>
              <a:ext cx="1214666" cy="124106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67098" y="2561018"/>
              <a:ext cx="681951" cy="703846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119234" y="3815550"/>
            <a:ext cx="172999" cy="79768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2970491" y="4103725"/>
            <a:ext cx="478155" cy="82550"/>
            <a:chOff x="2970491" y="4103725"/>
            <a:chExt cx="478155" cy="82550"/>
          </a:xfrm>
        </p:grpSpPr>
        <p:sp>
          <p:nvSpPr>
            <p:cNvPr id="65" name="object 65"/>
            <p:cNvSpPr/>
            <p:nvPr/>
          </p:nvSpPr>
          <p:spPr>
            <a:xfrm>
              <a:off x="2970492" y="4106976"/>
              <a:ext cx="106680" cy="61594"/>
            </a:xfrm>
            <a:custGeom>
              <a:avLst/>
              <a:gdLst/>
              <a:ahLst/>
              <a:cxnLst/>
              <a:rect l="l" t="t" r="r" b="b"/>
              <a:pathLst>
                <a:path w="106680" h="61595">
                  <a:moveTo>
                    <a:pt x="33477" y="53657"/>
                  </a:moveTo>
                  <a:lnTo>
                    <a:pt x="7759" y="53657"/>
                  </a:lnTo>
                  <a:lnTo>
                    <a:pt x="7759" y="31902"/>
                  </a:lnTo>
                  <a:lnTo>
                    <a:pt x="30746" y="31902"/>
                  </a:lnTo>
                  <a:lnTo>
                    <a:pt x="30746" y="25476"/>
                  </a:lnTo>
                  <a:lnTo>
                    <a:pt x="7759" y="25476"/>
                  </a:lnTo>
                  <a:lnTo>
                    <a:pt x="7759" y="6426"/>
                  </a:lnTo>
                  <a:lnTo>
                    <a:pt x="32156" y="6426"/>
                  </a:lnTo>
                  <a:lnTo>
                    <a:pt x="32156" y="0"/>
                  </a:lnTo>
                  <a:lnTo>
                    <a:pt x="0" y="0"/>
                  </a:lnTo>
                  <a:lnTo>
                    <a:pt x="0" y="60083"/>
                  </a:lnTo>
                  <a:lnTo>
                    <a:pt x="33477" y="60083"/>
                  </a:lnTo>
                  <a:lnTo>
                    <a:pt x="33477" y="53657"/>
                  </a:lnTo>
                  <a:close/>
                </a:path>
                <a:path w="106680" h="61595">
                  <a:moveTo>
                    <a:pt x="73494" y="60083"/>
                  </a:moveTo>
                  <a:lnTo>
                    <a:pt x="73063" y="57137"/>
                  </a:lnTo>
                  <a:lnTo>
                    <a:pt x="72936" y="54660"/>
                  </a:lnTo>
                  <a:lnTo>
                    <a:pt x="72885" y="37896"/>
                  </a:lnTo>
                  <a:lnTo>
                    <a:pt x="72885" y="24879"/>
                  </a:lnTo>
                  <a:lnTo>
                    <a:pt x="71742" y="21666"/>
                  </a:lnTo>
                  <a:lnTo>
                    <a:pt x="69710" y="15875"/>
                  </a:lnTo>
                  <a:lnTo>
                    <a:pt x="65392" y="15875"/>
                  </a:lnTo>
                  <a:lnTo>
                    <a:pt x="65392" y="37973"/>
                  </a:lnTo>
                  <a:lnTo>
                    <a:pt x="65392" y="46316"/>
                  </a:lnTo>
                  <a:lnTo>
                    <a:pt x="65036" y="48031"/>
                  </a:lnTo>
                  <a:lnTo>
                    <a:pt x="63715" y="51701"/>
                  </a:lnTo>
                  <a:lnTo>
                    <a:pt x="60274" y="55295"/>
                  </a:lnTo>
                  <a:lnTo>
                    <a:pt x="50673" y="55295"/>
                  </a:lnTo>
                  <a:lnTo>
                    <a:pt x="47332" y="52959"/>
                  </a:lnTo>
                  <a:lnTo>
                    <a:pt x="47332" y="39331"/>
                  </a:lnTo>
                  <a:lnTo>
                    <a:pt x="56934" y="37896"/>
                  </a:lnTo>
                  <a:lnTo>
                    <a:pt x="65392" y="37973"/>
                  </a:lnTo>
                  <a:lnTo>
                    <a:pt x="65392" y="15875"/>
                  </a:lnTo>
                  <a:lnTo>
                    <a:pt x="51384" y="15875"/>
                  </a:lnTo>
                  <a:lnTo>
                    <a:pt x="46177" y="17386"/>
                  </a:lnTo>
                  <a:lnTo>
                    <a:pt x="42570" y="19710"/>
                  </a:lnTo>
                  <a:lnTo>
                    <a:pt x="44424" y="24879"/>
                  </a:lnTo>
                  <a:lnTo>
                    <a:pt x="47421" y="22923"/>
                  </a:lnTo>
                  <a:lnTo>
                    <a:pt x="51562" y="21666"/>
                  </a:lnTo>
                  <a:lnTo>
                    <a:pt x="64160" y="21666"/>
                  </a:lnTo>
                  <a:lnTo>
                    <a:pt x="65214" y="28079"/>
                  </a:lnTo>
                  <a:lnTo>
                    <a:pt x="65214" y="32626"/>
                  </a:lnTo>
                  <a:lnTo>
                    <a:pt x="54254" y="33591"/>
                  </a:lnTo>
                  <a:lnTo>
                    <a:pt x="46215" y="36639"/>
                  </a:lnTo>
                  <a:lnTo>
                    <a:pt x="41262" y="41706"/>
                  </a:lnTo>
                  <a:lnTo>
                    <a:pt x="39573" y="48653"/>
                  </a:lnTo>
                  <a:lnTo>
                    <a:pt x="39573" y="54927"/>
                  </a:lnTo>
                  <a:lnTo>
                    <a:pt x="44069" y="61087"/>
                  </a:lnTo>
                  <a:lnTo>
                    <a:pt x="58699" y="61087"/>
                  </a:lnTo>
                  <a:lnTo>
                    <a:pt x="63271" y="57962"/>
                  </a:lnTo>
                  <a:lnTo>
                    <a:pt x="65189" y="55295"/>
                  </a:lnTo>
                  <a:lnTo>
                    <a:pt x="65659" y="54660"/>
                  </a:lnTo>
                  <a:lnTo>
                    <a:pt x="65836" y="54660"/>
                  </a:lnTo>
                  <a:lnTo>
                    <a:pt x="66535" y="60083"/>
                  </a:lnTo>
                  <a:lnTo>
                    <a:pt x="73494" y="60083"/>
                  </a:lnTo>
                  <a:close/>
                </a:path>
                <a:path w="106680" h="61595">
                  <a:moveTo>
                    <a:pt x="106413" y="16243"/>
                  </a:moveTo>
                  <a:lnTo>
                    <a:pt x="105714" y="15951"/>
                  </a:lnTo>
                  <a:lnTo>
                    <a:pt x="105092" y="15862"/>
                  </a:lnTo>
                  <a:lnTo>
                    <a:pt x="99009" y="15862"/>
                  </a:lnTo>
                  <a:lnTo>
                    <a:pt x="94348" y="19519"/>
                  </a:lnTo>
                  <a:lnTo>
                    <a:pt x="92316" y="25412"/>
                  </a:lnTo>
                  <a:lnTo>
                    <a:pt x="92049" y="25412"/>
                  </a:lnTo>
                  <a:lnTo>
                    <a:pt x="91782" y="16865"/>
                  </a:lnTo>
                  <a:lnTo>
                    <a:pt x="84912" y="16865"/>
                  </a:lnTo>
                  <a:lnTo>
                    <a:pt x="85178" y="20967"/>
                  </a:lnTo>
                  <a:lnTo>
                    <a:pt x="85267" y="25260"/>
                  </a:lnTo>
                  <a:lnTo>
                    <a:pt x="85267" y="60083"/>
                  </a:lnTo>
                  <a:lnTo>
                    <a:pt x="93027" y="60083"/>
                  </a:lnTo>
                  <a:lnTo>
                    <a:pt x="93027" y="35775"/>
                  </a:lnTo>
                  <a:lnTo>
                    <a:pt x="93103" y="34442"/>
                  </a:lnTo>
                  <a:lnTo>
                    <a:pt x="93370" y="33362"/>
                  </a:lnTo>
                  <a:lnTo>
                    <a:pt x="94437" y="27470"/>
                  </a:lnTo>
                  <a:lnTo>
                    <a:pt x="98310" y="23266"/>
                  </a:lnTo>
                  <a:lnTo>
                    <a:pt x="104825" y="23266"/>
                  </a:lnTo>
                  <a:lnTo>
                    <a:pt x="105625" y="23355"/>
                  </a:lnTo>
                  <a:lnTo>
                    <a:pt x="106413" y="23533"/>
                  </a:lnTo>
                  <a:lnTo>
                    <a:pt x="106413" y="1624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08312" y="4103725"/>
              <a:ext cx="152120" cy="81953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286125" y="4106481"/>
              <a:ext cx="162560" cy="60960"/>
            </a:xfrm>
            <a:custGeom>
              <a:avLst/>
              <a:gdLst/>
              <a:ahLst/>
              <a:cxnLst/>
              <a:rect l="l" t="t" r="r" b="b"/>
              <a:pathLst>
                <a:path w="162560" h="60960">
                  <a:moveTo>
                    <a:pt x="43967" y="495"/>
                  </a:moveTo>
                  <a:lnTo>
                    <a:pt x="0" y="495"/>
                  </a:lnTo>
                  <a:lnTo>
                    <a:pt x="0" y="7099"/>
                  </a:lnTo>
                  <a:lnTo>
                    <a:pt x="18059" y="7099"/>
                  </a:lnTo>
                  <a:lnTo>
                    <a:pt x="18059" y="60579"/>
                  </a:lnTo>
                  <a:lnTo>
                    <a:pt x="25819" y="60579"/>
                  </a:lnTo>
                  <a:lnTo>
                    <a:pt x="25819" y="7099"/>
                  </a:lnTo>
                  <a:lnTo>
                    <a:pt x="43967" y="7099"/>
                  </a:lnTo>
                  <a:lnTo>
                    <a:pt x="43967" y="495"/>
                  </a:lnTo>
                  <a:close/>
                </a:path>
                <a:path w="162560" h="60960">
                  <a:moveTo>
                    <a:pt x="87147" y="12230"/>
                  </a:moveTo>
                  <a:lnTo>
                    <a:pt x="85128" y="7848"/>
                  </a:lnTo>
                  <a:lnTo>
                    <a:pt x="83235" y="6146"/>
                  </a:lnTo>
                  <a:lnTo>
                    <a:pt x="79489" y="2755"/>
                  </a:lnTo>
                  <a:lnTo>
                    <a:pt x="79489" y="10083"/>
                  </a:lnTo>
                  <a:lnTo>
                    <a:pt x="79489" y="26327"/>
                  </a:lnTo>
                  <a:lnTo>
                    <a:pt x="73850" y="30975"/>
                  </a:lnTo>
                  <a:lnTo>
                    <a:pt x="62039" y="30975"/>
                  </a:lnTo>
                  <a:lnTo>
                    <a:pt x="59486" y="30797"/>
                  </a:lnTo>
                  <a:lnTo>
                    <a:pt x="58254" y="30441"/>
                  </a:lnTo>
                  <a:lnTo>
                    <a:pt x="58254" y="6692"/>
                  </a:lnTo>
                  <a:lnTo>
                    <a:pt x="59575" y="6426"/>
                  </a:lnTo>
                  <a:lnTo>
                    <a:pt x="62039" y="6146"/>
                  </a:lnTo>
                  <a:lnTo>
                    <a:pt x="73939" y="6146"/>
                  </a:lnTo>
                  <a:lnTo>
                    <a:pt x="79489" y="10083"/>
                  </a:lnTo>
                  <a:lnTo>
                    <a:pt x="79489" y="2755"/>
                  </a:lnTo>
                  <a:lnTo>
                    <a:pt x="78422" y="1778"/>
                  </a:lnTo>
                  <a:lnTo>
                    <a:pt x="72872" y="0"/>
                  </a:lnTo>
                  <a:lnTo>
                    <a:pt x="59220" y="0"/>
                  </a:lnTo>
                  <a:lnTo>
                    <a:pt x="54190" y="533"/>
                  </a:lnTo>
                  <a:lnTo>
                    <a:pt x="50495" y="1155"/>
                  </a:lnTo>
                  <a:lnTo>
                    <a:pt x="50495" y="60579"/>
                  </a:lnTo>
                  <a:lnTo>
                    <a:pt x="58254" y="60579"/>
                  </a:lnTo>
                  <a:lnTo>
                    <a:pt x="58254" y="36779"/>
                  </a:lnTo>
                  <a:lnTo>
                    <a:pt x="59829" y="37045"/>
                  </a:lnTo>
                  <a:lnTo>
                    <a:pt x="62128" y="37223"/>
                  </a:lnTo>
                  <a:lnTo>
                    <a:pt x="71907" y="37223"/>
                  </a:lnTo>
                  <a:lnTo>
                    <a:pt x="73266" y="36779"/>
                  </a:lnTo>
                  <a:lnTo>
                    <a:pt x="78511" y="35077"/>
                  </a:lnTo>
                  <a:lnTo>
                    <a:pt x="82232" y="30975"/>
                  </a:lnTo>
                  <a:lnTo>
                    <a:pt x="85559" y="27495"/>
                  </a:lnTo>
                  <a:lnTo>
                    <a:pt x="87147" y="23202"/>
                  </a:lnTo>
                  <a:lnTo>
                    <a:pt x="87147" y="12230"/>
                  </a:lnTo>
                  <a:close/>
                </a:path>
                <a:path w="162560" h="60960">
                  <a:moveTo>
                    <a:pt x="136144" y="60579"/>
                  </a:moveTo>
                  <a:lnTo>
                    <a:pt x="134912" y="58254"/>
                  </a:lnTo>
                  <a:lnTo>
                    <a:pt x="133502" y="52539"/>
                  </a:lnTo>
                  <a:lnTo>
                    <a:pt x="130149" y="37884"/>
                  </a:lnTo>
                  <a:lnTo>
                    <a:pt x="128028" y="34493"/>
                  </a:lnTo>
                  <a:lnTo>
                    <a:pt x="127419" y="33515"/>
                  </a:lnTo>
                  <a:lnTo>
                    <a:pt x="122834" y="31902"/>
                  </a:lnTo>
                  <a:lnTo>
                    <a:pt x="122834" y="31635"/>
                  </a:lnTo>
                  <a:lnTo>
                    <a:pt x="129095" y="29489"/>
                  </a:lnTo>
                  <a:lnTo>
                    <a:pt x="129921" y="28600"/>
                  </a:lnTo>
                  <a:lnTo>
                    <a:pt x="134023" y="24231"/>
                  </a:lnTo>
                  <a:lnTo>
                    <a:pt x="134023" y="11671"/>
                  </a:lnTo>
                  <a:lnTo>
                    <a:pt x="132257" y="7581"/>
                  </a:lnTo>
                  <a:lnTo>
                    <a:pt x="130492" y="5969"/>
                  </a:lnTo>
                  <a:lnTo>
                    <a:pt x="126276" y="2095"/>
                  </a:lnTo>
                  <a:lnTo>
                    <a:pt x="126276" y="9448"/>
                  </a:lnTo>
                  <a:lnTo>
                    <a:pt x="126276" y="24053"/>
                  </a:lnTo>
                  <a:lnTo>
                    <a:pt x="121158" y="28600"/>
                  </a:lnTo>
                  <a:lnTo>
                    <a:pt x="105130" y="28600"/>
                  </a:lnTo>
                  <a:lnTo>
                    <a:pt x="105130" y="6680"/>
                  </a:lnTo>
                  <a:lnTo>
                    <a:pt x="106362" y="6324"/>
                  </a:lnTo>
                  <a:lnTo>
                    <a:pt x="108915" y="5969"/>
                  </a:lnTo>
                  <a:lnTo>
                    <a:pt x="112699" y="5969"/>
                  </a:lnTo>
                  <a:lnTo>
                    <a:pt x="120726" y="6057"/>
                  </a:lnTo>
                  <a:lnTo>
                    <a:pt x="126276" y="9448"/>
                  </a:lnTo>
                  <a:lnTo>
                    <a:pt x="126276" y="2095"/>
                  </a:lnTo>
                  <a:lnTo>
                    <a:pt x="125653" y="1511"/>
                  </a:lnTo>
                  <a:lnTo>
                    <a:pt x="120281" y="0"/>
                  </a:lnTo>
                  <a:lnTo>
                    <a:pt x="106883" y="0"/>
                  </a:lnTo>
                  <a:lnTo>
                    <a:pt x="101333" y="444"/>
                  </a:lnTo>
                  <a:lnTo>
                    <a:pt x="97370" y="1244"/>
                  </a:lnTo>
                  <a:lnTo>
                    <a:pt x="97370" y="60579"/>
                  </a:lnTo>
                  <a:lnTo>
                    <a:pt x="105130" y="60579"/>
                  </a:lnTo>
                  <a:lnTo>
                    <a:pt x="105130" y="34493"/>
                  </a:lnTo>
                  <a:lnTo>
                    <a:pt x="112344" y="34493"/>
                  </a:lnTo>
                  <a:lnTo>
                    <a:pt x="119316" y="34759"/>
                  </a:lnTo>
                  <a:lnTo>
                    <a:pt x="122478" y="37973"/>
                  </a:lnTo>
                  <a:lnTo>
                    <a:pt x="124244" y="46189"/>
                  </a:lnTo>
                  <a:lnTo>
                    <a:pt x="125831" y="53695"/>
                  </a:lnTo>
                  <a:lnTo>
                    <a:pt x="127241" y="58877"/>
                  </a:lnTo>
                  <a:lnTo>
                    <a:pt x="128117" y="60579"/>
                  </a:lnTo>
                  <a:lnTo>
                    <a:pt x="136144" y="60579"/>
                  </a:lnTo>
                  <a:close/>
                </a:path>
                <a:path w="162560" h="60960">
                  <a:moveTo>
                    <a:pt x="162204" y="33540"/>
                  </a:moveTo>
                  <a:lnTo>
                    <a:pt x="140716" y="33540"/>
                  </a:lnTo>
                  <a:lnTo>
                    <a:pt x="140716" y="39344"/>
                  </a:lnTo>
                  <a:lnTo>
                    <a:pt x="162204" y="39344"/>
                  </a:lnTo>
                  <a:lnTo>
                    <a:pt x="162204" y="33540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8" name="object 6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075609" y="4249496"/>
            <a:ext cx="260578" cy="64338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911113" y="3845153"/>
            <a:ext cx="172999" cy="79768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5854649" y="4133329"/>
            <a:ext cx="290195" cy="82550"/>
            <a:chOff x="5854649" y="4133329"/>
            <a:chExt cx="290195" cy="82550"/>
          </a:xfrm>
        </p:grpSpPr>
        <p:sp>
          <p:nvSpPr>
            <p:cNvPr id="71" name="object 71"/>
            <p:cNvSpPr/>
            <p:nvPr/>
          </p:nvSpPr>
          <p:spPr>
            <a:xfrm>
              <a:off x="5854649" y="4136580"/>
              <a:ext cx="106680" cy="61594"/>
            </a:xfrm>
            <a:custGeom>
              <a:avLst/>
              <a:gdLst/>
              <a:ahLst/>
              <a:cxnLst/>
              <a:rect l="l" t="t" r="r" b="b"/>
              <a:pathLst>
                <a:path w="106679" h="61595">
                  <a:moveTo>
                    <a:pt x="33477" y="53657"/>
                  </a:moveTo>
                  <a:lnTo>
                    <a:pt x="7759" y="53657"/>
                  </a:lnTo>
                  <a:lnTo>
                    <a:pt x="7759" y="31902"/>
                  </a:lnTo>
                  <a:lnTo>
                    <a:pt x="30746" y="31902"/>
                  </a:lnTo>
                  <a:lnTo>
                    <a:pt x="30746" y="25476"/>
                  </a:lnTo>
                  <a:lnTo>
                    <a:pt x="7759" y="25476"/>
                  </a:lnTo>
                  <a:lnTo>
                    <a:pt x="7759" y="6426"/>
                  </a:lnTo>
                  <a:lnTo>
                    <a:pt x="32156" y="6426"/>
                  </a:lnTo>
                  <a:lnTo>
                    <a:pt x="32156" y="0"/>
                  </a:lnTo>
                  <a:lnTo>
                    <a:pt x="0" y="0"/>
                  </a:lnTo>
                  <a:lnTo>
                    <a:pt x="0" y="60083"/>
                  </a:lnTo>
                  <a:lnTo>
                    <a:pt x="33477" y="60083"/>
                  </a:lnTo>
                  <a:lnTo>
                    <a:pt x="33477" y="53657"/>
                  </a:lnTo>
                  <a:close/>
                </a:path>
                <a:path w="106679" h="61595">
                  <a:moveTo>
                    <a:pt x="73482" y="60083"/>
                  </a:moveTo>
                  <a:lnTo>
                    <a:pt x="73050" y="57137"/>
                  </a:lnTo>
                  <a:lnTo>
                    <a:pt x="72923" y="54660"/>
                  </a:lnTo>
                  <a:lnTo>
                    <a:pt x="72872" y="37896"/>
                  </a:lnTo>
                  <a:lnTo>
                    <a:pt x="72872" y="24879"/>
                  </a:lnTo>
                  <a:lnTo>
                    <a:pt x="71729" y="21666"/>
                  </a:lnTo>
                  <a:lnTo>
                    <a:pt x="69697" y="15875"/>
                  </a:lnTo>
                  <a:lnTo>
                    <a:pt x="65379" y="15875"/>
                  </a:lnTo>
                  <a:lnTo>
                    <a:pt x="65379" y="37985"/>
                  </a:lnTo>
                  <a:lnTo>
                    <a:pt x="65379" y="46316"/>
                  </a:lnTo>
                  <a:lnTo>
                    <a:pt x="65024" y="48031"/>
                  </a:lnTo>
                  <a:lnTo>
                    <a:pt x="63703" y="51701"/>
                  </a:lnTo>
                  <a:lnTo>
                    <a:pt x="60261" y="55295"/>
                  </a:lnTo>
                  <a:lnTo>
                    <a:pt x="50660" y="55295"/>
                  </a:lnTo>
                  <a:lnTo>
                    <a:pt x="47320" y="52959"/>
                  </a:lnTo>
                  <a:lnTo>
                    <a:pt x="47320" y="39331"/>
                  </a:lnTo>
                  <a:lnTo>
                    <a:pt x="56921" y="37896"/>
                  </a:lnTo>
                  <a:lnTo>
                    <a:pt x="65379" y="37985"/>
                  </a:lnTo>
                  <a:lnTo>
                    <a:pt x="65379" y="15875"/>
                  </a:lnTo>
                  <a:lnTo>
                    <a:pt x="51371" y="15875"/>
                  </a:lnTo>
                  <a:lnTo>
                    <a:pt x="46164" y="17386"/>
                  </a:lnTo>
                  <a:lnTo>
                    <a:pt x="42557" y="19710"/>
                  </a:lnTo>
                  <a:lnTo>
                    <a:pt x="44411" y="24879"/>
                  </a:lnTo>
                  <a:lnTo>
                    <a:pt x="47409" y="22923"/>
                  </a:lnTo>
                  <a:lnTo>
                    <a:pt x="51549" y="21666"/>
                  </a:lnTo>
                  <a:lnTo>
                    <a:pt x="64147" y="21666"/>
                  </a:lnTo>
                  <a:lnTo>
                    <a:pt x="65201" y="28079"/>
                  </a:lnTo>
                  <a:lnTo>
                    <a:pt x="65201" y="32626"/>
                  </a:lnTo>
                  <a:lnTo>
                    <a:pt x="54241" y="33591"/>
                  </a:lnTo>
                  <a:lnTo>
                    <a:pt x="46202" y="36639"/>
                  </a:lnTo>
                  <a:lnTo>
                    <a:pt x="41249" y="41706"/>
                  </a:lnTo>
                  <a:lnTo>
                    <a:pt x="39560" y="48653"/>
                  </a:lnTo>
                  <a:lnTo>
                    <a:pt x="39560" y="54927"/>
                  </a:lnTo>
                  <a:lnTo>
                    <a:pt x="44056" y="61087"/>
                  </a:lnTo>
                  <a:lnTo>
                    <a:pt x="58686" y="61087"/>
                  </a:lnTo>
                  <a:lnTo>
                    <a:pt x="63258" y="57962"/>
                  </a:lnTo>
                  <a:lnTo>
                    <a:pt x="65176" y="55295"/>
                  </a:lnTo>
                  <a:lnTo>
                    <a:pt x="65646" y="54660"/>
                  </a:lnTo>
                  <a:lnTo>
                    <a:pt x="65824" y="54660"/>
                  </a:lnTo>
                  <a:lnTo>
                    <a:pt x="66522" y="60083"/>
                  </a:lnTo>
                  <a:lnTo>
                    <a:pt x="73482" y="60083"/>
                  </a:lnTo>
                  <a:close/>
                </a:path>
                <a:path w="106679" h="61595">
                  <a:moveTo>
                    <a:pt x="106400" y="16243"/>
                  </a:moveTo>
                  <a:lnTo>
                    <a:pt x="105702" y="15951"/>
                  </a:lnTo>
                  <a:lnTo>
                    <a:pt x="105079" y="15862"/>
                  </a:lnTo>
                  <a:lnTo>
                    <a:pt x="98996" y="15862"/>
                  </a:lnTo>
                  <a:lnTo>
                    <a:pt x="94335" y="19519"/>
                  </a:lnTo>
                  <a:lnTo>
                    <a:pt x="92303" y="25412"/>
                  </a:lnTo>
                  <a:lnTo>
                    <a:pt x="92036" y="25412"/>
                  </a:lnTo>
                  <a:lnTo>
                    <a:pt x="91770" y="16865"/>
                  </a:lnTo>
                  <a:lnTo>
                    <a:pt x="84899" y="16865"/>
                  </a:lnTo>
                  <a:lnTo>
                    <a:pt x="85166" y="20967"/>
                  </a:lnTo>
                  <a:lnTo>
                    <a:pt x="85255" y="25260"/>
                  </a:lnTo>
                  <a:lnTo>
                    <a:pt x="85255" y="60083"/>
                  </a:lnTo>
                  <a:lnTo>
                    <a:pt x="93014" y="60083"/>
                  </a:lnTo>
                  <a:lnTo>
                    <a:pt x="93014" y="35775"/>
                  </a:lnTo>
                  <a:lnTo>
                    <a:pt x="93091" y="34442"/>
                  </a:lnTo>
                  <a:lnTo>
                    <a:pt x="93357" y="33362"/>
                  </a:lnTo>
                  <a:lnTo>
                    <a:pt x="94411" y="27470"/>
                  </a:lnTo>
                  <a:lnTo>
                    <a:pt x="98298" y="23266"/>
                  </a:lnTo>
                  <a:lnTo>
                    <a:pt x="104813" y="23266"/>
                  </a:lnTo>
                  <a:lnTo>
                    <a:pt x="105613" y="23355"/>
                  </a:lnTo>
                  <a:lnTo>
                    <a:pt x="106400" y="23533"/>
                  </a:lnTo>
                  <a:lnTo>
                    <a:pt x="106400" y="1624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92469" y="4133329"/>
              <a:ext cx="152120" cy="81953"/>
            </a:xfrm>
            <a:prstGeom prst="rect">
              <a:avLst/>
            </a:prstGeom>
          </p:spPr>
        </p:pic>
      </p:grpSp>
      <p:sp>
        <p:nvSpPr>
          <p:cNvPr id="73" name="object 73"/>
          <p:cNvSpPr/>
          <p:nvPr/>
        </p:nvSpPr>
        <p:spPr>
          <a:xfrm>
            <a:off x="5903747" y="4282363"/>
            <a:ext cx="191770" cy="61594"/>
          </a:xfrm>
          <a:custGeom>
            <a:avLst/>
            <a:gdLst/>
            <a:ahLst/>
            <a:cxnLst/>
            <a:rect l="l" t="t" r="r" b="b"/>
            <a:pathLst>
              <a:path w="191770" h="61595">
                <a:moveTo>
                  <a:pt x="31978" y="0"/>
                </a:moveTo>
                <a:lnTo>
                  <a:pt x="0" y="0"/>
                </a:lnTo>
                <a:lnTo>
                  <a:pt x="0" y="60083"/>
                </a:lnTo>
                <a:lnTo>
                  <a:pt x="7759" y="60083"/>
                </a:lnTo>
                <a:lnTo>
                  <a:pt x="7759" y="32905"/>
                </a:lnTo>
                <a:lnTo>
                  <a:pt x="30226" y="32905"/>
                </a:lnTo>
                <a:lnTo>
                  <a:pt x="30226" y="26479"/>
                </a:lnTo>
                <a:lnTo>
                  <a:pt x="7759" y="26479"/>
                </a:lnTo>
                <a:lnTo>
                  <a:pt x="7759" y="6426"/>
                </a:lnTo>
                <a:lnTo>
                  <a:pt x="31978" y="6426"/>
                </a:lnTo>
                <a:lnTo>
                  <a:pt x="31978" y="0"/>
                </a:lnTo>
                <a:close/>
              </a:path>
              <a:path w="191770" h="61595">
                <a:moveTo>
                  <a:pt x="78511" y="38468"/>
                </a:moveTo>
                <a:lnTo>
                  <a:pt x="77000" y="29095"/>
                </a:lnTo>
                <a:lnTo>
                  <a:pt x="72783" y="21971"/>
                </a:lnTo>
                <a:lnTo>
                  <a:pt x="72580" y="21831"/>
                </a:lnTo>
                <a:lnTo>
                  <a:pt x="70662" y="20497"/>
                </a:lnTo>
                <a:lnTo>
                  <a:pt x="70662" y="47320"/>
                </a:lnTo>
                <a:lnTo>
                  <a:pt x="66078" y="55283"/>
                </a:lnTo>
                <a:lnTo>
                  <a:pt x="49072" y="55283"/>
                </a:lnTo>
                <a:lnTo>
                  <a:pt x="44704" y="47320"/>
                </a:lnTo>
                <a:lnTo>
                  <a:pt x="44665" y="30949"/>
                </a:lnTo>
                <a:lnTo>
                  <a:pt x="48107" y="21831"/>
                </a:lnTo>
                <a:lnTo>
                  <a:pt x="67144" y="21831"/>
                </a:lnTo>
                <a:lnTo>
                  <a:pt x="70612" y="30949"/>
                </a:lnTo>
                <a:lnTo>
                  <a:pt x="70662" y="47320"/>
                </a:lnTo>
                <a:lnTo>
                  <a:pt x="70662" y="20497"/>
                </a:lnTo>
                <a:lnTo>
                  <a:pt x="66306" y="17449"/>
                </a:lnTo>
                <a:lnTo>
                  <a:pt x="58064" y="15862"/>
                </a:lnTo>
                <a:lnTo>
                  <a:pt x="49872" y="17386"/>
                </a:lnTo>
                <a:lnTo>
                  <a:pt x="43116" y="21831"/>
                </a:lnTo>
                <a:lnTo>
                  <a:pt x="38519" y="28981"/>
                </a:lnTo>
                <a:lnTo>
                  <a:pt x="36830" y="38646"/>
                </a:lnTo>
                <a:lnTo>
                  <a:pt x="38404" y="48044"/>
                </a:lnTo>
                <a:lnTo>
                  <a:pt x="42735" y="55092"/>
                </a:lnTo>
                <a:lnTo>
                  <a:pt x="49174" y="59537"/>
                </a:lnTo>
                <a:lnTo>
                  <a:pt x="57099" y="61074"/>
                </a:lnTo>
                <a:lnTo>
                  <a:pt x="64604" y="59804"/>
                </a:lnTo>
                <a:lnTo>
                  <a:pt x="71501" y="55778"/>
                </a:lnTo>
                <a:lnTo>
                  <a:pt x="71856" y="55283"/>
                </a:lnTo>
                <a:lnTo>
                  <a:pt x="76542" y="48755"/>
                </a:lnTo>
                <a:lnTo>
                  <a:pt x="78511" y="38468"/>
                </a:lnTo>
                <a:close/>
              </a:path>
              <a:path w="191770" h="61595">
                <a:moveTo>
                  <a:pt x="118833" y="60071"/>
                </a:moveTo>
                <a:lnTo>
                  <a:pt x="118402" y="57124"/>
                </a:lnTo>
                <a:lnTo>
                  <a:pt x="118275" y="54648"/>
                </a:lnTo>
                <a:lnTo>
                  <a:pt x="118224" y="37884"/>
                </a:lnTo>
                <a:lnTo>
                  <a:pt x="118224" y="24866"/>
                </a:lnTo>
                <a:lnTo>
                  <a:pt x="117081" y="21653"/>
                </a:lnTo>
                <a:lnTo>
                  <a:pt x="115049" y="15862"/>
                </a:lnTo>
                <a:lnTo>
                  <a:pt x="110731" y="15862"/>
                </a:lnTo>
                <a:lnTo>
                  <a:pt x="110731" y="37973"/>
                </a:lnTo>
                <a:lnTo>
                  <a:pt x="110731" y="46304"/>
                </a:lnTo>
                <a:lnTo>
                  <a:pt x="110375" y="48018"/>
                </a:lnTo>
                <a:lnTo>
                  <a:pt x="109054" y="51689"/>
                </a:lnTo>
                <a:lnTo>
                  <a:pt x="105625" y="55283"/>
                </a:lnTo>
                <a:lnTo>
                  <a:pt x="96012" y="55283"/>
                </a:lnTo>
                <a:lnTo>
                  <a:pt x="92671" y="52946"/>
                </a:lnTo>
                <a:lnTo>
                  <a:pt x="92671" y="39319"/>
                </a:lnTo>
                <a:lnTo>
                  <a:pt x="102273" y="37884"/>
                </a:lnTo>
                <a:lnTo>
                  <a:pt x="110731" y="37973"/>
                </a:lnTo>
                <a:lnTo>
                  <a:pt x="110731" y="15862"/>
                </a:lnTo>
                <a:lnTo>
                  <a:pt x="96723" y="15862"/>
                </a:lnTo>
                <a:lnTo>
                  <a:pt x="91516" y="17373"/>
                </a:lnTo>
                <a:lnTo>
                  <a:pt x="87909" y="19697"/>
                </a:lnTo>
                <a:lnTo>
                  <a:pt x="89763" y="24866"/>
                </a:lnTo>
                <a:lnTo>
                  <a:pt x="92760" y="22910"/>
                </a:lnTo>
                <a:lnTo>
                  <a:pt x="96901" y="21653"/>
                </a:lnTo>
                <a:lnTo>
                  <a:pt x="109499" y="21653"/>
                </a:lnTo>
                <a:lnTo>
                  <a:pt x="110553" y="28067"/>
                </a:lnTo>
                <a:lnTo>
                  <a:pt x="110553" y="32613"/>
                </a:lnTo>
                <a:lnTo>
                  <a:pt x="99593" y="33578"/>
                </a:lnTo>
                <a:lnTo>
                  <a:pt x="91554" y="36626"/>
                </a:lnTo>
                <a:lnTo>
                  <a:pt x="86601" y="41694"/>
                </a:lnTo>
                <a:lnTo>
                  <a:pt x="84912" y="48641"/>
                </a:lnTo>
                <a:lnTo>
                  <a:pt x="84912" y="54914"/>
                </a:lnTo>
                <a:lnTo>
                  <a:pt x="89408" y="61074"/>
                </a:lnTo>
                <a:lnTo>
                  <a:pt x="104038" y="61074"/>
                </a:lnTo>
                <a:lnTo>
                  <a:pt x="108623" y="57950"/>
                </a:lnTo>
                <a:lnTo>
                  <a:pt x="110540" y="55283"/>
                </a:lnTo>
                <a:lnTo>
                  <a:pt x="110998" y="54648"/>
                </a:lnTo>
                <a:lnTo>
                  <a:pt x="111175" y="54648"/>
                </a:lnTo>
                <a:lnTo>
                  <a:pt x="111874" y="60071"/>
                </a:lnTo>
                <a:lnTo>
                  <a:pt x="118833" y="60071"/>
                </a:lnTo>
                <a:close/>
              </a:path>
              <a:path w="191770" h="61595">
                <a:moveTo>
                  <a:pt x="191592" y="19608"/>
                </a:moveTo>
                <a:lnTo>
                  <a:pt x="183222" y="15862"/>
                </a:lnTo>
                <a:lnTo>
                  <a:pt x="173532" y="15862"/>
                </a:lnTo>
                <a:lnTo>
                  <a:pt x="170802" y="16929"/>
                </a:lnTo>
                <a:lnTo>
                  <a:pt x="166395" y="20231"/>
                </a:lnTo>
                <a:lnTo>
                  <a:pt x="164719" y="22110"/>
                </a:lnTo>
                <a:lnTo>
                  <a:pt x="163398" y="24523"/>
                </a:lnTo>
                <a:lnTo>
                  <a:pt x="163220" y="24523"/>
                </a:lnTo>
                <a:lnTo>
                  <a:pt x="161366" y="19519"/>
                </a:lnTo>
                <a:lnTo>
                  <a:pt x="156959" y="15862"/>
                </a:lnTo>
                <a:lnTo>
                  <a:pt x="144018" y="15862"/>
                </a:lnTo>
                <a:lnTo>
                  <a:pt x="140042" y="19697"/>
                </a:lnTo>
                <a:lnTo>
                  <a:pt x="137668" y="23812"/>
                </a:lnTo>
                <a:lnTo>
                  <a:pt x="137490" y="23812"/>
                </a:lnTo>
                <a:lnTo>
                  <a:pt x="137147" y="16865"/>
                </a:lnTo>
                <a:lnTo>
                  <a:pt x="130352" y="16865"/>
                </a:lnTo>
                <a:lnTo>
                  <a:pt x="130708" y="24091"/>
                </a:lnTo>
                <a:lnTo>
                  <a:pt x="130708" y="60083"/>
                </a:lnTo>
                <a:lnTo>
                  <a:pt x="138290" y="60083"/>
                </a:lnTo>
                <a:lnTo>
                  <a:pt x="138290" y="32740"/>
                </a:lnTo>
                <a:lnTo>
                  <a:pt x="138455" y="31318"/>
                </a:lnTo>
                <a:lnTo>
                  <a:pt x="140131" y="26225"/>
                </a:lnTo>
                <a:lnTo>
                  <a:pt x="143662" y="22377"/>
                </a:lnTo>
                <a:lnTo>
                  <a:pt x="154317" y="22377"/>
                </a:lnTo>
                <a:lnTo>
                  <a:pt x="157403" y="27292"/>
                </a:lnTo>
                <a:lnTo>
                  <a:pt x="157403" y="60083"/>
                </a:lnTo>
                <a:lnTo>
                  <a:pt x="164896" y="60083"/>
                </a:lnTo>
                <a:lnTo>
                  <a:pt x="164896" y="31940"/>
                </a:lnTo>
                <a:lnTo>
                  <a:pt x="165595" y="29349"/>
                </a:lnTo>
                <a:lnTo>
                  <a:pt x="166916" y="25590"/>
                </a:lnTo>
                <a:lnTo>
                  <a:pt x="170357" y="22377"/>
                </a:lnTo>
                <a:lnTo>
                  <a:pt x="181025" y="22377"/>
                </a:lnTo>
                <a:lnTo>
                  <a:pt x="184023" y="27292"/>
                </a:lnTo>
                <a:lnTo>
                  <a:pt x="184023" y="60083"/>
                </a:lnTo>
                <a:lnTo>
                  <a:pt x="191592" y="60083"/>
                </a:lnTo>
                <a:lnTo>
                  <a:pt x="191592" y="19608"/>
                </a:lnTo>
                <a:close/>
              </a:path>
            </a:pathLst>
          </a:custGeom>
          <a:solidFill>
            <a:srgbClr val="B97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7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7531" y="1137881"/>
            <a:ext cx="1516761" cy="1549908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43260" y="1268857"/>
            <a:ext cx="987907" cy="1149273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545302" y="2576919"/>
            <a:ext cx="968237" cy="1033437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673832" y="2488045"/>
            <a:ext cx="1055042" cy="1166938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2491282" y="1649031"/>
            <a:ext cx="546100" cy="546100"/>
            <a:chOff x="2491282" y="1649031"/>
            <a:chExt cx="546100" cy="546100"/>
          </a:xfrm>
        </p:grpSpPr>
        <p:sp>
          <p:nvSpPr>
            <p:cNvPr id="79" name="object 79"/>
            <p:cNvSpPr/>
            <p:nvPr/>
          </p:nvSpPr>
          <p:spPr>
            <a:xfrm>
              <a:off x="2571068" y="1734045"/>
              <a:ext cx="466725" cy="461009"/>
            </a:xfrm>
            <a:custGeom>
              <a:avLst/>
              <a:gdLst/>
              <a:ahLst/>
              <a:cxnLst/>
              <a:rect l="l" t="t" r="r" b="b"/>
              <a:pathLst>
                <a:path w="466725" h="461010">
                  <a:moveTo>
                    <a:pt x="174113" y="0"/>
                  </a:moveTo>
                  <a:lnTo>
                    <a:pt x="59762" y="20853"/>
                  </a:lnTo>
                  <a:lnTo>
                    <a:pt x="1901" y="90766"/>
                  </a:lnTo>
                  <a:lnTo>
                    <a:pt x="0" y="99517"/>
                  </a:lnTo>
                  <a:lnTo>
                    <a:pt x="3475" y="216623"/>
                  </a:lnTo>
                  <a:lnTo>
                    <a:pt x="6879" y="223710"/>
                  </a:lnTo>
                  <a:lnTo>
                    <a:pt x="282380" y="454952"/>
                  </a:lnTo>
                  <a:lnTo>
                    <a:pt x="291230" y="459760"/>
                  </a:lnTo>
                  <a:lnTo>
                    <a:pt x="300828" y="460678"/>
                  </a:lnTo>
                  <a:lnTo>
                    <a:pt x="310039" y="457822"/>
                  </a:lnTo>
                  <a:lnTo>
                    <a:pt x="317724" y="451307"/>
                  </a:lnTo>
                  <a:lnTo>
                    <a:pt x="460802" y="269697"/>
                  </a:lnTo>
                  <a:lnTo>
                    <a:pt x="465408" y="260603"/>
                  </a:lnTo>
                  <a:lnTo>
                    <a:pt x="466238" y="250713"/>
                  </a:lnTo>
                  <a:lnTo>
                    <a:pt x="463410" y="241200"/>
                  </a:lnTo>
                  <a:lnTo>
                    <a:pt x="457043" y="233235"/>
                  </a:lnTo>
                  <a:lnTo>
                    <a:pt x="306035" y="106494"/>
                  </a:lnTo>
                  <a:lnTo>
                    <a:pt x="65729" y="106494"/>
                  </a:lnTo>
                  <a:lnTo>
                    <a:pt x="58580" y="105809"/>
                  </a:lnTo>
                  <a:lnTo>
                    <a:pt x="51989" y="102222"/>
                  </a:lnTo>
                  <a:lnTo>
                    <a:pt x="47249" y="96288"/>
                  </a:lnTo>
                  <a:lnTo>
                    <a:pt x="45144" y="89203"/>
                  </a:lnTo>
                  <a:lnTo>
                    <a:pt x="45764" y="81839"/>
                  </a:lnTo>
                  <a:lnTo>
                    <a:pt x="49195" y="75069"/>
                  </a:lnTo>
                  <a:lnTo>
                    <a:pt x="54920" y="70219"/>
                  </a:lnTo>
                  <a:lnTo>
                    <a:pt x="61778" y="68091"/>
                  </a:lnTo>
                  <a:lnTo>
                    <a:pt x="260279" y="68091"/>
                  </a:lnTo>
                  <a:lnTo>
                    <a:pt x="181542" y="2006"/>
                  </a:lnTo>
                  <a:lnTo>
                    <a:pt x="174113" y="0"/>
                  </a:lnTo>
                  <a:close/>
                </a:path>
                <a:path w="466725" h="461010">
                  <a:moveTo>
                    <a:pt x="260279" y="68091"/>
                  </a:moveTo>
                  <a:lnTo>
                    <a:pt x="61778" y="68091"/>
                  </a:lnTo>
                  <a:lnTo>
                    <a:pt x="68926" y="68772"/>
                  </a:lnTo>
                  <a:lnTo>
                    <a:pt x="75522" y="72351"/>
                  </a:lnTo>
                  <a:lnTo>
                    <a:pt x="80263" y="78285"/>
                  </a:lnTo>
                  <a:lnTo>
                    <a:pt x="82368" y="85372"/>
                  </a:lnTo>
                  <a:lnTo>
                    <a:pt x="81748" y="92740"/>
                  </a:lnTo>
                  <a:lnTo>
                    <a:pt x="78316" y="99517"/>
                  </a:lnTo>
                  <a:lnTo>
                    <a:pt x="72590" y="104367"/>
                  </a:lnTo>
                  <a:lnTo>
                    <a:pt x="65729" y="106494"/>
                  </a:lnTo>
                  <a:lnTo>
                    <a:pt x="306035" y="106494"/>
                  </a:lnTo>
                  <a:lnTo>
                    <a:pt x="260279" y="68091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77680" y="1741259"/>
              <a:ext cx="454025" cy="448309"/>
            </a:xfrm>
            <a:custGeom>
              <a:avLst/>
              <a:gdLst/>
              <a:ahLst/>
              <a:cxnLst/>
              <a:rect l="l" t="t" r="r" b="b"/>
              <a:pathLst>
                <a:path w="454025" h="448310">
                  <a:moveTo>
                    <a:pt x="22745" y="59664"/>
                  </a:moveTo>
                  <a:lnTo>
                    <a:pt x="10947" y="74650"/>
                  </a:lnTo>
                  <a:lnTo>
                    <a:pt x="11861" y="75412"/>
                  </a:lnTo>
                  <a:lnTo>
                    <a:pt x="23660" y="60426"/>
                  </a:lnTo>
                  <a:lnTo>
                    <a:pt x="22745" y="59664"/>
                  </a:lnTo>
                  <a:close/>
                </a:path>
                <a:path w="454025" h="448310">
                  <a:moveTo>
                    <a:pt x="49314" y="25958"/>
                  </a:moveTo>
                  <a:lnTo>
                    <a:pt x="37503" y="40944"/>
                  </a:lnTo>
                  <a:lnTo>
                    <a:pt x="38417" y="41706"/>
                  </a:lnTo>
                  <a:lnTo>
                    <a:pt x="50215" y="26733"/>
                  </a:lnTo>
                  <a:lnTo>
                    <a:pt x="49314" y="25958"/>
                  </a:lnTo>
                  <a:close/>
                </a:path>
                <a:path w="454025" h="448310">
                  <a:moveTo>
                    <a:pt x="1168" y="95757"/>
                  </a:moveTo>
                  <a:lnTo>
                    <a:pt x="0" y="95757"/>
                  </a:lnTo>
                  <a:lnTo>
                    <a:pt x="0" y="96443"/>
                  </a:lnTo>
                  <a:lnTo>
                    <a:pt x="558" y="115125"/>
                  </a:lnTo>
                  <a:lnTo>
                    <a:pt x="1727" y="115087"/>
                  </a:lnTo>
                  <a:lnTo>
                    <a:pt x="1168" y="95757"/>
                  </a:lnTo>
                  <a:close/>
                </a:path>
                <a:path w="454025" h="448310">
                  <a:moveTo>
                    <a:pt x="89382" y="13855"/>
                  </a:moveTo>
                  <a:lnTo>
                    <a:pt x="70916" y="17208"/>
                  </a:lnTo>
                  <a:lnTo>
                    <a:pt x="71119" y="18402"/>
                  </a:lnTo>
                  <a:lnTo>
                    <a:pt x="89585" y="15036"/>
                  </a:lnTo>
                  <a:lnTo>
                    <a:pt x="89382" y="13855"/>
                  </a:lnTo>
                  <a:close/>
                </a:path>
                <a:path w="454025" h="448310">
                  <a:moveTo>
                    <a:pt x="2451" y="139280"/>
                  </a:moveTo>
                  <a:lnTo>
                    <a:pt x="1282" y="139318"/>
                  </a:lnTo>
                  <a:lnTo>
                    <a:pt x="1854" y="158661"/>
                  </a:lnTo>
                  <a:lnTo>
                    <a:pt x="3022" y="158635"/>
                  </a:lnTo>
                  <a:lnTo>
                    <a:pt x="2451" y="139280"/>
                  </a:lnTo>
                  <a:close/>
                </a:path>
                <a:path w="454025" h="448310">
                  <a:moveTo>
                    <a:pt x="130949" y="6273"/>
                  </a:moveTo>
                  <a:lnTo>
                    <a:pt x="112471" y="9639"/>
                  </a:lnTo>
                  <a:lnTo>
                    <a:pt x="112674" y="10833"/>
                  </a:lnTo>
                  <a:lnTo>
                    <a:pt x="131152" y="7467"/>
                  </a:lnTo>
                  <a:lnTo>
                    <a:pt x="130949" y="6273"/>
                  </a:lnTo>
                  <a:close/>
                </a:path>
                <a:path w="454025" h="448310">
                  <a:moveTo>
                    <a:pt x="3733" y="182829"/>
                  </a:moveTo>
                  <a:lnTo>
                    <a:pt x="2565" y="182854"/>
                  </a:lnTo>
                  <a:lnTo>
                    <a:pt x="3149" y="202209"/>
                  </a:lnTo>
                  <a:lnTo>
                    <a:pt x="4317" y="202158"/>
                  </a:lnTo>
                  <a:lnTo>
                    <a:pt x="3733" y="182829"/>
                  </a:lnTo>
                  <a:close/>
                </a:path>
                <a:path w="454025" h="448310">
                  <a:moveTo>
                    <a:pt x="165328" y="0"/>
                  </a:moveTo>
                  <a:lnTo>
                    <a:pt x="154025" y="2070"/>
                  </a:lnTo>
                  <a:lnTo>
                    <a:pt x="154241" y="3251"/>
                  </a:lnTo>
                  <a:lnTo>
                    <a:pt x="165303" y="1244"/>
                  </a:lnTo>
                  <a:lnTo>
                    <a:pt x="170997" y="1244"/>
                  </a:lnTo>
                  <a:lnTo>
                    <a:pt x="169227" y="469"/>
                  </a:lnTo>
                  <a:lnTo>
                    <a:pt x="165328" y="0"/>
                  </a:lnTo>
                  <a:close/>
                </a:path>
                <a:path w="454025" h="448310">
                  <a:moveTo>
                    <a:pt x="170997" y="1244"/>
                  </a:moveTo>
                  <a:lnTo>
                    <a:pt x="165303" y="1244"/>
                  </a:lnTo>
                  <a:lnTo>
                    <a:pt x="168973" y="1663"/>
                  </a:lnTo>
                  <a:lnTo>
                    <a:pt x="172338" y="3136"/>
                  </a:lnTo>
                  <a:lnTo>
                    <a:pt x="172796" y="2031"/>
                  </a:lnTo>
                  <a:lnTo>
                    <a:pt x="170997" y="1244"/>
                  </a:lnTo>
                  <a:close/>
                </a:path>
                <a:path w="454025" h="448310">
                  <a:moveTo>
                    <a:pt x="16916" y="220954"/>
                  </a:moveTo>
                  <a:lnTo>
                    <a:pt x="16179" y="221894"/>
                  </a:lnTo>
                  <a:lnTo>
                    <a:pt x="30772" y="234162"/>
                  </a:lnTo>
                  <a:lnTo>
                    <a:pt x="31521" y="233210"/>
                  </a:lnTo>
                  <a:lnTo>
                    <a:pt x="16916" y="220954"/>
                  </a:lnTo>
                  <a:close/>
                </a:path>
                <a:path w="454025" h="448310">
                  <a:moveTo>
                    <a:pt x="191630" y="16776"/>
                  </a:moveTo>
                  <a:lnTo>
                    <a:pt x="190880" y="17716"/>
                  </a:lnTo>
                  <a:lnTo>
                    <a:pt x="205486" y="29971"/>
                  </a:lnTo>
                  <a:lnTo>
                    <a:pt x="206222" y="29032"/>
                  </a:lnTo>
                  <a:lnTo>
                    <a:pt x="191630" y="16776"/>
                  </a:lnTo>
                  <a:close/>
                </a:path>
                <a:path w="454025" h="448310">
                  <a:moveTo>
                    <a:pt x="49771" y="248538"/>
                  </a:moveTo>
                  <a:lnTo>
                    <a:pt x="49047" y="249478"/>
                  </a:lnTo>
                  <a:lnTo>
                    <a:pt x="63639" y="261734"/>
                  </a:lnTo>
                  <a:lnTo>
                    <a:pt x="64388" y="260794"/>
                  </a:lnTo>
                  <a:lnTo>
                    <a:pt x="49771" y="248538"/>
                  </a:lnTo>
                  <a:close/>
                </a:path>
                <a:path w="454025" h="448310">
                  <a:moveTo>
                    <a:pt x="224485" y="44373"/>
                  </a:moveTo>
                  <a:lnTo>
                    <a:pt x="223748" y="45300"/>
                  </a:lnTo>
                  <a:lnTo>
                    <a:pt x="238353" y="57556"/>
                  </a:lnTo>
                  <a:lnTo>
                    <a:pt x="239090" y="56616"/>
                  </a:lnTo>
                  <a:lnTo>
                    <a:pt x="224485" y="44373"/>
                  </a:lnTo>
                  <a:close/>
                </a:path>
                <a:path w="454025" h="448310">
                  <a:moveTo>
                    <a:pt x="82638" y="276123"/>
                  </a:moveTo>
                  <a:lnTo>
                    <a:pt x="81902" y="277063"/>
                  </a:lnTo>
                  <a:lnTo>
                    <a:pt x="96507" y="289318"/>
                  </a:lnTo>
                  <a:lnTo>
                    <a:pt x="97243" y="288391"/>
                  </a:lnTo>
                  <a:lnTo>
                    <a:pt x="82638" y="276123"/>
                  </a:lnTo>
                  <a:close/>
                </a:path>
                <a:path w="454025" h="448310">
                  <a:moveTo>
                    <a:pt x="257352" y="71945"/>
                  </a:moveTo>
                  <a:lnTo>
                    <a:pt x="256603" y="72885"/>
                  </a:lnTo>
                  <a:lnTo>
                    <a:pt x="271221" y="85153"/>
                  </a:lnTo>
                  <a:lnTo>
                    <a:pt x="271957" y="84200"/>
                  </a:lnTo>
                  <a:lnTo>
                    <a:pt x="257352" y="71945"/>
                  </a:lnTo>
                  <a:close/>
                </a:path>
                <a:path w="454025" h="448310">
                  <a:moveTo>
                    <a:pt x="115506" y="303707"/>
                  </a:moveTo>
                  <a:lnTo>
                    <a:pt x="114769" y="304647"/>
                  </a:lnTo>
                  <a:lnTo>
                    <a:pt x="129362" y="316903"/>
                  </a:lnTo>
                  <a:lnTo>
                    <a:pt x="130111" y="315975"/>
                  </a:lnTo>
                  <a:lnTo>
                    <a:pt x="115506" y="303707"/>
                  </a:lnTo>
                  <a:close/>
                </a:path>
                <a:path w="454025" h="448310">
                  <a:moveTo>
                    <a:pt x="290220" y="99529"/>
                  </a:moveTo>
                  <a:lnTo>
                    <a:pt x="289471" y="100469"/>
                  </a:lnTo>
                  <a:lnTo>
                    <a:pt x="304076" y="112725"/>
                  </a:lnTo>
                  <a:lnTo>
                    <a:pt x="304812" y="111785"/>
                  </a:lnTo>
                  <a:lnTo>
                    <a:pt x="290220" y="99529"/>
                  </a:lnTo>
                  <a:close/>
                </a:path>
                <a:path w="454025" h="448310">
                  <a:moveTo>
                    <a:pt x="148361" y="331292"/>
                  </a:moveTo>
                  <a:lnTo>
                    <a:pt x="147637" y="332231"/>
                  </a:lnTo>
                  <a:lnTo>
                    <a:pt x="162229" y="344487"/>
                  </a:lnTo>
                  <a:lnTo>
                    <a:pt x="162979" y="343560"/>
                  </a:lnTo>
                  <a:lnTo>
                    <a:pt x="148361" y="331292"/>
                  </a:lnTo>
                  <a:close/>
                </a:path>
                <a:path w="454025" h="448310">
                  <a:moveTo>
                    <a:pt x="323075" y="127114"/>
                  </a:moveTo>
                  <a:lnTo>
                    <a:pt x="322338" y="128054"/>
                  </a:lnTo>
                  <a:lnTo>
                    <a:pt x="336943" y="140309"/>
                  </a:lnTo>
                  <a:lnTo>
                    <a:pt x="337680" y="139382"/>
                  </a:lnTo>
                  <a:lnTo>
                    <a:pt x="323075" y="127114"/>
                  </a:lnTo>
                  <a:close/>
                </a:path>
                <a:path w="454025" h="448310">
                  <a:moveTo>
                    <a:pt x="181228" y="358876"/>
                  </a:moveTo>
                  <a:lnTo>
                    <a:pt x="180492" y="359816"/>
                  </a:lnTo>
                  <a:lnTo>
                    <a:pt x="195097" y="372071"/>
                  </a:lnTo>
                  <a:lnTo>
                    <a:pt x="195833" y="371132"/>
                  </a:lnTo>
                  <a:lnTo>
                    <a:pt x="181228" y="358876"/>
                  </a:lnTo>
                  <a:close/>
                </a:path>
                <a:path w="454025" h="448310">
                  <a:moveTo>
                    <a:pt x="355942" y="154698"/>
                  </a:moveTo>
                  <a:lnTo>
                    <a:pt x="355206" y="155638"/>
                  </a:lnTo>
                  <a:lnTo>
                    <a:pt x="369811" y="167893"/>
                  </a:lnTo>
                  <a:lnTo>
                    <a:pt x="370547" y="166966"/>
                  </a:lnTo>
                  <a:lnTo>
                    <a:pt x="355942" y="154698"/>
                  </a:lnTo>
                  <a:close/>
                </a:path>
                <a:path w="454025" h="448310">
                  <a:moveTo>
                    <a:pt x="214096" y="386460"/>
                  </a:moveTo>
                  <a:lnTo>
                    <a:pt x="213359" y="387400"/>
                  </a:lnTo>
                  <a:lnTo>
                    <a:pt x="227964" y="399656"/>
                  </a:lnTo>
                  <a:lnTo>
                    <a:pt x="228701" y="398716"/>
                  </a:lnTo>
                  <a:lnTo>
                    <a:pt x="214096" y="386460"/>
                  </a:lnTo>
                  <a:close/>
                </a:path>
                <a:path w="454025" h="448310">
                  <a:moveTo>
                    <a:pt x="388810" y="182283"/>
                  </a:moveTo>
                  <a:lnTo>
                    <a:pt x="388061" y="183222"/>
                  </a:lnTo>
                  <a:lnTo>
                    <a:pt x="402666" y="195478"/>
                  </a:lnTo>
                  <a:lnTo>
                    <a:pt x="403402" y="194551"/>
                  </a:lnTo>
                  <a:lnTo>
                    <a:pt x="388810" y="182283"/>
                  </a:lnTo>
                  <a:close/>
                </a:path>
                <a:path w="454025" h="448310">
                  <a:moveTo>
                    <a:pt x="246951" y="414045"/>
                  </a:moveTo>
                  <a:lnTo>
                    <a:pt x="246227" y="414985"/>
                  </a:lnTo>
                  <a:lnTo>
                    <a:pt x="260819" y="427240"/>
                  </a:lnTo>
                  <a:lnTo>
                    <a:pt x="261569" y="426300"/>
                  </a:lnTo>
                  <a:lnTo>
                    <a:pt x="246951" y="414045"/>
                  </a:lnTo>
                  <a:close/>
                </a:path>
                <a:path w="454025" h="448310">
                  <a:moveTo>
                    <a:pt x="421665" y="209867"/>
                  </a:moveTo>
                  <a:lnTo>
                    <a:pt x="420928" y="210807"/>
                  </a:lnTo>
                  <a:lnTo>
                    <a:pt x="435533" y="223062"/>
                  </a:lnTo>
                  <a:lnTo>
                    <a:pt x="436270" y="222122"/>
                  </a:lnTo>
                  <a:lnTo>
                    <a:pt x="421665" y="209867"/>
                  </a:lnTo>
                  <a:close/>
                </a:path>
                <a:path w="454025" h="448310">
                  <a:moveTo>
                    <a:pt x="279806" y="441591"/>
                  </a:moveTo>
                  <a:lnTo>
                    <a:pt x="279120" y="442569"/>
                  </a:lnTo>
                  <a:lnTo>
                    <a:pt x="284403" y="446595"/>
                  </a:lnTo>
                  <a:lnTo>
                    <a:pt x="291274" y="447700"/>
                  </a:lnTo>
                  <a:lnTo>
                    <a:pt x="294878" y="446430"/>
                  </a:lnTo>
                  <a:lnTo>
                    <a:pt x="291261" y="446430"/>
                  </a:lnTo>
                  <a:lnTo>
                    <a:pt x="284797" y="445388"/>
                  </a:lnTo>
                  <a:lnTo>
                    <a:pt x="279806" y="441591"/>
                  </a:lnTo>
                  <a:close/>
                </a:path>
                <a:path w="454025" h="448310">
                  <a:moveTo>
                    <a:pt x="297129" y="444360"/>
                  </a:moveTo>
                  <a:lnTo>
                    <a:pt x="291261" y="446430"/>
                  </a:lnTo>
                  <a:lnTo>
                    <a:pt x="294878" y="446430"/>
                  </a:lnTo>
                  <a:lnTo>
                    <a:pt x="297510" y="445503"/>
                  </a:lnTo>
                  <a:lnTo>
                    <a:pt x="297129" y="444360"/>
                  </a:lnTo>
                  <a:close/>
                </a:path>
                <a:path w="454025" h="448310">
                  <a:moveTo>
                    <a:pt x="452043" y="240004"/>
                  </a:moveTo>
                  <a:lnTo>
                    <a:pt x="450926" y="240347"/>
                  </a:lnTo>
                  <a:lnTo>
                    <a:pt x="452691" y="246481"/>
                  </a:lnTo>
                  <a:lnTo>
                    <a:pt x="451434" y="253098"/>
                  </a:lnTo>
                  <a:lnTo>
                    <a:pt x="446278" y="259638"/>
                  </a:lnTo>
                  <a:lnTo>
                    <a:pt x="447192" y="260400"/>
                  </a:lnTo>
                  <a:lnTo>
                    <a:pt x="452589" y="253555"/>
                  </a:lnTo>
                  <a:lnTo>
                    <a:pt x="453936" y="246532"/>
                  </a:lnTo>
                  <a:lnTo>
                    <a:pt x="452043" y="240004"/>
                  </a:lnTo>
                  <a:close/>
                </a:path>
                <a:path w="454025" h="448310">
                  <a:moveTo>
                    <a:pt x="431533" y="278358"/>
                  </a:moveTo>
                  <a:lnTo>
                    <a:pt x="419722" y="293344"/>
                  </a:lnTo>
                  <a:lnTo>
                    <a:pt x="420649" y="294106"/>
                  </a:lnTo>
                  <a:lnTo>
                    <a:pt x="432434" y="279120"/>
                  </a:lnTo>
                  <a:lnTo>
                    <a:pt x="431533" y="278358"/>
                  </a:lnTo>
                  <a:close/>
                </a:path>
                <a:path w="454025" h="448310">
                  <a:moveTo>
                    <a:pt x="404977" y="312064"/>
                  </a:moveTo>
                  <a:lnTo>
                    <a:pt x="393166" y="327037"/>
                  </a:lnTo>
                  <a:lnTo>
                    <a:pt x="394093" y="327812"/>
                  </a:lnTo>
                  <a:lnTo>
                    <a:pt x="405891" y="312826"/>
                  </a:lnTo>
                  <a:lnTo>
                    <a:pt x="404977" y="312064"/>
                  </a:lnTo>
                  <a:close/>
                </a:path>
                <a:path w="454025" h="448310">
                  <a:moveTo>
                    <a:pt x="378434" y="345770"/>
                  </a:moveTo>
                  <a:lnTo>
                    <a:pt x="366623" y="360743"/>
                  </a:lnTo>
                  <a:lnTo>
                    <a:pt x="367538" y="361518"/>
                  </a:lnTo>
                  <a:lnTo>
                    <a:pt x="379336" y="346532"/>
                  </a:lnTo>
                  <a:lnTo>
                    <a:pt x="378434" y="345770"/>
                  </a:lnTo>
                  <a:close/>
                </a:path>
                <a:path w="454025" h="448310">
                  <a:moveTo>
                    <a:pt x="351878" y="379463"/>
                  </a:moveTo>
                  <a:lnTo>
                    <a:pt x="340067" y="394449"/>
                  </a:lnTo>
                  <a:lnTo>
                    <a:pt x="340982" y="395211"/>
                  </a:lnTo>
                  <a:lnTo>
                    <a:pt x="352793" y="380237"/>
                  </a:lnTo>
                  <a:lnTo>
                    <a:pt x="351878" y="379463"/>
                  </a:lnTo>
                  <a:close/>
                </a:path>
                <a:path w="454025" h="448310">
                  <a:moveTo>
                    <a:pt x="325323" y="413169"/>
                  </a:moveTo>
                  <a:lnTo>
                    <a:pt x="313524" y="428155"/>
                  </a:lnTo>
                  <a:lnTo>
                    <a:pt x="314439" y="428917"/>
                  </a:lnTo>
                  <a:lnTo>
                    <a:pt x="326237" y="413931"/>
                  </a:lnTo>
                  <a:lnTo>
                    <a:pt x="325323" y="413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91282" y="1649031"/>
              <a:ext cx="324632" cy="315316"/>
            </a:xfrm>
            <a:prstGeom prst="rect">
              <a:avLst/>
            </a:prstGeom>
          </p:spPr>
        </p:pic>
      </p:grpSp>
      <p:pic>
        <p:nvPicPr>
          <p:cNvPr id="82" name="object 8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646817" y="2816479"/>
            <a:ext cx="517529" cy="581783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328982" y="3127311"/>
            <a:ext cx="469380" cy="465936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5140998" y="1698460"/>
            <a:ext cx="517525" cy="582295"/>
            <a:chOff x="5140998" y="1698460"/>
            <a:chExt cx="517525" cy="582295"/>
          </a:xfrm>
        </p:grpSpPr>
        <p:sp>
          <p:nvSpPr>
            <p:cNvPr id="85" name="object 85"/>
            <p:cNvSpPr/>
            <p:nvPr/>
          </p:nvSpPr>
          <p:spPr>
            <a:xfrm>
              <a:off x="5201691" y="1809013"/>
              <a:ext cx="457200" cy="471805"/>
            </a:xfrm>
            <a:custGeom>
              <a:avLst/>
              <a:gdLst/>
              <a:ahLst/>
              <a:cxnLst/>
              <a:rect l="l" t="t" r="r" b="b"/>
              <a:pathLst>
                <a:path w="457200" h="471805">
                  <a:moveTo>
                    <a:pt x="191935" y="0"/>
                  </a:moveTo>
                  <a:lnTo>
                    <a:pt x="76060" y="9017"/>
                  </a:lnTo>
                  <a:lnTo>
                    <a:pt x="11328" y="72631"/>
                  </a:lnTo>
                  <a:lnTo>
                    <a:pt x="0" y="197993"/>
                  </a:lnTo>
                  <a:lnTo>
                    <a:pt x="2667" y="205397"/>
                  </a:lnTo>
                  <a:lnTo>
                    <a:pt x="253022" y="463638"/>
                  </a:lnTo>
                  <a:lnTo>
                    <a:pt x="261331" y="469332"/>
                  </a:lnTo>
                  <a:lnTo>
                    <a:pt x="270789" y="471230"/>
                  </a:lnTo>
                  <a:lnTo>
                    <a:pt x="280246" y="469332"/>
                  </a:lnTo>
                  <a:lnTo>
                    <a:pt x="288556" y="463638"/>
                  </a:lnTo>
                  <a:lnTo>
                    <a:pt x="449478" y="297649"/>
                  </a:lnTo>
                  <a:lnTo>
                    <a:pt x="454998" y="289074"/>
                  </a:lnTo>
                  <a:lnTo>
                    <a:pt x="456836" y="279317"/>
                  </a:lnTo>
                  <a:lnTo>
                    <a:pt x="454995" y="269560"/>
                  </a:lnTo>
                  <a:lnTo>
                    <a:pt x="449478" y="260985"/>
                  </a:lnTo>
                  <a:lnTo>
                    <a:pt x="288387" y="94819"/>
                  </a:lnTo>
                  <a:lnTo>
                    <a:pt x="73209" y="94819"/>
                  </a:lnTo>
                  <a:lnTo>
                    <a:pt x="66164" y="93404"/>
                  </a:lnTo>
                  <a:lnTo>
                    <a:pt x="59982" y="89166"/>
                  </a:lnTo>
                  <a:lnTo>
                    <a:pt x="55874" y="82784"/>
                  </a:lnTo>
                  <a:lnTo>
                    <a:pt x="54505" y="75520"/>
                  </a:lnTo>
                  <a:lnTo>
                    <a:pt x="55874" y="68256"/>
                  </a:lnTo>
                  <a:lnTo>
                    <a:pt x="59982" y="61874"/>
                  </a:lnTo>
                  <a:lnTo>
                    <a:pt x="66169" y="57638"/>
                  </a:lnTo>
                  <a:lnTo>
                    <a:pt x="73209" y="56226"/>
                  </a:lnTo>
                  <a:lnTo>
                    <a:pt x="250972" y="56226"/>
                  </a:lnTo>
                  <a:lnTo>
                    <a:pt x="199123" y="2743"/>
                  </a:lnTo>
                  <a:lnTo>
                    <a:pt x="191935" y="0"/>
                  </a:lnTo>
                  <a:close/>
                </a:path>
                <a:path w="457200" h="471805">
                  <a:moveTo>
                    <a:pt x="250972" y="56226"/>
                  </a:moveTo>
                  <a:lnTo>
                    <a:pt x="73209" y="56226"/>
                  </a:lnTo>
                  <a:lnTo>
                    <a:pt x="80248" y="57638"/>
                  </a:lnTo>
                  <a:lnTo>
                    <a:pt x="86436" y="61874"/>
                  </a:lnTo>
                  <a:lnTo>
                    <a:pt x="90551" y="68256"/>
                  </a:lnTo>
                  <a:lnTo>
                    <a:pt x="91922" y="75520"/>
                  </a:lnTo>
                  <a:lnTo>
                    <a:pt x="90551" y="82784"/>
                  </a:lnTo>
                  <a:lnTo>
                    <a:pt x="86436" y="89166"/>
                  </a:lnTo>
                  <a:lnTo>
                    <a:pt x="80231" y="93408"/>
                  </a:lnTo>
                  <a:lnTo>
                    <a:pt x="73209" y="94819"/>
                  </a:lnTo>
                  <a:lnTo>
                    <a:pt x="288387" y="94819"/>
                  </a:lnTo>
                  <a:lnTo>
                    <a:pt x="250972" y="56226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208676" y="1815947"/>
              <a:ext cx="443865" cy="458470"/>
            </a:xfrm>
            <a:custGeom>
              <a:avLst/>
              <a:gdLst/>
              <a:ahLst/>
              <a:cxnLst/>
              <a:rect l="l" t="t" r="r" b="b"/>
              <a:pathLst>
                <a:path w="443864" h="458469">
                  <a:moveTo>
                    <a:pt x="34112" y="44742"/>
                  </a:moveTo>
                  <a:lnTo>
                    <a:pt x="20840" y="58445"/>
                  </a:lnTo>
                  <a:lnTo>
                    <a:pt x="21666" y="59296"/>
                  </a:lnTo>
                  <a:lnTo>
                    <a:pt x="34937" y="45605"/>
                  </a:lnTo>
                  <a:lnTo>
                    <a:pt x="34112" y="44742"/>
                  </a:lnTo>
                  <a:close/>
                </a:path>
                <a:path w="443864" h="458469">
                  <a:moveTo>
                    <a:pt x="63982" y="13944"/>
                  </a:moveTo>
                  <a:lnTo>
                    <a:pt x="63715" y="14198"/>
                  </a:lnTo>
                  <a:lnTo>
                    <a:pt x="50698" y="27635"/>
                  </a:lnTo>
                  <a:lnTo>
                    <a:pt x="51536" y="28486"/>
                  </a:lnTo>
                  <a:lnTo>
                    <a:pt x="64795" y="14808"/>
                  </a:lnTo>
                  <a:lnTo>
                    <a:pt x="63982" y="13944"/>
                  </a:lnTo>
                  <a:close/>
                </a:path>
                <a:path w="443864" h="458469">
                  <a:moveTo>
                    <a:pt x="7772" y="78308"/>
                  </a:moveTo>
                  <a:lnTo>
                    <a:pt x="6362" y="97637"/>
                  </a:lnTo>
                  <a:lnTo>
                    <a:pt x="7531" y="97739"/>
                  </a:lnTo>
                  <a:lnTo>
                    <a:pt x="8915" y="78663"/>
                  </a:lnTo>
                  <a:lnTo>
                    <a:pt x="8953" y="78435"/>
                  </a:lnTo>
                  <a:lnTo>
                    <a:pt x="7772" y="78308"/>
                  </a:lnTo>
                  <a:close/>
                </a:path>
                <a:path w="443864" h="458469">
                  <a:moveTo>
                    <a:pt x="105092" y="5994"/>
                  </a:moveTo>
                  <a:lnTo>
                    <a:pt x="86372" y="7454"/>
                  </a:lnTo>
                  <a:lnTo>
                    <a:pt x="86461" y="8661"/>
                  </a:lnTo>
                  <a:lnTo>
                    <a:pt x="105181" y="7200"/>
                  </a:lnTo>
                  <a:lnTo>
                    <a:pt x="105092" y="5994"/>
                  </a:lnTo>
                  <a:close/>
                </a:path>
                <a:path w="443864" h="458469">
                  <a:moveTo>
                    <a:pt x="4584" y="121767"/>
                  </a:moveTo>
                  <a:lnTo>
                    <a:pt x="3187" y="141084"/>
                  </a:lnTo>
                  <a:lnTo>
                    <a:pt x="4356" y="141173"/>
                  </a:lnTo>
                  <a:lnTo>
                    <a:pt x="5765" y="121869"/>
                  </a:lnTo>
                  <a:lnTo>
                    <a:pt x="4584" y="121767"/>
                  </a:lnTo>
                  <a:close/>
                </a:path>
                <a:path w="443864" h="458469">
                  <a:moveTo>
                    <a:pt x="147205" y="2717"/>
                  </a:moveTo>
                  <a:lnTo>
                    <a:pt x="128485" y="4178"/>
                  </a:lnTo>
                  <a:lnTo>
                    <a:pt x="128574" y="5384"/>
                  </a:lnTo>
                  <a:lnTo>
                    <a:pt x="147281" y="3924"/>
                  </a:lnTo>
                  <a:lnTo>
                    <a:pt x="147205" y="2717"/>
                  </a:lnTo>
                  <a:close/>
                </a:path>
                <a:path w="443864" h="458469">
                  <a:moveTo>
                    <a:pt x="1409" y="165214"/>
                  </a:moveTo>
                  <a:lnTo>
                    <a:pt x="0" y="184543"/>
                  </a:lnTo>
                  <a:lnTo>
                    <a:pt x="1181" y="184607"/>
                  </a:lnTo>
                  <a:lnTo>
                    <a:pt x="2578" y="165303"/>
                  </a:lnTo>
                  <a:lnTo>
                    <a:pt x="1409" y="165214"/>
                  </a:lnTo>
                  <a:close/>
                </a:path>
                <a:path w="443864" h="458469">
                  <a:moveTo>
                    <a:pt x="186524" y="1231"/>
                  </a:moveTo>
                  <a:lnTo>
                    <a:pt x="181902" y="1231"/>
                  </a:lnTo>
                  <a:lnTo>
                    <a:pt x="185508" y="2044"/>
                  </a:lnTo>
                  <a:lnTo>
                    <a:pt x="188709" y="3848"/>
                  </a:lnTo>
                  <a:lnTo>
                    <a:pt x="189268" y="2793"/>
                  </a:lnTo>
                  <a:lnTo>
                    <a:pt x="186524" y="1231"/>
                  </a:lnTo>
                  <a:close/>
                </a:path>
                <a:path w="443864" h="458469">
                  <a:moveTo>
                    <a:pt x="182041" y="0"/>
                  </a:moveTo>
                  <a:lnTo>
                    <a:pt x="170599" y="901"/>
                  </a:lnTo>
                  <a:lnTo>
                    <a:pt x="170688" y="2108"/>
                  </a:lnTo>
                  <a:lnTo>
                    <a:pt x="181902" y="1231"/>
                  </a:lnTo>
                  <a:lnTo>
                    <a:pt x="186524" y="1231"/>
                  </a:lnTo>
                  <a:lnTo>
                    <a:pt x="185877" y="863"/>
                  </a:lnTo>
                  <a:lnTo>
                    <a:pt x="182041" y="0"/>
                  </a:lnTo>
                  <a:close/>
                </a:path>
                <a:path w="443864" h="458469">
                  <a:moveTo>
                    <a:pt x="11785" y="204584"/>
                  </a:moveTo>
                  <a:lnTo>
                    <a:pt x="10947" y="205447"/>
                  </a:lnTo>
                  <a:lnTo>
                    <a:pt x="24218" y="219138"/>
                  </a:lnTo>
                  <a:lnTo>
                    <a:pt x="25057" y="218287"/>
                  </a:lnTo>
                  <a:lnTo>
                    <a:pt x="11785" y="204584"/>
                  </a:lnTo>
                  <a:close/>
                </a:path>
                <a:path w="443864" h="458469">
                  <a:moveTo>
                    <a:pt x="206489" y="19392"/>
                  </a:moveTo>
                  <a:lnTo>
                    <a:pt x="205663" y="20243"/>
                  </a:lnTo>
                  <a:lnTo>
                    <a:pt x="218935" y="33934"/>
                  </a:lnTo>
                  <a:lnTo>
                    <a:pt x="219760" y="33083"/>
                  </a:lnTo>
                  <a:lnTo>
                    <a:pt x="206489" y="19392"/>
                  </a:lnTo>
                  <a:close/>
                </a:path>
                <a:path w="443864" h="458469">
                  <a:moveTo>
                    <a:pt x="41643" y="235394"/>
                  </a:moveTo>
                  <a:lnTo>
                    <a:pt x="40805" y="236245"/>
                  </a:lnTo>
                  <a:lnTo>
                    <a:pt x="54089" y="249948"/>
                  </a:lnTo>
                  <a:lnTo>
                    <a:pt x="54914" y="249085"/>
                  </a:lnTo>
                  <a:lnTo>
                    <a:pt x="41643" y="235394"/>
                  </a:lnTo>
                  <a:close/>
                </a:path>
                <a:path w="443864" h="458469">
                  <a:moveTo>
                    <a:pt x="236359" y="50190"/>
                  </a:moveTo>
                  <a:lnTo>
                    <a:pt x="235534" y="51053"/>
                  </a:lnTo>
                  <a:lnTo>
                    <a:pt x="248805" y="64744"/>
                  </a:lnTo>
                  <a:lnTo>
                    <a:pt x="249631" y="63893"/>
                  </a:lnTo>
                  <a:lnTo>
                    <a:pt x="236359" y="50190"/>
                  </a:lnTo>
                  <a:close/>
                </a:path>
                <a:path w="443864" h="458469">
                  <a:moveTo>
                    <a:pt x="71501" y="266204"/>
                  </a:moveTo>
                  <a:lnTo>
                    <a:pt x="70675" y="267055"/>
                  </a:lnTo>
                  <a:lnTo>
                    <a:pt x="83947" y="280758"/>
                  </a:lnTo>
                  <a:lnTo>
                    <a:pt x="84772" y="279895"/>
                  </a:lnTo>
                  <a:lnTo>
                    <a:pt x="71501" y="266204"/>
                  </a:lnTo>
                  <a:close/>
                </a:path>
                <a:path w="443864" h="458469">
                  <a:moveTo>
                    <a:pt x="266217" y="81000"/>
                  </a:moveTo>
                  <a:lnTo>
                    <a:pt x="265379" y="81851"/>
                  </a:lnTo>
                  <a:lnTo>
                    <a:pt x="278663" y="95554"/>
                  </a:lnTo>
                  <a:lnTo>
                    <a:pt x="279488" y="94691"/>
                  </a:lnTo>
                  <a:lnTo>
                    <a:pt x="266217" y="81000"/>
                  </a:lnTo>
                  <a:close/>
                </a:path>
                <a:path w="443864" h="458469">
                  <a:moveTo>
                    <a:pt x="101371" y="297014"/>
                  </a:moveTo>
                  <a:lnTo>
                    <a:pt x="100545" y="297865"/>
                  </a:lnTo>
                  <a:lnTo>
                    <a:pt x="113817" y="311556"/>
                  </a:lnTo>
                  <a:lnTo>
                    <a:pt x="114642" y="310692"/>
                  </a:lnTo>
                  <a:lnTo>
                    <a:pt x="101371" y="297014"/>
                  </a:lnTo>
                  <a:close/>
                </a:path>
                <a:path w="443864" h="458469">
                  <a:moveTo>
                    <a:pt x="296087" y="111810"/>
                  </a:moveTo>
                  <a:lnTo>
                    <a:pt x="295249" y="112661"/>
                  </a:lnTo>
                  <a:lnTo>
                    <a:pt x="308521" y="126352"/>
                  </a:lnTo>
                  <a:lnTo>
                    <a:pt x="309359" y="125501"/>
                  </a:lnTo>
                  <a:lnTo>
                    <a:pt x="296087" y="111810"/>
                  </a:lnTo>
                  <a:close/>
                </a:path>
                <a:path w="443864" h="458469">
                  <a:moveTo>
                    <a:pt x="131229" y="327812"/>
                  </a:moveTo>
                  <a:lnTo>
                    <a:pt x="130403" y="328675"/>
                  </a:lnTo>
                  <a:lnTo>
                    <a:pt x="143675" y="342353"/>
                  </a:lnTo>
                  <a:lnTo>
                    <a:pt x="144500" y="341502"/>
                  </a:lnTo>
                  <a:lnTo>
                    <a:pt x="131229" y="327812"/>
                  </a:lnTo>
                  <a:close/>
                </a:path>
                <a:path w="443864" h="458469">
                  <a:moveTo>
                    <a:pt x="325945" y="142620"/>
                  </a:moveTo>
                  <a:lnTo>
                    <a:pt x="325120" y="143471"/>
                  </a:lnTo>
                  <a:lnTo>
                    <a:pt x="338391" y="157162"/>
                  </a:lnTo>
                  <a:lnTo>
                    <a:pt x="339229" y="156298"/>
                  </a:lnTo>
                  <a:lnTo>
                    <a:pt x="325945" y="142620"/>
                  </a:lnTo>
                  <a:close/>
                </a:path>
                <a:path w="443864" h="458469">
                  <a:moveTo>
                    <a:pt x="161099" y="358622"/>
                  </a:moveTo>
                  <a:lnTo>
                    <a:pt x="160274" y="359473"/>
                  </a:lnTo>
                  <a:lnTo>
                    <a:pt x="173545" y="373164"/>
                  </a:lnTo>
                  <a:lnTo>
                    <a:pt x="174371" y="372313"/>
                  </a:lnTo>
                  <a:lnTo>
                    <a:pt x="161099" y="358622"/>
                  </a:lnTo>
                  <a:close/>
                </a:path>
                <a:path w="443864" h="458469">
                  <a:moveTo>
                    <a:pt x="355815" y="173418"/>
                  </a:moveTo>
                  <a:lnTo>
                    <a:pt x="354977" y="174282"/>
                  </a:lnTo>
                  <a:lnTo>
                    <a:pt x="368249" y="187959"/>
                  </a:lnTo>
                  <a:lnTo>
                    <a:pt x="369087" y="187109"/>
                  </a:lnTo>
                  <a:lnTo>
                    <a:pt x="355815" y="173418"/>
                  </a:lnTo>
                  <a:close/>
                </a:path>
                <a:path w="443864" h="458469">
                  <a:moveTo>
                    <a:pt x="190957" y="389420"/>
                  </a:moveTo>
                  <a:lnTo>
                    <a:pt x="190131" y="390283"/>
                  </a:lnTo>
                  <a:lnTo>
                    <a:pt x="203403" y="403974"/>
                  </a:lnTo>
                  <a:lnTo>
                    <a:pt x="204241" y="403123"/>
                  </a:lnTo>
                  <a:lnTo>
                    <a:pt x="190957" y="389420"/>
                  </a:lnTo>
                  <a:close/>
                </a:path>
                <a:path w="443864" h="458469">
                  <a:moveTo>
                    <a:pt x="385673" y="204215"/>
                  </a:moveTo>
                  <a:lnTo>
                    <a:pt x="384848" y="205079"/>
                  </a:lnTo>
                  <a:lnTo>
                    <a:pt x="398119" y="218770"/>
                  </a:lnTo>
                  <a:lnTo>
                    <a:pt x="398945" y="217919"/>
                  </a:lnTo>
                  <a:lnTo>
                    <a:pt x="385673" y="204215"/>
                  </a:lnTo>
                  <a:close/>
                </a:path>
                <a:path w="443864" h="458469">
                  <a:moveTo>
                    <a:pt x="220827" y="420230"/>
                  </a:moveTo>
                  <a:lnTo>
                    <a:pt x="220002" y="421093"/>
                  </a:lnTo>
                  <a:lnTo>
                    <a:pt x="233273" y="434784"/>
                  </a:lnTo>
                  <a:lnTo>
                    <a:pt x="234099" y="433920"/>
                  </a:lnTo>
                  <a:lnTo>
                    <a:pt x="220827" y="420230"/>
                  </a:lnTo>
                  <a:close/>
                </a:path>
                <a:path w="443864" h="458469">
                  <a:moveTo>
                    <a:pt x="415531" y="235026"/>
                  </a:moveTo>
                  <a:lnTo>
                    <a:pt x="414705" y="235889"/>
                  </a:lnTo>
                  <a:lnTo>
                    <a:pt x="427977" y="249580"/>
                  </a:lnTo>
                  <a:lnTo>
                    <a:pt x="428815" y="248729"/>
                  </a:lnTo>
                  <a:lnTo>
                    <a:pt x="415531" y="235026"/>
                  </a:lnTo>
                  <a:close/>
                </a:path>
                <a:path w="443864" h="458469">
                  <a:moveTo>
                    <a:pt x="250685" y="451002"/>
                  </a:moveTo>
                  <a:lnTo>
                    <a:pt x="249897" y="451904"/>
                  </a:lnTo>
                  <a:lnTo>
                    <a:pt x="254749" y="456463"/>
                  </a:lnTo>
                  <a:lnTo>
                    <a:pt x="261480" y="458254"/>
                  </a:lnTo>
                  <a:lnTo>
                    <a:pt x="266737" y="456984"/>
                  </a:lnTo>
                  <a:lnTo>
                    <a:pt x="261581" y="456984"/>
                  </a:lnTo>
                  <a:lnTo>
                    <a:pt x="255257" y="455294"/>
                  </a:lnTo>
                  <a:lnTo>
                    <a:pt x="250685" y="451002"/>
                  </a:lnTo>
                  <a:close/>
                </a:path>
                <a:path w="443864" h="458469">
                  <a:moveTo>
                    <a:pt x="267627" y="455523"/>
                  </a:moveTo>
                  <a:lnTo>
                    <a:pt x="261581" y="456984"/>
                  </a:lnTo>
                  <a:lnTo>
                    <a:pt x="266737" y="456984"/>
                  </a:lnTo>
                  <a:lnTo>
                    <a:pt x="267893" y="456704"/>
                  </a:lnTo>
                  <a:lnTo>
                    <a:pt x="267627" y="455523"/>
                  </a:lnTo>
                  <a:close/>
                </a:path>
                <a:path w="443864" h="458469">
                  <a:moveTo>
                    <a:pt x="442671" y="268122"/>
                  </a:moveTo>
                  <a:lnTo>
                    <a:pt x="441515" y="268338"/>
                  </a:lnTo>
                  <a:lnTo>
                    <a:pt x="442645" y="274637"/>
                  </a:lnTo>
                  <a:lnTo>
                    <a:pt x="440715" y="281076"/>
                  </a:lnTo>
                  <a:lnTo>
                    <a:pt x="434924" y="287058"/>
                  </a:lnTo>
                  <a:lnTo>
                    <a:pt x="435749" y="287908"/>
                  </a:lnTo>
                  <a:lnTo>
                    <a:pt x="441820" y="281647"/>
                  </a:lnTo>
                  <a:lnTo>
                    <a:pt x="443865" y="274802"/>
                  </a:lnTo>
                  <a:lnTo>
                    <a:pt x="442671" y="268122"/>
                  </a:lnTo>
                  <a:close/>
                </a:path>
                <a:path w="443864" h="458469">
                  <a:moveTo>
                    <a:pt x="418325" y="304164"/>
                  </a:moveTo>
                  <a:lnTo>
                    <a:pt x="405053" y="317868"/>
                  </a:lnTo>
                  <a:lnTo>
                    <a:pt x="405892" y="318719"/>
                  </a:lnTo>
                  <a:lnTo>
                    <a:pt x="419163" y="305028"/>
                  </a:lnTo>
                  <a:lnTo>
                    <a:pt x="418325" y="304164"/>
                  </a:lnTo>
                  <a:close/>
                </a:path>
                <a:path w="443864" h="458469">
                  <a:moveTo>
                    <a:pt x="388467" y="334975"/>
                  </a:moveTo>
                  <a:lnTo>
                    <a:pt x="375196" y="348665"/>
                  </a:lnTo>
                  <a:lnTo>
                    <a:pt x="376021" y="349529"/>
                  </a:lnTo>
                  <a:lnTo>
                    <a:pt x="389293" y="335826"/>
                  </a:lnTo>
                  <a:lnTo>
                    <a:pt x="388467" y="334975"/>
                  </a:lnTo>
                  <a:close/>
                </a:path>
                <a:path w="443864" h="458469">
                  <a:moveTo>
                    <a:pt x="358609" y="365785"/>
                  </a:moveTo>
                  <a:lnTo>
                    <a:pt x="345338" y="379475"/>
                  </a:lnTo>
                  <a:lnTo>
                    <a:pt x="346163" y="380326"/>
                  </a:lnTo>
                  <a:lnTo>
                    <a:pt x="359435" y="366636"/>
                  </a:lnTo>
                  <a:lnTo>
                    <a:pt x="358609" y="365785"/>
                  </a:lnTo>
                  <a:close/>
                </a:path>
                <a:path w="443864" h="458469">
                  <a:moveTo>
                    <a:pt x="328739" y="396582"/>
                  </a:moveTo>
                  <a:lnTo>
                    <a:pt x="315468" y="410286"/>
                  </a:lnTo>
                  <a:lnTo>
                    <a:pt x="316293" y="411137"/>
                  </a:lnTo>
                  <a:lnTo>
                    <a:pt x="329565" y="397446"/>
                  </a:lnTo>
                  <a:lnTo>
                    <a:pt x="328739" y="396582"/>
                  </a:lnTo>
                  <a:close/>
                </a:path>
                <a:path w="443864" h="458469">
                  <a:moveTo>
                    <a:pt x="298869" y="427393"/>
                  </a:moveTo>
                  <a:lnTo>
                    <a:pt x="285597" y="441083"/>
                  </a:lnTo>
                  <a:lnTo>
                    <a:pt x="286435" y="441947"/>
                  </a:lnTo>
                  <a:lnTo>
                    <a:pt x="299707" y="428243"/>
                  </a:lnTo>
                  <a:lnTo>
                    <a:pt x="298869" y="427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251475" y="1860369"/>
              <a:ext cx="46990" cy="48895"/>
            </a:xfrm>
            <a:custGeom>
              <a:avLst/>
              <a:gdLst/>
              <a:ahLst/>
              <a:cxnLst/>
              <a:rect l="l" t="t" r="r" b="b"/>
              <a:pathLst>
                <a:path w="46989" h="48894">
                  <a:moveTo>
                    <a:pt x="23429" y="0"/>
                  </a:moveTo>
                  <a:lnTo>
                    <a:pt x="14612" y="1769"/>
                  </a:lnTo>
                  <a:lnTo>
                    <a:pt x="6857" y="7077"/>
                  </a:lnTo>
                  <a:lnTo>
                    <a:pt x="1714" y="15070"/>
                  </a:lnTo>
                  <a:lnTo>
                    <a:pt x="0" y="24164"/>
                  </a:lnTo>
                  <a:lnTo>
                    <a:pt x="1714" y="33258"/>
                  </a:lnTo>
                  <a:lnTo>
                    <a:pt x="6857" y="41252"/>
                  </a:lnTo>
                  <a:lnTo>
                    <a:pt x="14612" y="46560"/>
                  </a:lnTo>
                  <a:lnTo>
                    <a:pt x="23429" y="48329"/>
                  </a:lnTo>
                  <a:lnTo>
                    <a:pt x="32245" y="46560"/>
                  </a:lnTo>
                  <a:lnTo>
                    <a:pt x="36081" y="43932"/>
                  </a:lnTo>
                  <a:lnTo>
                    <a:pt x="23431" y="43932"/>
                  </a:lnTo>
                  <a:lnTo>
                    <a:pt x="16219" y="42484"/>
                  </a:lnTo>
                  <a:lnTo>
                    <a:pt x="9880" y="38141"/>
                  </a:lnTo>
                  <a:lnTo>
                    <a:pt x="5667" y="31601"/>
                  </a:lnTo>
                  <a:lnTo>
                    <a:pt x="4265" y="24164"/>
                  </a:lnTo>
                  <a:lnTo>
                    <a:pt x="5671" y="16727"/>
                  </a:lnTo>
                  <a:lnTo>
                    <a:pt x="9880" y="10188"/>
                  </a:lnTo>
                  <a:lnTo>
                    <a:pt x="16236" y="5839"/>
                  </a:lnTo>
                  <a:lnTo>
                    <a:pt x="23431" y="4392"/>
                  </a:lnTo>
                  <a:lnTo>
                    <a:pt x="36074" y="4392"/>
                  </a:lnTo>
                  <a:lnTo>
                    <a:pt x="32245" y="1769"/>
                  </a:lnTo>
                  <a:lnTo>
                    <a:pt x="23429" y="0"/>
                  </a:lnTo>
                  <a:close/>
                </a:path>
                <a:path w="46989" h="48894">
                  <a:moveTo>
                    <a:pt x="36074" y="4392"/>
                  </a:moveTo>
                  <a:lnTo>
                    <a:pt x="23431" y="4392"/>
                  </a:lnTo>
                  <a:lnTo>
                    <a:pt x="30649" y="5843"/>
                  </a:lnTo>
                  <a:lnTo>
                    <a:pt x="36982" y="10188"/>
                  </a:lnTo>
                  <a:lnTo>
                    <a:pt x="41190" y="16727"/>
                  </a:lnTo>
                  <a:lnTo>
                    <a:pt x="42592" y="24164"/>
                  </a:lnTo>
                  <a:lnTo>
                    <a:pt x="41190" y="31601"/>
                  </a:lnTo>
                  <a:lnTo>
                    <a:pt x="36982" y="38141"/>
                  </a:lnTo>
                  <a:lnTo>
                    <a:pt x="30643" y="42484"/>
                  </a:lnTo>
                  <a:lnTo>
                    <a:pt x="23431" y="43932"/>
                  </a:lnTo>
                  <a:lnTo>
                    <a:pt x="36081" y="43932"/>
                  </a:lnTo>
                  <a:lnTo>
                    <a:pt x="39992" y="41252"/>
                  </a:lnTo>
                  <a:lnTo>
                    <a:pt x="45142" y="33258"/>
                  </a:lnTo>
                  <a:lnTo>
                    <a:pt x="46859" y="24164"/>
                  </a:lnTo>
                  <a:lnTo>
                    <a:pt x="45142" y="15070"/>
                  </a:lnTo>
                  <a:lnTo>
                    <a:pt x="39992" y="7077"/>
                  </a:lnTo>
                  <a:lnTo>
                    <a:pt x="36074" y="4392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53374" y="1862325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79" h="44450">
                  <a:moveTo>
                    <a:pt x="21537" y="0"/>
                  </a:moveTo>
                  <a:lnTo>
                    <a:pt x="13434" y="1626"/>
                  </a:lnTo>
                  <a:lnTo>
                    <a:pt x="6305" y="6505"/>
                  </a:lnTo>
                  <a:lnTo>
                    <a:pt x="1576" y="13852"/>
                  </a:lnTo>
                  <a:lnTo>
                    <a:pt x="0" y="22209"/>
                  </a:lnTo>
                  <a:lnTo>
                    <a:pt x="1576" y="30565"/>
                  </a:lnTo>
                  <a:lnTo>
                    <a:pt x="6305" y="37912"/>
                  </a:lnTo>
                  <a:lnTo>
                    <a:pt x="13434" y="42791"/>
                  </a:lnTo>
                  <a:lnTo>
                    <a:pt x="21537" y="44418"/>
                  </a:lnTo>
                  <a:lnTo>
                    <a:pt x="29638" y="42791"/>
                  </a:lnTo>
                  <a:lnTo>
                    <a:pt x="33159" y="40379"/>
                  </a:lnTo>
                  <a:lnTo>
                    <a:pt x="21539" y="40379"/>
                  </a:lnTo>
                  <a:lnTo>
                    <a:pt x="14910" y="39048"/>
                  </a:lnTo>
                  <a:lnTo>
                    <a:pt x="9086" y="35055"/>
                  </a:lnTo>
                  <a:lnTo>
                    <a:pt x="5214" y="29044"/>
                  </a:lnTo>
                  <a:lnTo>
                    <a:pt x="3924" y="22209"/>
                  </a:lnTo>
                  <a:lnTo>
                    <a:pt x="5214" y="15374"/>
                  </a:lnTo>
                  <a:lnTo>
                    <a:pt x="9086" y="9363"/>
                  </a:lnTo>
                  <a:lnTo>
                    <a:pt x="14910" y="5369"/>
                  </a:lnTo>
                  <a:lnTo>
                    <a:pt x="21539" y="4038"/>
                  </a:lnTo>
                  <a:lnTo>
                    <a:pt x="33159" y="4038"/>
                  </a:lnTo>
                  <a:lnTo>
                    <a:pt x="29638" y="1626"/>
                  </a:lnTo>
                  <a:lnTo>
                    <a:pt x="21537" y="0"/>
                  </a:lnTo>
                  <a:close/>
                </a:path>
                <a:path w="43179" h="44450">
                  <a:moveTo>
                    <a:pt x="33159" y="4038"/>
                  </a:moveTo>
                  <a:lnTo>
                    <a:pt x="21539" y="4038"/>
                  </a:lnTo>
                  <a:lnTo>
                    <a:pt x="28167" y="5369"/>
                  </a:lnTo>
                  <a:lnTo>
                    <a:pt x="33991" y="9363"/>
                  </a:lnTo>
                  <a:lnTo>
                    <a:pt x="37861" y="15374"/>
                  </a:lnTo>
                  <a:lnTo>
                    <a:pt x="39149" y="22209"/>
                  </a:lnTo>
                  <a:lnTo>
                    <a:pt x="37858" y="29044"/>
                  </a:lnTo>
                  <a:lnTo>
                    <a:pt x="33991" y="35055"/>
                  </a:lnTo>
                  <a:lnTo>
                    <a:pt x="28167" y="39048"/>
                  </a:lnTo>
                  <a:lnTo>
                    <a:pt x="21539" y="40379"/>
                  </a:lnTo>
                  <a:lnTo>
                    <a:pt x="33159" y="40379"/>
                  </a:lnTo>
                  <a:lnTo>
                    <a:pt x="36760" y="37912"/>
                  </a:lnTo>
                  <a:lnTo>
                    <a:pt x="41489" y="30565"/>
                  </a:lnTo>
                  <a:lnTo>
                    <a:pt x="43065" y="22209"/>
                  </a:lnTo>
                  <a:lnTo>
                    <a:pt x="41489" y="13852"/>
                  </a:lnTo>
                  <a:lnTo>
                    <a:pt x="36760" y="6505"/>
                  </a:lnTo>
                  <a:lnTo>
                    <a:pt x="33159" y="4038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140998" y="1698459"/>
              <a:ext cx="133985" cy="184150"/>
            </a:xfrm>
            <a:custGeom>
              <a:avLst/>
              <a:gdLst/>
              <a:ahLst/>
              <a:cxnLst/>
              <a:rect l="l" t="t" r="r" b="b"/>
              <a:pathLst>
                <a:path w="133985" h="184150">
                  <a:moveTo>
                    <a:pt x="79108" y="175895"/>
                  </a:moveTo>
                  <a:lnTo>
                    <a:pt x="36156" y="153047"/>
                  </a:lnTo>
                  <a:lnTo>
                    <a:pt x="1905" y="123482"/>
                  </a:lnTo>
                  <a:lnTo>
                    <a:pt x="0" y="128282"/>
                  </a:lnTo>
                  <a:lnTo>
                    <a:pt x="31483" y="154876"/>
                  </a:lnTo>
                  <a:lnTo>
                    <a:pt x="71361" y="178028"/>
                  </a:lnTo>
                  <a:lnTo>
                    <a:pt x="75476" y="179679"/>
                  </a:lnTo>
                  <a:lnTo>
                    <a:pt x="79108" y="175895"/>
                  </a:lnTo>
                  <a:close/>
                </a:path>
                <a:path w="133985" h="184150">
                  <a:moveTo>
                    <a:pt x="133756" y="154647"/>
                  </a:moveTo>
                  <a:lnTo>
                    <a:pt x="120916" y="109880"/>
                  </a:lnTo>
                  <a:lnTo>
                    <a:pt x="96367" y="70243"/>
                  </a:lnTo>
                  <a:lnTo>
                    <a:pt x="71501" y="41122"/>
                  </a:lnTo>
                  <a:lnTo>
                    <a:pt x="38595" y="13017"/>
                  </a:lnTo>
                  <a:lnTo>
                    <a:pt x="9156" y="0"/>
                  </a:lnTo>
                  <a:lnTo>
                    <a:pt x="8280" y="4762"/>
                  </a:lnTo>
                  <a:lnTo>
                    <a:pt x="21856" y="9182"/>
                  </a:lnTo>
                  <a:lnTo>
                    <a:pt x="36398" y="17310"/>
                  </a:lnTo>
                  <a:lnTo>
                    <a:pt x="68173" y="44551"/>
                  </a:lnTo>
                  <a:lnTo>
                    <a:pt x="99339" y="82562"/>
                  </a:lnTo>
                  <a:lnTo>
                    <a:pt x="120878" y="121259"/>
                  </a:lnTo>
                  <a:lnTo>
                    <a:pt x="129171" y="157708"/>
                  </a:lnTo>
                  <a:lnTo>
                    <a:pt x="128828" y="161442"/>
                  </a:lnTo>
                  <a:lnTo>
                    <a:pt x="118135" y="177965"/>
                  </a:lnTo>
                  <a:lnTo>
                    <a:pt x="117208" y="179870"/>
                  </a:lnTo>
                  <a:lnTo>
                    <a:pt x="116636" y="181914"/>
                  </a:lnTo>
                  <a:lnTo>
                    <a:pt x="116408" y="183984"/>
                  </a:lnTo>
                  <a:lnTo>
                    <a:pt x="120154" y="182664"/>
                  </a:lnTo>
                  <a:lnTo>
                    <a:pt x="132981" y="163880"/>
                  </a:lnTo>
                  <a:lnTo>
                    <a:pt x="133756" y="154647"/>
                  </a:lnTo>
                  <a:close/>
                </a:path>
              </a:pathLst>
            </a:custGeom>
            <a:solidFill>
              <a:srgbClr val="161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298732" y="1903653"/>
              <a:ext cx="246379" cy="264160"/>
            </a:xfrm>
            <a:custGeom>
              <a:avLst/>
              <a:gdLst/>
              <a:ahLst/>
              <a:cxnLst/>
              <a:rect l="l" t="t" r="r" b="b"/>
              <a:pathLst>
                <a:path w="246379" h="264160">
                  <a:moveTo>
                    <a:pt x="37071" y="62966"/>
                  </a:moveTo>
                  <a:lnTo>
                    <a:pt x="32766" y="58661"/>
                  </a:lnTo>
                  <a:lnTo>
                    <a:pt x="29616" y="58750"/>
                  </a:lnTo>
                  <a:lnTo>
                    <a:pt x="27254" y="61112"/>
                  </a:lnTo>
                  <a:lnTo>
                    <a:pt x="25069" y="63296"/>
                  </a:lnTo>
                  <a:lnTo>
                    <a:pt x="24866" y="66446"/>
                  </a:lnTo>
                  <a:lnTo>
                    <a:pt x="29235" y="70802"/>
                  </a:lnTo>
                  <a:lnTo>
                    <a:pt x="32385" y="70599"/>
                  </a:lnTo>
                  <a:lnTo>
                    <a:pt x="36931" y="66065"/>
                  </a:lnTo>
                  <a:lnTo>
                    <a:pt x="37071" y="62966"/>
                  </a:lnTo>
                  <a:close/>
                </a:path>
                <a:path w="246379" h="264160">
                  <a:moveTo>
                    <a:pt x="50977" y="19735"/>
                  </a:moveTo>
                  <a:lnTo>
                    <a:pt x="50850" y="11569"/>
                  </a:lnTo>
                  <a:lnTo>
                    <a:pt x="47713" y="6350"/>
                  </a:lnTo>
                  <a:lnTo>
                    <a:pt x="46634" y="4559"/>
                  </a:lnTo>
                  <a:lnTo>
                    <a:pt x="44475" y="3263"/>
                  </a:lnTo>
                  <a:lnTo>
                    <a:pt x="44475" y="13347"/>
                  </a:lnTo>
                  <a:lnTo>
                    <a:pt x="43688" y="19177"/>
                  </a:lnTo>
                  <a:lnTo>
                    <a:pt x="13449" y="44208"/>
                  </a:lnTo>
                  <a:lnTo>
                    <a:pt x="8661" y="41783"/>
                  </a:lnTo>
                  <a:lnTo>
                    <a:pt x="6413" y="37350"/>
                  </a:lnTo>
                  <a:lnTo>
                    <a:pt x="7061" y="31584"/>
                  </a:lnTo>
                  <a:lnTo>
                    <a:pt x="37668" y="6350"/>
                  </a:lnTo>
                  <a:lnTo>
                    <a:pt x="42024" y="8547"/>
                  </a:lnTo>
                  <a:lnTo>
                    <a:pt x="44475" y="13347"/>
                  </a:lnTo>
                  <a:lnTo>
                    <a:pt x="44475" y="3263"/>
                  </a:lnTo>
                  <a:lnTo>
                    <a:pt x="39649" y="355"/>
                  </a:lnTo>
                  <a:lnTo>
                    <a:pt x="31203" y="0"/>
                  </a:lnTo>
                  <a:lnTo>
                    <a:pt x="21729" y="3733"/>
                  </a:lnTo>
                  <a:lnTo>
                    <a:pt x="11696" y="11709"/>
                  </a:lnTo>
                  <a:lnTo>
                    <a:pt x="3810" y="21628"/>
                  </a:lnTo>
                  <a:lnTo>
                    <a:pt x="0" y="30848"/>
                  </a:lnTo>
                  <a:lnTo>
                    <a:pt x="139" y="39001"/>
                  </a:lnTo>
                  <a:lnTo>
                    <a:pt x="4127" y="45707"/>
                  </a:lnTo>
                  <a:lnTo>
                    <a:pt x="11430" y="50215"/>
                  </a:lnTo>
                  <a:lnTo>
                    <a:pt x="19900" y="50457"/>
                  </a:lnTo>
                  <a:lnTo>
                    <a:pt x="29298" y="46469"/>
                  </a:lnTo>
                  <a:lnTo>
                    <a:pt x="32067" y="44208"/>
                  </a:lnTo>
                  <a:lnTo>
                    <a:pt x="39370" y="38252"/>
                  </a:lnTo>
                  <a:lnTo>
                    <a:pt x="47117" y="28740"/>
                  </a:lnTo>
                  <a:lnTo>
                    <a:pt x="50977" y="19735"/>
                  </a:lnTo>
                  <a:close/>
                </a:path>
                <a:path w="246379" h="264160">
                  <a:moveTo>
                    <a:pt x="190627" y="184073"/>
                  </a:moveTo>
                  <a:lnTo>
                    <a:pt x="189839" y="177406"/>
                  </a:lnTo>
                  <a:lnTo>
                    <a:pt x="188633" y="175552"/>
                  </a:lnTo>
                  <a:lnTo>
                    <a:pt x="188633" y="179717"/>
                  </a:lnTo>
                  <a:lnTo>
                    <a:pt x="185674" y="187960"/>
                  </a:lnTo>
                  <a:lnTo>
                    <a:pt x="174269" y="199364"/>
                  </a:lnTo>
                  <a:lnTo>
                    <a:pt x="166192" y="201599"/>
                  </a:lnTo>
                  <a:lnTo>
                    <a:pt x="155168" y="190576"/>
                  </a:lnTo>
                  <a:lnTo>
                    <a:pt x="156959" y="182537"/>
                  </a:lnTo>
                  <a:lnTo>
                    <a:pt x="169125" y="170370"/>
                  </a:lnTo>
                  <a:lnTo>
                    <a:pt x="177241" y="168338"/>
                  </a:lnTo>
                  <a:lnTo>
                    <a:pt x="188633" y="179717"/>
                  </a:lnTo>
                  <a:lnTo>
                    <a:pt x="188633" y="175552"/>
                  </a:lnTo>
                  <a:lnTo>
                    <a:pt x="185851" y="171259"/>
                  </a:lnTo>
                  <a:lnTo>
                    <a:pt x="181419" y="168338"/>
                  </a:lnTo>
                  <a:lnTo>
                    <a:pt x="179768" y="167259"/>
                  </a:lnTo>
                  <a:lnTo>
                    <a:pt x="172935" y="166230"/>
                  </a:lnTo>
                  <a:lnTo>
                    <a:pt x="165938" y="168122"/>
                  </a:lnTo>
                  <a:lnTo>
                    <a:pt x="159334" y="172897"/>
                  </a:lnTo>
                  <a:lnTo>
                    <a:pt x="154635" y="179298"/>
                  </a:lnTo>
                  <a:lnTo>
                    <a:pt x="152704" y="186067"/>
                  </a:lnTo>
                  <a:lnTo>
                    <a:pt x="153631" y="192697"/>
                  </a:lnTo>
                  <a:lnTo>
                    <a:pt x="157543" y="198628"/>
                  </a:lnTo>
                  <a:lnTo>
                    <a:pt x="163220" y="202476"/>
                  </a:lnTo>
                  <a:lnTo>
                    <a:pt x="169862" y="203720"/>
                  </a:lnTo>
                  <a:lnTo>
                    <a:pt x="176923" y="202018"/>
                  </a:lnTo>
                  <a:lnTo>
                    <a:pt x="177495" y="201599"/>
                  </a:lnTo>
                  <a:lnTo>
                    <a:pt x="183870" y="197040"/>
                  </a:lnTo>
                  <a:lnTo>
                    <a:pt x="188531" y="190792"/>
                  </a:lnTo>
                  <a:lnTo>
                    <a:pt x="190627" y="184073"/>
                  </a:lnTo>
                  <a:close/>
                </a:path>
                <a:path w="246379" h="264160">
                  <a:moveTo>
                    <a:pt x="226568" y="212864"/>
                  </a:moveTo>
                  <a:lnTo>
                    <a:pt x="222186" y="208483"/>
                  </a:lnTo>
                  <a:lnTo>
                    <a:pt x="199796" y="218935"/>
                  </a:lnTo>
                  <a:lnTo>
                    <a:pt x="195694" y="221145"/>
                  </a:lnTo>
                  <a:lnTo>
                    <a:pt x="192341" y="223227"/>
                  </a:lnTo>
                  <a:lnTo>
                    <a:pt x="192189" y="223075"/>
                  </a:lnTo>
                  <a:lnTo>
                    <a:pt x="194310" y="219608"/>
                  </a:lnTo>
                  <a:lnTo>
                    <a:pt x="196596" y="215582"/>
                  </a:lnTo>
                  <a:lnTo>
                    <a:pt x="207289" y="193586"/>
                  </a:lnTo>
                  <a:lnTo>
                    <a:pt x="202907" y="189204"/>
                  </a:lnTo>
                  <a:lnTo>
                    <a:pt x="174104" y="214287"/>
                  </a:lnTo>
                  <a:lnTo>
                    <a:pt x="177380" y="217563"/>
                  </a:lnTo>
                  <a:lnTo>
                    <a:pt x="193954" y="202882"/>
                  </a:lnTo>
                  <a:lnTo>
                    <a:pt x="202031" y="195364"/>
                  </a:lnTo>
                  <a:lnTo>
                    <a:pt x="199707" y="199351"/>
                  </a:lnTo>
                  <a:lnTo>
                    <a:pt x="197256" y="203860"/>
                  </a:lnTo>
                  <a:lnTo>
                    <a:pt x="186169" y="226009"/>
                  </a:lnTo>
                  <a:lnTo>
                    <a:pt x="188887" y="228739"/>
                  </a:lnTo>
                  <a:lnTo>
                    <a:pt x="211277" y="218122"/>
                  </a:lnTo>
                  <a:lnTo>
                    <a:pt x="216141" y="215709"/>
                  </a:lnTo>
                  <a:lnTo>
                    <a:pt x="220167" y="213499"/>
                  </a:lnTo>
                  <a:lnTo>
                    <a:pt x="220281" y="213626"/>
                  </a:lnTo>
                  <a:lnTo>
                    <a:pt x="216928" y="216903"/>
                  </a:lnTo>
                  <a:lnTo>
                    <a:pt x="197891" y="238074"/>
                  </a:lnTo>
                  <a:lnTo>
                    <a:pt x="201295" y="241477"/>
                  </a:lnTo>
                  <a:lnTo>
                    <a:pt x="226568" y="212864"/>
                  </a:lnTo>
                  <a:close/>
                </a:path>
                <a:path w="246379" h="264160">
                  <a:moveTo>
                    <a:pt x="245948" y="238607"/>
                  </a:moveTo>
                  <a:lnTo>
                    <a:pt x="245694" y="232918"/>
                  </a:lnTo>
                  <a:lnTo>
                    <a:pt x="243967" y="229831"/>
                  </a:lnTo>
                  <a:lnTo>
                    <a:pt x="242417" y="228282"/>
                  </a:lnTo>
                  <a:lnTo>
                    <a:pt x="242417" y="236753"/>
                  </a:lnTo>
                  <a:lnTo>
                    <a:pt x="235864" y="243306"/>
                  </a:lnTo>
                  <a:lnTo>
                    <a:pt x="231533" y="243052"/>
                  </a:lnTo>
                  <a:lnTo>
                    <a:pt x="226987" y="238506"/>
                  </a:lnTo>
                  <a:lnTo>
                    <a:pt x="224345" y="235864"/>
                  </a:lnTo>
                  <a:lnTo>
                    <a:pt x="234175" y="226034"/>
                  </a:lnTo>
                  <a:lnTo>
                    <a:pt x="234886" y="226428"/>
                  </a:lnTo>
                  <a:lnTo>
                    <a:pt x="236194" y="227418"/>
                  </a:lnTo>
                  <a:lnTo>
                    <a:pt x="237883" y="229108"/>
                  </a:lnTo>
                  <a:lnTo>
                    <a:pt x="241439" y="232752"/>
                  </a:lnTo>
                  <a:lnTo>
                    <a:pt x="242417" y="236753"/>
                  </a:lnTo>
                  <a:lnTo>
                    <a:pt x="242417" y="228282"/>
                  </a:lnTo>
                  <a:lnTo>
                    <a:pt x="240169" y="226034"/>
                  </a:lnTo>
                  <a:lnTo>
                    <a:pt x="237959" y="223824"/>
                  </a:lnTo>
                  <a:lnTo>
                    <a:pt x="235267" y="221538"/>
                  </a:lnTo>
                  <a:lnTo>
                    <a:pt x="233133" y="220116"/>
                  </a:lnTo>
                  <a:lnTo>
                    <a:pt x="206527" y="246722"/>
                  </a:lnTo>
                  <a:lnTo>
                    <a:pt x="210007" y="250202"/>
                  </a:lnTo>
                  <a:lnTo>
                    <a:pt x="221703" y="238506"/>
                  </a:lnTo>
                  <a:lnTo>
                    <a:pt x="224942" y="241744"/>
                  </a:lnTo>
                  <a:lnTo>
                    <a:pt x="227939" y="244983"/>
                  </a:lnTo>
                  <a:lnTo>
                    <a:pt x="227926" y="247853"/>
                  </a:lnTo>
                  <a:lnTo>
                    <a:pt x="222377" y="256400"/>
                  </a:lnTo>
                  <a:lnTo>
                    <a:pt x="220687" y="259359"/>
                  </a:lnTo>
                  <a:lnTo>
                    <a:pt x="220319" y="260515"/>
                  </a:lnTo>
                  <a:lnTo>
                    <a:pt x="223913" y="264109"/>
                  </a:lnTo>
                  <a:lnTo>
                    <a:pt x="224396" y="262509"/>
                  </a:lnTo>
                  <a:lnTo>
                    <a:pt x="226339" y="259321"/>
                  </a:lnTo>
                  <a:lnTo>
                    <a:pt x="231406" y="251244"/>
                  </a:lnTo>
                  <a:lnTo>
                    <a:pt x="232143" y="248056"/>
                  </a:lnTo>
                  <a:lnTo>
                    <a:pt x="230809" y="245287"/>
                  </a:lnTo>
                  <a:lnTo>
                    <a:pt x="230924" y="245160"/>
                  </a:lnTo>
                  <a:lnTo>
                    <a:pt x="234696" y="247002"/>
                  </a:lnTo>
                  <a:lnTo>
                    <a:pt x="239268" y="246862"/>
                  </a:lnTo>
                  <a:lnTo>
                    <a:pt x="240957" y="245160"/>
                  </a:lnTo>
                  <a:lnTo>
                    <a:pt x="242811" y="243306"/>
                  </a:lnTo>
                  <a:lnTo>
                    <a:pt x="244894" y="241223"/>
                  </a:lnTo>
                  <a:lnTo>
                    <a:pt x="245948" y="2386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/>
          <p:nvPr/>
        </p:nvSpPr>
        <p:spPr>
          <a:xfrm>
            <a:off x="6947192" y="40922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47192" y="425819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47192" y="442417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81215" y="40922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81215" y="425819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81215" y="442417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615239" y="40922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15239" y="425819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15239" y="442417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35649" y="78498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35649" y="95097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35649" y="11169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9669" y="78498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9669" y="95097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9669" y="11169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3689" y="78498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3689" y="95097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3689" y="11169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28728" y="45872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228728" y="47532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228728" y="491918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62747" y="45872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62747" y="47532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62747" y="491918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5" name="object 11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07529" y="3509327"/>
            <a:ext cx="209410" cy="209422"/>
          </a:xfrm>
          <a:prstGeom prst="rect">
            <a:avLst/>
          </a:prstGeom>
        </p:spPr>
      </p:pic>
      <p:sp>
        <p:nvSpPr>
          <p:cNvPr id="116" name="object 116"/>
          <p:cNvSpPr/>
          <p:nvPr/>
        </p:nvSpPr>
        <p:spPr>
          <a:xfrm>
            <a:off x="706542" y="466326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06542" y="453219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6542" y="440113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06542" y="427007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06542" y="413900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06542" y="400792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61701" y="3073895"/>
            <a:ext cx="62865" cy="53340"/>
          </a:xfrm>
          <a:custGeom>
            <a:avLst/>
            <a:gdLst/>
            <a:ahLst/>
            <a:cxnLst/>
            <a:rect l="l" t="t" r="r" b="b"/>
            <a:pathLst>
              <a:path w="62864" h="53339">
                <a:moveTo>
                  <a:pt x="43561" y="0"/>
                </a:moveTo>
                <a:lnTo>
                  <a:pt x="21539" y="16852"/>
                </a:lnTo>
                <a:lnTo>
                  <a:pt x="25234" y="19672"/>
                </a:lnTo>
                <a:lnTo>
                  <a:pt x="35509" y="29933"/>
                </a:lnTo>
                <a:lnTo>
                  <a:pt x="35217" y="37109"/>
                </a:lnTo>
                <a:lnTo>
                  <a:pt x="24650" y="47790"/>
                </a:lnTo>
                <a:lnTo>
                  <a:pt x="16865" y="46850"/>
                </a:lnTo>
                <a:lnTo>
                  <a:pt x="8140" y="38125"/>
                </a:lnTo>
                <a:lnTo>
                  <a:pt x="6184" y="33553"/>
                </a:lnTo>
                <a:lnTo>
                  <a:pt x="5524" y="30899"/>
                </a:lnTo>
                <a:lnTo>
                  <a:pt x="0" y="33718"/>
                </a:lnTo>
                <a:lnTo>
                  <a:pt x="22101" y="52908"/>
                </a:lnTo>
                <a:lnTo>
                  <a:pt x="29556" y="51615"/>
                </a:lnTo>
                <a:lnTo>
                  <a:pt x="36144" y="47231"/>
                </a:lnTo>
                <a:lnTo>
                  <a:pt x="41186" y="42202"/>
                </a:lnTo>
                <a:lnTo>
                  <a:pt x="42075" y="36017"/>
                </a:lnTo>
                <a:lnTo>
                  <a:pt x="39852" y="27190"/>
                </a:lnTo>
                <a:lnTo>
                  <a:pt x="37465" y="23431"/>
                </a:lnTo>
                <a:lnTo>
                  <a:pt x="32905" y="18884"/>
                </a:lnTo>
                <a:lnTo>
                  <a:pt x="30873" y="17348"/>
                </a:lnTo>
                <a:lnTo>
                  <a:pt x="42824" y="8470"/>
                </a:lnTo>
                <a:lnTo>
                  <a:pt x="58000" y="23660"/>
                </a:lnTo>
                <a:lnTo>
                  <a:pt x="62611" y="19050"/>
                </a:lnTo>
                <a:lnTo>
                  <a:pt x="43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42318" y="1946998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30">
                <a:moveTo>
                  <a:pt x="50977" y="19735"/>
                </a:moveTo>
                <a:lnTo>
                  <a:pt x="50850" y="11569"/>
                </a:lnTo>
                <a:lnTo>
                  <a:pt x="47713" y="6350"/>
                </a:lnTo>
                <a:lnTo>
                  <a:pt x="46634" y="4559"/>
                </a:lnTo>
                <a:lnTo>
                  <a:pt x="44475" y="3263"/>
                </a:lnTo>
                <a:lnTo>
                  <a:pt x="44475" y="13347"/>
                </a:lnTo>
                <a:lnTo>
                  <a:pt x="43688" y="19177"/>
                </a:lnTo>
                <a:lnTo>
                  <a:pt x="13449" y="44208"/>
                </a:lnTo>
                <a:lnTo>
                  <a:pt x="8661" y="41783"/>
                </a:lnTo>
                <a:lnTo>
                  <a:pt x="6413" y="37350"/>
                </a:lnTo>
                <a:lnTo>
                  <a:pt x="7061" y="31584"/>
                </a:lnTo>
                <a:lnTo>
                  <a:pt x="37668" y="6350"/>
                </a:lnTo>
                <a:lnTo>
                  <a:pt x="42024" y="8547"/>
                </a:lnTo>
                <a:lnTo>
                  <a:pt x="44475" y="13347"/>
                </a:lnTo>
                <a:lnTo>
                  <a:pt x="44475" y="3263"/>
                </a:lnTo>
                <a:lnTo>
                  <a:pt x="39649" y="355"/>
                </a:lnTo>
                <a:lnTo>
                  <a:pt x="31203" y="0"/>
                </a:lnTo>
                <a:lnTo>
                  <a:pt x="21729" y="3733"/>
                </a:lnTo>
                <a:lnTo>
                  <a:pt x="11696" y="11709"/>
                </a:lnTo>
                <a:lnTo>
                  <a:pt x="3810" y="21628"/>
                </a:lnTo>
                <a:lnTo>
                  <a:pt x="0" y="30848"/>
                </a:lnTo>
                <a:lnTo>
                  <a:pt x="139" y="39001"/>
                </a:lnTo>
                <a:lnTo>
                  <a:pt x="4127" y="45707"/>
                </a:lnTo>
                <a:lnTo>
                  <a:pt x="11430" y="50215"/>
                </a:lnTo>
                <a:lnTo>
                  <a:pt x="19900" y="50457"/>
                </a:lnTo>
                <a:lnTo>
                  <a:pt x="29298" y="46469"/>
                </a:lnTo>
                <a:lnTo>
                  <a:pt x="32067" y="44208"/>
                </a:lnTo>
                <a:lnTo>
                  <a:pt x="39370" y="38252"/>
                </a:lnTo>
                <a:lnTo>
                  <a:pt x="47117" y="28740"/>
                </a:lnTo>
                <a:lnTo>
                  <a:pt x="50977" y="19735"/>
                </a:lnTo>
                <a:close/>
              </a:path>
              <a:path w="113029" h="113030">
                <a:moveTo>
                  <a:pt x="88658" y="47980"/>
                </a:moveTo>
                <a:lnTo>
                  <a:pt x="69608" y="28930"/>
                </a:lnTo>
                <a:lnTo>
                  <a:pt x="47586" y="45783"/>
                </a:lnTo>
                <a:lnTo>
                  <a:pt x="51282" y="48602"/>
                </a:lnTo>
                <a:lnTo>
                  <a:pt x="61544" y="58864"/>
                </a:lnTo>
                <a:lnTo>
                  <a:pt x="61264" y="66040"/>
                </a:lnTo>
                <a:lnTo>
                  <a:pt x="50698" y="76720"/>
                </a:lnTo>
                <a:lnTo>
                  <a:pt x="42913" y="75780"/>
                </a:lnTo>
                <a:lnTo>
                  <a:pt x="34188" y="67056"/>
                </a:lnTo>
                <a:lnTo>
                  <a:pt x="32232" y="62484"/>
                </a:lnTo>
                <a:lnTo>
                  <a:pt x="31572" y="59829"/>
                </a:lnTo>
                <a:lnTo>
                  <a:pt x="26047" y="62649"/>
                </a:lnTo>
                <a:lnTo>
                  <a:pt x="48145" y="81838"/>
                </a:lnTo>
                <a:lnTo>
                  <a:pt x="55600" y="80556"/>
                </a:lnTo>
                <a:lnTo>
                  <a:pt x="62191" y="76161"/>
                </a:lnTo>
                <a:lnTo>
                  <a:pt x="67233" y="71132"/>
                </a:lnTo>
                <a:lnTo>
                  <a:pt x="68122" y="64947"/>
                </a:lnTo>
                <a:lnTo>
                  <a:pt x="65900" y="56121"/>
                </a:lnTo>
                <a:lnTo>
                  <a:pt x="63512" y="52362"/>
                </a:lnTo>
                <a:lnTo>
                  <a:pt x="58953" y="47815"/>
                </a:lnTo>
                <a:lnTo>
                  <a:pt x="56921" y="46278"/>
                </a:lnTo>
                <a:lnTo>
                  <a:pt x="68872" y="37401"/>
                </a:lnTo>
                <a:lnTo>
                  <a:pt x="84048" y="52590"/>
                </a:lnTo>
                <a:lnTo>
                  <a:pt x="88658" y="47980"/>
                </a:lnTo>
                <a:close/>
              </a:path>
              <a:path w="113029" h="113030">
                <a:moveTo>
                  <a:pt x="112953" y="81711"/>
                </a:moveTo>
                <a:lnTo>
                  <a:pt x="112826" y="73545"/>
                </a:lnTo>
                <a:lnTo>
                  <a:pt x="109677" y="68326"/>
                </a:lnTo>
                <a:lnTo>
                  <a:pt x="108610" y="66535"/>
                </a:lnTo>
                <a:lnTo>
                  <a:pt x="106451" y="65239"/>
                </a:lnTo>
                <a:lnTo>
                  <a:pt x="106451" y="75323"/>
                </a:lnTo>
                <a:lnTo>
                  <a:pt x="105664" y="81153"/>
                </a:lnTo>
                <a:lnTo>
                  <a:pt x="75425" y="106184"/>
                </a:lnTo>
                <a:lnTo>
                  <a:pt x="70637" y="103759"/>
                </a:lnTo>
                <a:lnTo>
                  <a:pt x="68389" y="99326"/>
                </a:lnTo>
                <a:lnTo>
                  <a:pt x="69037" y="93560"/>
                </a:lnTo>
                <a:lnTo>
                  <a:pt x="99644" y="68326"/>
                </a:lnTo>
                <a:lnTo>
                  <a:pt x="104000" y="70523"/>
                </a:lnTo>
                <a:lnTo>
                  <a:pt x="106451" y="75323"/>
                </a:lnTo>
                <a:lnTo>
                  <a:pt x="106451" y="65239"/>
                </a:lnTo>
                <a:lnTo>
                  <a:pt x="101625" y="62331"/>
                </a:lnTo>
                <a:lnTo>
                  <a:pt x="93179" y="61976"/>
                </a:lnTo>
                <a:lnTo>
                  <a:pt x="83705" y="65709"/>
                </a:lnTo>
                <a:lnTo>
                  <a:pt x="73672" y="73685"/>
                </a:lnTo>
                <a:lnTo>
                  <a:pt x="65786" y="83604"/>
                </a:lnTo>
                <a:lnTo>
                  <a:pt x="61976" y="92824"/>
                </a:lnTo>
                <a:lnTo>
                  <a:pt x="62115" y="100977"/>
                </a:lnTo>
                <a:lnTo>
                  <a:pt x="66103" y="107683"/>
                </a:lnTo>
                <a:lnTo>
                  <a:pt x="73406" y="112191"/>
                </a:lnTo>
                <a:lnTo>
                  <a:pt x="81876" y="112433"/>
                </a:lnTo>
                <a:lnTo>
                  <a:pt x="91274" y="108445"/>
                </a:lnTo>
                <a:lnTo>
                  <a:pt x="94043" y="106184"/>
                </a:lnTo>
                <a:lnTo>
                  <a:pt x="101346" y="100228"/>
                </a:lnTo>
                <a:lnTo>
                  <a:pt x="109093" y="90716"/>
                </a:lnTo>
                <a:lnTo>
                  <a:pt x="112953" y="817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4" name="object 12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529407" y="2627836"/>
            <a:ext cx="112634" cy="118246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820252" y="1960515"/>
            <a:ext cx="112634" cy="118246"/>
          </a:xfrm>
          <a:prstGeom prst="rect">
            <a:avLst/>
          </a:prstGeom>
        </p:spPr>
      </p:pic>
      <p:sp>
        <p:nvSpPr>
          <p:cNvPr id="126" name="object 1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37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0"/>
            <a:ext cx="1001394" cy="5634355"/>
          </a:xfrm>
          <a:custGeom>
            <a:avLst/>
            <a:gdLst/>
            <a:ahLst/>
            <a:cxnLst/>
            <a:rect l="l" t="t" r="r" b="b"/>
            <a:pathLst>
              <a:path w="1001394" h="5634355">
                <a:moveTo>
                  <a:pt x="1001200" y="0"/>
                </a:moveTo>
                <a:lnTo>
                  <a:pt x="0" y="0"/>
                </a:lnTo>
                <a:lnTo>
                  <a:pt x="0" y="5633999"/>
                </a:lnTo>
                <a:lnTo>
                  <a:pt x="1001200" y="5633999"/>
                </a:lnTo>
                <a:lnTo>
                  <a:pt x="1001200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1393" y="1397179"/>
            <a:ext cx="1609112" cy="2195495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6926135" y="40913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26135" y="425734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26135" y="442332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60159" y="40913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60159" y="425734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60159" y="442332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94182" y="40913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94182" y="425734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94182" y="442332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4589" y="78413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4589" y="95011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4589" y="11160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8609" y="78413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8609" y="95011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8609" y="11160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2629" y="78413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2629" y="95011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2629" y="11160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07668" y="45863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07668" y="475234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07668" y="49183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41688" y="45863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1688" y="475234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41688" y="49183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6459" y="3508463"/>
            <a:ext cx="209422" cy="209410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685482" y="466240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5482" y="4531341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5482" y="4400275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5482" y="426920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5482" y="413814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5482" y="400707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2653169" y="669785"/>
            <a:ext cx="461009" cy="139065"/>
            <a:chOff x="2653169" y="669785"/>
            <a:chExt cx="461009" cy="139065"/>
          </a:xfrm>
        </p:grpSpPr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3169" y="675690"/>
              <a:ext cx="84645" cy="13153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9659" y="710933"/>
              <a:ext cx="133730" cy="9737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336" y="710933"/>
              <a:ext cx="82461" cy="9521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23349" y="669785"/>
              <a:ext cx="90601" cy="138518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3195662" y="674611"/>
            <a:ext cx="1122045" cy="133985"/>
            <a:chOff x="3195662" y="674611"/>
            <a:chExt cx="1122045" cy="133985"/>
          </a:xfrm>
        </p:grpSpPr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95662" y="676770"/>
              <a:ext cx="100749" cy="12937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18471" y="710933"/>
              <a:ext cx="76504" cy="9737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20922" y="710933"/>
              <a:ext cx="138099" cy="9521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0561" y="710933"/>
              <a:ext cx="84848" cy="9737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690886" y="716508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29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29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37775" y="674611"/>
              <a:ext cx="81076" cy="13368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42461" y="675690"/>
              <a:ext cx="82664" cy="13045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48175" y="675690"/>
              <a:ext cx="87426" cy="13045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054995" y="676770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40">
                  <a:moveTo>
                    <a:pt x="17487" y="0"/>
                  </a:moveTo>
                  <a:lnTo>
                    <a:pt x="0" y="0"/>
                  </a:lnTo>
                  <a:lnTo>
                    <a:pt x="0" y="129374"/>
                  </a:lnTo>
                  <a:lnTo>
                    <a:pt x="17487" y="129374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02569" y="676605"/>
              <a:ext cx="214795" cy="129539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4384928" y="669772"/>
            <a:ext cx="343535" cy="139065"/>
            <a:chOff x="4384928" y="669772"/>
            <a:chExt cx="343535" cy="139065"/>
          </a:xfrm>
        </p:grpSpPr>
        <p:pic>
          <p:nvPicPr>
            <p:cNvPr id="77" name="object 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84928" y="675690"/>
              <a:ext cx="187388" cy="132613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594339" y="669772"/>
              <a:ext cx="17780" cy="136525"/>
            </a:xfrm>
            <a:custGeom>
              <a:avLst/>
              <a:gdLst/>
              <a:ahLst/>
              <a:cxnLst/>
              <a:rect l="l" t="t" r="r" b="b"/>
              <a:pathLst>
                <a:path w="17779" h="136525">
                  <a:moveTo>
                    <a:pt x="17284" y="0"/>
                  </a:moveTo>
                  <a:lnTo>
                    <a:pt x="0" y="0"/>
                  </a:lnTo>
                  <a:lnTo>
                    <a:pt x="0" y="136372"/>
                  </a:lnTo>
                  <a:lnTo>
                    <a:pt x="17284" y="136372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4128" y="710933"/>
              <a:ext cx="93979" cy="97370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4796625" y="669772"/>
            <a:ext cx="376555" cy="139065"/>
            <a:chOff x="4796625" y="669772"/>
            <a:chExt cx="376555" cy="139065"/>
          </a:xfrm>
        </p:grpSpPr>
        <p:pic>
          <p:nvPicPr>
            <p:cNvPr id="81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96625" y="674611"/>
              <a:ext cx="81076" cy="13368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00549" y="669772"/>
              <a:ext cx="81661" cy="13637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008524" y="676503"/>
              <a:ext cx="22225" cy="130175"/>
            </a:xfrm>
            <a:custGeom>
              <a:avLst/>
              <a:gdLst/>
              <a:ahLst/>
              <a:cxnLst/>
              <a:rect l="l" t="t" r="r" b="b"/>
              <a:pathLst>
                <a:path w="22225" h="130175">
                  <a:moveTo>
                    <a:pt x="19469" y="36575"/>
                  </a:moveTo>
                  <a:lnTo>
                    <a:pt x="2184" y="36575"/>
                  </a:lnTo>
                  <a:lnTo>
                    <a:pt x="2184" y="129641"/>
                  </a:lnTo>
                  <a:lnTo>
                    <a:pt x="19469" y="129641"/>
                  </a:lnTo>
                  <a:lnTo>
                    <a:pt x="19469" y="36575"/>
                  </a:lnTo>
                  <a:close/>
                </a:path>
                <a:path w="22225" h="130175">
                  <a:moveTo>
                    <a:pt x="17487" y="0"/>
                  </a:moveTo>
                  <a:lnTo>
                    <a:pt x="4572" y="0"/>
                  </a:lnTo>
                  <a:lnTo>
                    <a:pt x="0" y="4800"/>
                  </a:lnTo>
                  <a:lnTo>
                    <a:pt x="0" y="16332"/>
                  </a:lnTo>
                  <a:lnTo>
                    <a:pt x="4178" y="20942"/>
                  </a:lnTo>
                  <a:lnTo>
                    <a:pt x="17487" y="20942"/>
                  </a:lnTo>
                  <a:lnTo>
                    <a:pt x="21856" y="16332"/>
                  </a:lnTo>
                  <a:lnTo>
                    <a:pt x="21666" y="10566"/>
                  </a:lnTo>
                  <a:lnTo>
                    <a:pt x="21666" y="4610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56174" y="686384"/>
              <a:ext cx="116839" cy="121920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3347783" y="3926979"/>
            <a:ext cx="1212850" cy="1233805"/>
            <a:chOff x="3347783" y="3926979"/>
            <a:chExt cx="1212850" cy="1233805"/>
          </a:xfrm>
        </p:grpSpPr>
        <p:sp>
          <p:nvSpPr>
            <p:cNvPr id="86" name="object 86"/>
            <p:cNvSpPr/>
            <p:nvPr/>
          </p:nvSpPr>
          <p:spPr>
            <a:xfrm>
              <a:off x="3515271" y="409144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47783" y="3926979"/>
              <a:ext cx="1212557" cy="1233678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551605" y="4129464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552114" y="416523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5181409" y="3527730"/>
            <a:ext cx="1212850" cy="1233805"/>
            <a:chOff x="5181409" y="3527730"/>
            <a:chExt cx="1212850" cy="1233805"/>
          </a:xfrm>
        </p:grpSpPr>
        <p:sp>
          <p:nvSpPr>
            <p:cNvPr id="91" name="object 91"/>
            <p:cNvSpPr/>
            <p:nvPr/>
          </p:nvSpPr>
          <p:spPr>
            <a:xfrm>
              <a:off x="5348071" y="369224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81409" y="3527730"/>
              <a:ext cx="1212557" cy="1233665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385193" y="373025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384914" y="3766020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2507018" y="3926979"/>
            <a:ext cx="1210945" cy="1233805"/>
            <a:chOff x="2507018" y="3926979"/>
            <a:chExt cx="1210945" cy="1233805"/>
          </a:xfrm>
        </p:grpSpPr>
        <p:sp>
          <p:nvSpPr>
            <p:cNvPr id="96" name="object 96"/>
            <p:cNvSpPr/>
            <p:nvPr/>
          </p:nvSpPr>
          <p:spPr>
            <a:xfrm>
              <a:off x="2673184" y="4091575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07018" y="3926979"/>
              <a:ext cx="1210436" cy="123367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09557" y="4129590"/>
              <a:ext cx="681964" cy="703846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630710" y="3843616"/>
            <a:ext cx="191808" cy="64325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643536" y="4283443"/>
            <a:ext cx="166890" cy="80390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701631" y="4220235"/>
            <a:ext cx="329869" cy="64338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3792474" y="4368266"/>
            <a:ext cx="173355" cy="62230"/>
          </a:xfrm>
          <a:custGeom>
            <a:avLst/>
            <a:gdLst/>
            <a:ahLst/>
            <a:cxnLst/>
            <a:rect l="l" t="t" r="r" b="b"/>
            <a:pathLst>
              <a:path w="173354" h="62229">
                <a:moveTo>
                  <a:pt x="35953" y="35814"/>
                </a:moveTo>
                <a:lnTo>
                  <a:pt x="30924" y="30988"/>
                </a:lnTo>
                <a:lnTo>
                  <a:pt x="12687" y="23749"/>
                </a:lnTo>
                <a:lnTo>
                  <a:pt x="9080" y="20980"/>
                </a:lnTo>
                <a:lnTo>
                  <a:pt x="9080" y="11239"/>
                </a:lnTo>
                <a:lnTo>
                  <a:pt x="12153" y="6337"/>
                </a:lnTo>
                <a:lnTo>
                  <a:pt x="25641" y="6337"/>
                </a:lnTo>
                <a:lnTo>
                  <a:pt x="29603" y="8115"/>
                </a:lnTo>
                <a:lnTo>
                  <a:pt x="31546" y="9194"/>
                </a:lnTo>
                <a:lnTo>
                  <a:pt x="33566" y="2844"/>
                </a:lnTo>
                <a:lnTo>
                  <a:pt x="31013" y="1422"/>
                </a:lnTo>
                <a:lnTo>
                  <a:pt x="26517" y="0"/>
                </a:lnTo>
                <a:lnTo>
                  <a:pt x="8991" y="0"/>
                </a:lnTo>
                <a:lnTo>
                  <a:pt x="1231" y="6959"/>
                </a:lnTo>
                <a:lnTo>
                  <a:pt x="1231" y="24739"/>
                </a:lnTo>
                <a:lnTo>
                  <a:pt x="7315" y="29921"/>
                </a:lnTo>
                <a:lnTo>
                  <a:pt x="17005" y="33312"/>
                </a:lnTo>
                <a:lnTo>
                  <a:pt x="25019" y="36449"/>
                </a:lnTo>
                <a:lnTo>
                  <a:pt x="28194" y="39662"/>
                </a:lnTo>
                <a:lnTo>
                  <a:pt x="28194" y="51371"/>
                </a:lnTo>
                <a:lnTo>
                  <a:pt x="23609" y="55562"/>
                </a:lnTo>
                <a:lnTo>
                  <a:pt x="10490" y="55562"/>
                </a:lnTo>
                <a:lnTo>
                  <a:pt x="5461" y="53873"/>
                </a:lnTo>
                <a:lnTo>
                  <a:pt x="2032" y="51638"/>
                </a:lnTo>
                <a:lnTo>
                  <a:pt x="0" y="58153"/>
                </a:lnTo>
                <a:lnTo>
                  <a:pt x="3175" y="60299"/>
                </a:lnTo>
                <a:lnTo>
                  <a:pt x="9512" y="62077"/>
                </a:lnTo>
                <a:lnTo>
                  <a:pt x="15240" y="62077"/>
                </a:lnTo>
                <a:lnTo>
                  <a:pt x="24384" y="60667"/>
                </a:lnTo>
                <a:lnTo>
                  <a:pt x="30848" y="56857"/>
                </a:lnTo>
                <a:lnTo>
                  <a:pt x="34683" y="51308"/>
                </a:lnTo>
                <a:lnTo>
                  <a:pt x="35953" y="44665"/>
                </a:lnTo>
                <a:lnTo>
                  <a:pt x="35953" y="35814"/>
                </a:lnTo>
                <a:close/>
              </a:path>
              <a:path w="173354" h="62229">
                <a:moveTo>
                  <a:pt x="53835" y="17856"/>
                </a:moveTo>
                <a:lnTo>
                  <a:pt x="46164" y="17856"/>
                </a:lnTo>
                <a:lnTo>
                  <a:pt x="46164" y="61074"/>
                </a:lnTo>
                <a:lnTo>
                  <a:pt x="53835" y="61074"/>
                </a:lnTo>
                <a:lnTo>
                  <a:pt x="53835" y="17856"/>
                </a:lnTo>
                <a:close/>
              </a:path>
              <a:path w="173354" h="62229">
                <a:moveTo>
                  <a:pt x="54889" y="8445"/>
                </a:moveTo>
                <a:lnTo>
                  <a:pt x="54800" y="3009"/>
                </a:lnTo>
                <a:lnTo>
                  <a:pt x="52946" y="863"/>
                </a:lnTo>
                <a:lnTo>
                  <a:pt x="47218" y="863"/>
                </a:lnTo>
                <a:lnTo>
                  <a:pt x="45275" y="3009"/>
                </a:lnTo>
                <a:lnTo>
                  <a:pt x="45199" y="8445"/>
                </a:lnTo>
                <a:lnTo>
                  <a:pt x="47053" y="10591"/>
                </a:lnTo>
                <a:lnTo>
                  <a:pt x="52946" y="10591"/>
                </a:lnTo>
                <a:lnTo>
                  <a:pt x="54889" y="8445"/>
                </a:lnTo>
                <a:close/>
              </a:path>
              <a:path w="173354" h="62229">
                <a:moveTo>
                  <a:pt x="96558" y="54838"/>
                </a:moveTo>
                <a:lnTo>
                  <a:pt x="71615" y="54838"/>
                </a:lnTo>
                <a:lnTo>
                  <a:pt x="71615" y="54660"/>
                </a:lnTo>
                <a:lnTo>
                  <a:pt x="73558" y="52514"/>
                </a:lnTo>
                <a:lnTo>
                  <a:pt x="77076" y="47967"/>
                </a:lnTo>
                <a:lnTo>
                  <a:pt x="96113" y="22771"/>
                </a:lnTo>
                <a:lnTo>
                  <a:pt x="96202" y="17868"/>
                </a:lnTo>
                <a:lnTo>
                  <a:pt x="63690" y="17868"/>
                </a:lnTo>
                <a:lnTo>
                  <a:pt x="63690" y="24206"/>
                </a:lnTo>
                <a:lnTo>
                  <a:pt x="86779" y="24206"/>
                </a:lnTo>
                <a:lnTo>
                  <a:pt x="86779" y="24384"/>
                </a:lnTo>
                <a:lnTo>
                  <a:pt x="83070" y="28752"/>
                </a:lnTo>
                <a:lnTo>
                  <a:pt x="81229" y="31076"/>
                </a:lnTo>
                <a:lnTo>
                  <a:pt x="61925" y="56540"/>
                </a:lnTo>
                <a:lnTo>
                  <a:pt x="61925" y="61087"/>
                </a:lnTo>
                <a:lnTo>
                  <a:pt x="96558" y="61087"/>
                </a:lnTo>
                <a:lnTo>
                  <a:pt x="96558" y="54838"/>
                </a:lnTo>
                <a:close/>
              </a:path>
              <a:path w="173354" h="62229">
                <a:moveTo>
                  <a:pt x="138239" y="37185"/>
                </a:moveTo>
                <a:lnTo>
                  <a:pt x="137998" y="35229"/>
                </a:lnTo>
                <a:lnTo>
                  <a:pt x="137439" y="30670"/>
                </a:lnTo>
                <a:lnTo>
                  <a:pt x="134658" y="24053"/>
                </a:lnTo>
                <a:lnTo>
                  <a:pt x="133108" y="22567"/>
                </a:lnTo>
                <a:lnTo>
                  <a:pt x="130759" y="20332"/>
                </a:lnTo>
                <a:lnTo>
                  <a:pt x="130759" y="35229"/>
                </a:lnTo>
                <a:lnTo>
                  <a:pt x="108115" y="35229"/>
                </a:lnTo>
                <a:lnTo>
                  <a:pt x="108724" y="29794"/>
                </a:lnTo>
                <a:lnTo>
                  <a:pt x="112166" y="22567"/>
                </a:lnTo>
                <a:lnTo>
                  <a:pt x="128727" y="22567"/>
                </a:lnTo>
                <a:lnTo>
                  <a:pt x="130695" y="29794"/>
                </a:lnTo>
                <a:lnTo>
                  <a:pt x="130759" y="35229"/>
                </a:lnTo>
                <a:lnTo>
                  <a:pt x="130759" y="20332"/>
                </a:lnTo>
                <a:lnTo>
                  <a:pt x="129286" y="18923"/>
                </a:lnTo>
                <a:lnTo>
                  <a:pt x="120713" y="16865"/>
                </a:lnTo>
                <a:lnTo>
                  <a:pt x="112293" y="18669"/>
                </a:lnTo>
                <a:lnTo>
                  <a:pt x="105968" y="23634"/>
                </a:lnTo>
                <a:lnTo>
                  <a:pt x="101993" y="31038"/>
                </a:lnTo>
                <a:lnTo>
                  <a:pt x="100812" y="38887"/>
                </a:lnTo>
                <a:lnTo>
                  <a:pt x="100711" y="40843"/>
                </a:lnTo>
                <a:lnTo>
                  <a:pt x="102044" y="49123"/>
                </a:lnTo>
                <a:lnTo>
                  <a:pt x="106172" y="56032"/>
                </a:lnTo>
                <a:lnTo>
                  <a:pt x="112763" y="60490"/>
                </a:lnTo>
                <a:lnTo>
                  <a:pt x="121589" y="62077"/>
                </a:lnTo>
                <a:lnTo>
                  <a:pt x="128295" y="62077"/>
                </a:lnTo>
                <a:lnTo>
                  <a:pt x="133134" y="60566"/>
                </a:lnTo>
                <a:lnTo>
                  <a:pt x="135775" y="59309"/>
                </a:lnTo>
                <a:lnTo>
                  <a:pt x="134975" y="55918"/>
                </a:lnTo>
                <a:lnTo>
                  <a:pt x="134454" y="53682"/>
                </a:lnTo>
                <a:lnTo>
                  <a:pt x="131546" y="54940"/>
                </a:lnTo>
                <a:lnTo>
                  <a:pt x="128206" y="55918"/>
                </a:lnTo>
                <a:lnTo>
                  <a:pt x="114808" y="55918"/>
                </a:lnTo>
                <a:lnTo>
                  <a:pt x="108204" y="51523"/>
                </a:lnTo>
                <a:lnTo>
                  <a:pt x="108026" y="40843"/>
                </a:lnTo>
                <a:lnTo>
                  <a:pt x="137896" y="40843"/>
                </a:lnTo>
                <a:lnTo>
                  <a:pt x="138163" y="39954"/>
                </a:lnTo>
                <a:lnTo>
                  <a:pt x="138239" y="37185"/>
                </a:lnTo>
                <a:close/>
              </a:path>
              <a:path w="173354" h="62229">
                <a:moveTo>
                  <a:pt x="172796" y="42506"/>
                </a:moveTo>
                <a:lnTo>
                  <a:pt x="168922" y="38836"/>
                </a:lnTo>
                <a:lnTo>
                  <a:pt x="161607" y="36068"/>
                </a:lnTo>
                <a:lnTo>
                  <a:pt x="155968" y="33832"/>
                </a:lnTo>
                <a:lnTo>
                  <a:pt x="153504" y="32219"/>
                </a:lnTo>
                <a:lnTo>
                  <a:pt x="153504" y="25425"/>
                </a:lnTo>
                <a:lnTo>
                  <a:pt x="156057" y="22656"/>
                </a:lnTo>
                <a:lnTo>
                  <a:pt x="164515" y="22656"/>
                </a:lnTo>
                <a:lnTo>
                  <a:pt x="167690" y="24269"/>
                </a:lnTo>
                <a:lnTo>
                  <a:pt x="169367" y="25247"/>
                </a:lnTo>
                <a:lnTo>
                  <a:pt x="171221" y="19532"/>
                </a:lnTo>
                <a:lnTo>
                  <a:pt x="168922" y="18110"/>
                </a:lnTo>
                <a:lnTo>
                  <a:pt x="165227" y="16852"/>
                </a:lnTo>
                <a:lnTo>
                  <a:pt x="151650" y="16852"/>
                </a:lnTo>
                <a:lnTo>
                  <a:pt x="146100" y="22567"/>
                </a:lnTo>
                <a:lnTo>
                  <a:pt x="146100" y="34734"/>
                </a:lnTo>
                <a:lnTo>
                  <a:pt x="149720" y="39027"/>
                </a:lnTo>
                <a:lnTo>
                  <a:pt x="163106" y="44030"/>
                </a:lnTo>
                <a:lnTo>
                  <a:pt x="165315" y="45999"/>
                </a:lnTo>
                <a:lnTo>
                  <a:pt x="165315" y="53416"/>
                </a:lnTo>
                <a:lnTo>
                  <a:pt x="162674" y="56184"/>
                </a:lnTo>
                <a:lnTo>
                  <a:pt x="153149" y="56184"/>
                </a:lnTo>
                <a:lnTo>
                  <a:pt x="149098" y="54584"/>
                </a:lnTo>
                <a:lnTo>
                  <a:pt x="146812" y="53149"/>
                </a:lnTo>
                <a:lnTo>
                  <a:pt x="144868" y="59042"/>
                </a:lnTo>
                <a:lnTo>
                  <a:pt x="147866" y="60833"/>
                </a:lnTo>
                <a:lnTo>
                  <a:pt x="152184" y="62077"/>
                </a:lnTo>
                <a:lnTo>
                  <a:pt x="166992" y="62077"/>
                </a:lnTo>
                <a:lnTo>
                  <a:pt x="172796" y="56629"/>
                </a:lnTo>
                <a:lnTo>
                  <a:pt x="172796" y="42506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80180" y="4702670"/>
            <a:ext cx="400685" cy="59690"/>
          </a:xfrm>
          <a:custGeom>
            <a:avLst/>
            <a:gdLst/>
            <a:ahLst/>
            <a:cxnLst/>
            <a:rect l="l" t="t" r="r" b="b"/>
            <a:pathLst>
              <a:path w="400685" h="59689">
                <a:moveTo>
                  <a:pt x="59804" y="59270"/>
                </a:moveTo>
                <a:lnTo>
                  <a:pt x="56146" y="0"/>
                </a:lnTo>
                <a:lnTo>
                  <a:pt x="46507" y="0"/>
                </a:lnTo>
                <a:lnTo>
                  <a:pt x="33375" y="36131"/>
                </a:lnTo>
                <a:lnTo>
                  <a:pt x="31292" y="43065"/>
                </a:lnTo>
                <a:lnTo>
                  <a:pt x="29895" y="49047"/>
                </a:lnTo>
                <a:lnTo>
                  <a:pt x="29552" y="49047"/>
                </a:lnTo>
                <a:lnTo>
                  <a:pt x="28079" y="42887"/>
                </a:lnTo>
                <a:lnTo>
                  <a:pt x="26162" y="35953"/>
                </a:lnTo>
                <a:lnTo>
                  <a:pt x="13728" y="0"/>
                </a:lnTo>
                <a:lnTo>
                  <a:pt x="4089" y="0"/>
                </a:lnTo>
                <a:lnTo>
                  <a:pt x="0" y="59270"/>
                </a:lnTo>
                <a:lnTo>
                  <a:pt x="7213" y="59270"/>
                </a:lnTo>
                <a:lnTo>
                  <a:pt x="9131" y="27012"/>
                </a:lnTo>
                <a:lnTo>
                  <a:pt x="9906" y="7747"/>
                </a:lnTo>
                <a:lnTo>
                  <a:pt x="10083" y="7747"/>
                </a:lnTo>
                <a:lnTo>
                  <a:pt x="11734" y="14693"/>
                </a:lnTo>
                <a:lnTo>
                  <a:pt x="13995" y="22339"/>
                </a:lnTo>
                <a:lnTo>
                  <a:pt x="16865" y="30695"/>
                </a:lnTo>
                <a:lnTo>
                  <a:pt x="26162" y="58902"/>
                </a:lnTo>
                <a:lnTo>
                  <a:pt x="32156" y="58902"/>
                </a:lnTo>
                <a:lnTo>
                  <a:pt x="45110" y="22593"/>
                </a:lnTo>
                <a:lnTo>
                  <a:pt x="47802" y="14605"/>
                </a:lnTo>
                <a:lnTo>
                  <a:pt x="49809" y="7747"/>
                </a:lnTo>
                <a:lnTo>
                  <a:pt x="50063" y="7747"/>
                </a:lnTo>
                <a:lnTo>
                  <a:pt x="50101" y="13652"/>
                </a:lnTo>
                <a:lnTo>
                  <a:pt x="50634" y="26822"/>
                </a:lnTo>
                <a:lnTo>
                  <a:pt x="52324" y="59270"/>
                </a:lnTo>
                <a:lnTo>
                  <a:pt x="59804" y="59270"/>
                </a:lnTo>
                <a:close/>
              </a:path>
              <a:path w="400685" h="59689">
                <a:moveTo>
                  <a:pt x="89103" y="32600"/>
                </a:moveTo>
                <a:lnTo>
                  <a:pt x="67894" y="32600"/>
                </a:lnTo>
                <a:lnTo>
                  <a:pt x="67894" y="38315"/>
                </a:lnTo>
                <a:lnTo>
                  <a:pt x="89103" y="38315"/>
                </a:lnTo>
                <a:lnTo>
                  <a:pt x="89103" y="32600"/>
                </a:lnTo>
                <a:close/>
              </a:path>
              <a:path w="400685" h="59689">
                <a:moveTo>
                  <a:pt x="130886" y="52844"/>
                </a:moveTo>
                <a:lnTo>
                  <a:pt x="105854" y="52844"/>
                </a:lnTo>
                <a:lnTo>
                  <a:pt x="105854" y="0"/>
                </a:lnTo>
                <a:lnTo>
                  <a:pt x="98209" y="0"/>
                </a:lnTo>
                <a:lnTo>
                  <a:pt x="98209" y="59270"/>
                </a:lnTo>
                <a:lnTo>
                  <a:pt x="130886" y="59270"/>
                </a:lnTo>
                <a:lnTo>
                  <a:pt x="130886" y="52844"/>
                </a:lnTo>
                <a:close/>
              </a:path>
              <a:path w="400685" h="59689">
                <a:moveTo>
                  <a:pt x="152793" y="32600"/>
                </a:moveTo>
                <a:lnTo>
                  <a:pt x="131584" y="32600"/>
                </a:lnTo>
                <a:lnTo>
                  <a:pt x="131584" y="38315"/>
                </a:lnTo>
                <a:lnTo>
                  <a:pt x="152793" y="38315"/>
                </a:lnTo>
                <a:lnTo>
                  <a:pt x="152793" y="32600"/>
                </a:lnTo>
                <a:close/>
              </a:path>
              <a:path w="400685" h="59689">
                <a:moveTo>
                  <a:pt x="200952" y="59270"/>
                </a:moveTo>
                <a:lnTo>
                  <a:pt x="182702" y="28841"/>
                </a:lnTo>
                <a:lnTo>
                  <a:pt x="200520" y="0"/>
                </a:lnTo>
                <a:lnTo>
                  <a:pt x="191820" y="0"/>
                </a:lnTo>
                <a:lnTo>
                  <a:pt x="180174" y="20396"/>
                </a:lnTo>
                <a:lnTo>
                  <a:pt x="178523" y="24003"/>
                </a:lnTo>
                <a:lnTo>
                  <a:pt x="178346" y="24003"/>
                </a:lnTo>
                <a:lnTo>
                  <a:pt x="175044" y="17767"/>
                </a:lnTo>
                <a:lnTo>
                  <a:pt x="165049" y="0"/>
                </a:lnTo>
                <a:lnTo>
                  <a:pt x="156362" y="0"/>
                </a:lnTo>
                <a:lnTo>
                  <a:pt x="173570" y="29286"/>
                </a:lnTo>
                <a:lnTo>
                  <a:pt x="155663" y="59270"/>
                </a:lnTo>
                <a:lnTo>
                  <a:pt x="164363" y="59270"/>
                </a:lnTo>
                <a:lnTo>
                  <a:pt x="171399" y="46253"/>
                </a:lnTo>
                <a:lnTo>
                  <a:pt x="174434" y="41071"/>
                </a:lnTo>
                <a:lnTo>
                  <a:pt x="176085" y="37985"/>
                </a:lnTo>
                <a:lnTo>
                  <a:pt x="177749" y="34467"/>
                </a:lnTo>
                <a:lnTo>
                  <a:pt x="177914" y="34467"/>
                </a:lnTo>
                <a:lnTo>
                  <a:pt x="181571" y="41236"/>
                </a:lnTo>
                <a:lnTo>
                  <a:pt x="184696" y="46253"/>
                </a:lnTo>
                <a:lnTo>
                  <a:pt x="192176" y="59270"/>
                </a:lnTo>
                <a:lnTo>
                  <a:pt x="200952" y="59270"/>
                </a:lnTo>
                <a:close/>
              </a:path>
              <a:path w="400685" h="59689">
                <a:moveTo>
                  <a:pt x="242341" y="52844"/>
                </a:moveTo>
                <a:lnTo>
                  <a:pt x="217309" y="52844"/>
                </a:lnTo>
                <a:lnTo>
                  <a:pt x="217309" y="0"/>
                </a:lnTo>
                <a:lnTo>
                  <a:pt x="209664" y="0"/>
                </a:lnTo>
                <a:lnTo>
                  <a:pt x="209664" y="59270"/>
                </a:lnTo>
                <a:lnTo>
                  <a:pt x="242341" y="59270"/>
                </a:lnTo>
                <a:lnTo>
                  <a:pt x="242341" y="52844"/>
                </a:lnTo>
                <a:close/>
              </a:path>
              <a:path w="400685" h="59689">
                <a:moveTo>
                  <a:pt x="264248" y="32600"/>
                </a:moveTo>
                <a:lnTo>
                  <a:pt x="243039" y="32600"/>
                </a:lnTo>
                <a:lnTo>
                  <a:pt x="243039" y="38315"/>
                </a:lnTo>
                <a:lnTo>
                  <a:pt x="264248" y="38315"/>
                </a:lnTo>
                <a:lnTo>
                  <a:pt x="264248" y="32600"/>
                </a:lnTo>
                <a:close/>
              </a:path>
              <a:path w="400685" h="59689">
                <a:moveTo>
                  <a:pt x="306730" y="52933"/>
                </a:moveTo>
                <a:lnTo>
                  <a:pt x="281444" y="52933"/>
                </a:lnTo>
                <a:lnTo>
                  <a:pt x="281444" y="52755"/>
                </a:lnTo>
                <a:lnTo>
                  <a:pt x="285877" y="48450"/>
                </a:lnTo>
                <a:lnTo>
                  <a:pt x="293966" y="40233"/>
                </a:lnTo>
                <a:lnTo>
                  <a:pt x="300101" y="32677"/>
                </a:lnTo>
                <a:lnTo>
                  <a:pt x="303987" y="25311"/>
                </a:lnTo>
                <a:lnTo>
                  <a:pt x="305346" y="17653"/>
                </a:lnTo>
                <a:lnTo>
                  <a:pt x="305346" y="9563"/>
                </a:lnTo>
                <a:lnTo>
                  <a:pt x="300304" y="1104"/>
                </a:lnTo>
                <a:lnTo>
                  <a:pt x="281609" y="1104"/>
                </a:lnTo>
                <a:lnTo>
                  <a:pt x="276047" y="3568"/>
                </a:lnTo>
                <a:lnTo>
                  <a:pt x="272135" y="7010"/>
                </a:lnTo>
                <a:lnTo>
                  <a:pt x="274574" y="12369"/>
                </a:lnTo>
                <a:lnTo>
                  <a:pt x="277177" y="10172"/>
                </a:lnTo>
                <a:lnTo>
                  <a:pt x="281444" y="7531"/>
                </a:lnTo>
                <a:lnTo>
                  <a:pt x="294995" y="7531"/>
                </a:lnTo>
                <a:lnTo>
                  <a:pt x="297700" y="12903"/>
                </a:lnTo>
                <a:lnTo>
                  <a:pt x="297700" y="18707"/>
                </a:lnTo>
                <a:lnTo>
                  <a:pt x="296430" y="25069"/>
                </a:lnTo>
                <a:lnTo>
                  <a:pt x="292595" y="31724"/>
                </a:lnTo>
                <a:lnTo>
                  <a:pt x="286067" y="39370"/>
                </a:lnTo>
                <a:lnTo>
                  <a:pt x="276745" y="48717"/>
                </a:lnTo>
                <a:lnTo>
                  <a:pt x="270662" y="54521"/>
                </a:lnTo>
                <a:lnTo>
                  <a:pt x="270662" y="59270"/>
                </a:lnTo>
                <a:lnTo>
                  <a:pt x="306730" y="59270"/>
                </a:lnTo>
                <a:lnTo>
                  <a:pt x="306730" y="52933"/>
                </a:lnTo>
                <a:close/>
              </a:path>
              <a:path w="400685" h="59689">
                <a:moveTo>
                  <a:pt x="358838" y="59270"/>
                </a:moveTo>
                <a:lnTo>
                  <a:pt x="340588" y="28841"/>
                </a:lnTo>
                <a:lnTo>
                  <a:pt x="358406" y="0"/>
                </a:lnTo>
                <a:lnTo>
                  <a:pt x="349707" y="0"/>
                </a:lnTo>
                <a:lnTo>
                  <a:pt x="338061" y="20396"/>
                </a:lnTo>
                <a:lnTo>
                  <a:pt x="336410" y="24003"/>
                </a:lnTo>
                <a:lnTo>
                  <a:pt x="336232" y="24003"/>
                </a:lnTo>
                <a:lnTo>
                  <a:pt x="332930" y="17767"/>
                </a:lnTo>
                <a:lnTo>
                  <a:pt x="322935" y="0"/>
                </a:lnTo>
                <a:lnTo>
                  <a:pt x="314248" y="0"/>
                </a:lnTo>
                <a:lnTo>
                  <a:pt x="331457" y="29286"/>
                </a:lnTo>
                <a:lnTo>
                  <a:pt x="313550" y="59270"/>
                </a:lnTo>
                <a:lnTo>
                  <a:pt x="322249" y="59270"/>
                </a:lnTo>
                <a:lnTo>
                  <a:pt x="329285" y="46253"/>
                </a:lnTo>
                <a:lnTo>
                  <a:pt x="332333" y="41071"/>
                </a:lnTo>
                <a:lnTo>
                  <a:pt x="333971" y="37985"/>
                </a:lnTo>
                <a:lnTo>
                  <a:pt x="335635" y="34467"/>
                </a:lnTo>
                <a:lnTo>
                  <a:pt x="335800" y="34467"/>
                </a:lnTo>
                <a:lnTo>
                  <a:pt x="339458" y="41236"/>
                </a:lnTo>
                <a:lnTo>
                  <a:pt x="342582" y="46253"/>
                </a:lnTo>
                <a:lnTo>
                  <a:pt x="350062" y="59270"/>
                </a:lnTo>
                <a:lnTo>
                  <a:pt x="358838" y="59270"/>
                </a:lnTo>
                <a:close/>
              </a:path>
              <a:path w="400685" h="59689">
                <a:moveTo>
                  <a:pt x="400215" y="52844"/>
                </a:moveTo>
                <a:lnTo>
                  <a:pt x="375183" y="52844"/>
                </a:lnTo>
                <a:lnTo>
                  <a:pt x="375183" y="0"/>
                </a:lnTo>
                <a:lnTo>
                  <a:pt x="367538" y="0"/>
                </a:lnTo>
                <a:lnTo>
                  <a:pt x="367538" y="59270"/>
                </a:lnTo>
                <a:lnTo>
                  <a:pt x="400215" y="59270"/>
                </a:lnTo>
                <a:lnTo>
                  <a:pt x="400215" y="52844"/>
                </a:lnTo>
                <a:close/>
              </a:path>
            </a:pathLst>
          </a:custGeom>
          <a:solidFill>
            <a:srgbClr val="B97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4" name="object 104"/>
          <p:cNvGrpSpPr/>
          <p:nvPr/>
        </p:nvGrpSpPr>
        <p:grpSpPr>
          <a:xfrm>
            <a:off x="1550073" y="3451669"/>
            <a:ext cx="1210945" cy="1233805"/>
            <a:chOff x="1550073" y="3451669"/>
            <a:chExt cx="1210945" cy="1233805"/>
          </a:xfrm>
        </p:grpSpPr>
        <p:sp>
          <p:nvSpPr>
            <p:cNvPr id="105" name="object 105"/>
            <p:cNvSpPr/>
            <p:nvPr/>
          </p:nvSpPr>
          <p:spPr>
            <a:xfrm>
              <a:off x="1715389" y="361726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50073" y="3451669"/>
              <a:ext cx="1210437" cy="1233677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752523" y="365527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752244" y="369103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98294" y="3780218"/>
              <a:ext cx="191795" cy="64338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2009991" y="4220552"/>
              <a:ext cx="170180" cy="61594"/>
            </a:xfrm>
            <a:custGeom>
              <a:avLst/>
              <a:gdLst/>
              <a:ahLst/>
              <a:cxnLst/>
              <a:rect l="l" t="t" r="r" b="b"/>
              <a:pathLst>
                <a:path w="170180" h="61595">
                  <a:moveTo>
                    <a:pt x="33134" y="53695"/>
                  </a:moveTo>
                  <a:lnTo>
                    <a:pt x="7759" y="53695"/>
                  </a:lnTo>
                  <a:lnTo>
                    <a:pt x="7759" y="127"/>
                  </a:lnTo>
                  <a:lnTo>
                    <a:pt x="0" y="127"/>
                  </a:lnTo>
                  <a:lnTo>
                    <a:pt x="0" y="60210"/>
                  </a:lnTo>
                  <a:lnTo>
                    <a:pt x="33134" y="60210"/>
                  </a:lnTo>
                  <a:lnTo>
                    <a:pt x="33134" y="53695"/>
                  </a:lnTo>
                  <a:close/>
                </a:path>
                <a:path w="170180" h="61595">
                  <a:moveTo>
                    <a:pt x="49072" y="16992"/>
                  </a:moveTo>
                  <a:lnTo>
                    <a:pt x="41402" y="16992"/>
                  </a:lnTo>
                  <a:lnTo>
                    <a:pt x="41402" y="60210"/>
                  </a:lnTo>
                  <a:lnTo>
                    <a:pt x="49072" y="60210"/>
                  </a:lnTo>
                  <a:lnTo>
                    <a:pt x="49072" y="16992"/>
                  </a:lnTo>
                  <a:close/>
                </a:path>
                <a:path w="170180" h="61595">
                  <a:moveTo>
                    <a:pt x="50114" y="7581"/>
                  </a:moveTo>
                  <a:lnTo>
                    <a:pt x="50038" y="2146"/>
                  </a:lnTo>
                  <a:lnTo>
                    <a:pt x="48183" y="0"/>
                  </a:lnTo>
                  <a:lnTo>
                    <a:pt x="42456" y="0"/>
                  </a:lnTo>
                  <a:lnTo>
                    <a:pt x="40500" y="2146"/>
                  </a:lnTo>
                  <a:lnTo>
                    <a:pt x="40424" y="7581"/>
                  </a:lnTo>
                  <a:lnTo>
                    <a:pt x="42278" y="9728"/>
                  </a:lnTo>
                  <a:lnTo>
                    <a:pt x="48183" y="9728"/>
                  </a:lnTo>
                  <a:lnTo>
                    <a:pt x="50114" y="7581"/>
                  </a:lnTo>
                  <a:close/>
                </a:path>
                <a:path w="170180" h="61595">
                  <a:moveTo>
                    <a:pt x="122885" y="19735"/>
                  </a:moveTo>
                  <a:lnTo>
                    <a:pt x="114515" y="15989"/>
                  </a:lnTo>
                  <a:lnTo>
                    <a:pt x="104825" y="15989"/>
                  </a:lnTo>
                  <a:lnTo>
                    <a:pt x="102095" y="17056"/>
                  </a:lnTo>
                  <a:lnTo>
                    <a:pt x="97688" y="20358"/>
                  </a:lnTo>
                  <a:lnTo>
                    <a:pt x="96012" y="22237"/>
                  </a:lnTo>
                  <a:lnTo>
                    <a:pt x="94691" y="24650"/>
                  </a:lnTo>
                  <a:lnTo>
                    <a:pt x="94513" y="24650"/>
                  </a:lnTo>
                  <a:lnTo>
                    <a:pt x="92659" y="19646"/>
                  </a:lnTo>
                  <a:lnTo>
                    <a:pt x="88252" y="15989"/>
                  </a:lnTo>
                  <a:lnTo>
                    <a:pt x="75311" y="15989"/>
                  </a:lnTo>
                  <a:lnTo>
                    <a:pt x="71335" y="19824"/>
                  </a:lnTo>
                  <a:lnTo>
                    <a:pt x="68961" y="23939"/>
                  </a:lnTo>
                  <a:lnTo>
                    <a:pt x="68783" y="23939"/>
                  </a:lnTo>
                  <a:lnTo>
                    <a:pt x="68427" y="16992"/>
                  </a:lnTo>
                  <a:lnTo>
                    <a:pt x="61645" y="16992"/>
                  </a:lnTo>
                  <a:lnTo>
                    <a:pt x="62001" y="24218"/>
                  </a:lnTo>
                  <a:lnTo>
                    <a:pt x="62001" y="60210"/>
                  </a:lnTo>
                  <a:lnTo>
                    <a:pt x="69583" y="60210"/>
                  </a:lnTo>
                  <a:lnTo>
                    <a:pt x="69583" y="32867"/>
                  </a:lnTo>
                  <a:lnTo>
                    <a:pt x="69748" y="31445"/>
                  </a:lnTo>
                  <a:lnTo>
                    <a:pt x="71424" y="26352"/>
                  </a:lnTo>
                  <a:lnTo>
                    <a:pt x="74955" y="22504"/>
                  </a:lnTo>
                  <a:lnTo>
                    <a:pt x="85610" y="22504"/>
                  </a:lnTo>
                  <a:lnTo>
                    <a:pt x="88696" y="27419"/>
                  </a:lnTo>
                  <a:lnTo>
                    <a:pt x="88696" y="60210"/>
                  </a:lnTo>
                  <a:lnTo>
                    <a:pt x="96189" y="60210"/>
                  </a:lnTo>
                  <a:lnTo>
                    <a:pt x="96189" y="32067"/>
                  </a:lnTo>
                  <a:lnTo>
                    <a:pt x="96888" y="29476"/>
                  </a:lnTo>
                  <a:lnTo>
                    <a:pt x="98209" y="25717"/>
                  </a:lnTo>
                  <a:lnTo>
                    <a:pt x="101650" y="22504"/>
                  </a:lnTo>
                  <a:lnTo>
                    <a:pt x="112318" y="22504"/>
                  </a:lnTo>
                  <a:lnTo>
                    <a:pt x="115316" y="27419"/>
                  </a:lnTo>
                  <a:lnTo>
                    <a:pt x="115316" y="60210"/>
                  </a:lnTo>
                  <a:lnTo>
                    <a:pt x="122885" y="60210"/>
                  </a:lnTo>
                  <a:lnTo>
                    <a:pt x="122885" y="19735"/>
                  </a:lnTo>
                  <a:close/>
                </a:path>
                <a:path w="170180" h="61595">
                  <a:moveTo>
                    <a:pt x="170053" y="36309"/>
                  </a:moveTo>
                  <a:lnTo>
                    <a:pt x="169811" y="34353"/>
                  </a:lnTo>
                  <a:lnTo>
                    <a:pt x="169252" y="29794"/>
                  </a:lnTo>
                  <a:lnTo>
                    <a:pt x="166471" y="23177"/>
                  </a:lnTo>
                  <a:lnTo>
                    <a:pt x="164922" y="21691"/>
                  </a:lnTo>
                  <a:lnTo>
                    <a:pt x="162572" y="19469"/>
                  </a:lnTo>
                  <a:lnTo>
                    <a:pt x="162572" y="34353"/>
                  </a:lnTo>
                  <a:lnTo>
                    <a:pt x="139928" y="34353"/>
                  </a:lnTo>
                  <a:lnTo>
                    <a:pt x="140538" y="28917"/>
                  </a:lnTo>
                  <a:lnTo>
                    <a:pt x="143979" y="21691"/>
                  </a:lnTo>
                  <a:lnTo>
                    <a:pt x="160540" y="21691"/>
                  </a:lnTo>
                  <a:lnTo>
                    <a:pt x="162509" y="28917"/>
                  </a:lnTo>
                  <a:lnTo>
                    <a:pt x="162572" y="34353"/>
                  </a:lnTo>
                  <a:lnTo>
                    <a:pt x="162572" y="19469"/>
                  </a:lnTo>
                  <a:lnTo>
                    <a:pt x="161099" y="18059"/>
                  </a:lnTo>
                  <a:lnTo>
                    <a:pt x="152527" y="15989"/>
                  </a:lnTo>
                  <a:lnTo>
                    <a:pt x="144106" y="17805"/>
                  </a:lnTo>
                  <a:lnTo>
                    <a:pt x="137782" y="22758"/>
                  </a:lnTo>
                  <a:lnTo>
                    <a:pt x="133807" y="30175"/>
                  </a:lnTo>
                  <a:lnTo>
                    <a:pt x="132626" y="38011"/>
                  </a:lnTo>
                  <a:lnTo>
                    <a:pt x="132524" y="39966"/>
                  </a:lnTo>
                  <a:lnTo>
                    <a:pt x="133858" y="48247"/>
                  </a:lnTo>
                  <a:lnTo>
                    <a:pt x="137985" y="55156"/>
                  </a:lnTo>
                  <a:lnTo>
                    <a:pt x="144576" y="59626"/>
                  </a:lnTo>
                  <a:lnTo>
                    <a:pt x="153403" y="61201"/>
                  </a:lnTo>
                  <a:lnTo>
                    <a:pt x="160108" y="61201"/>
                  </a:lnTo>
                  <a:lnTo>
                    <a:pt x="164947" y="59690"/>
                  </a:lnTo>
                  <a:lnTo>
                    <a:pt x="167589" y="58432"/>
                  </a:lnTo>
                  <a:lnTo>
                    <a:pt x="166789" y="55041"/>
                  </a:lnTo>
                  <a:lnTo>
                    <a:pt x="166268" y="52806"/>
                  </a:lnTo>
                  <a:lnTo>
                    <a:pt x="163360" y="54063"/>
                  </a:lnTo>
                  <a:lnTo>
                    <a:pt x="160020" y="55041"/>
                  </a:lnTo>
                  <a:lnTo>
                    <a:pt x="146621" y="55041"/>
                  </a:lnTo>
                  <a:lnTo>
                    <a:pt x="140017" y="50647"/>
                  </a:lnTo>
                  <a:lnTo>
                    <a:pt x="139839" y="39966"/>
                  </a:lnTo>
                  <a:lnTo>
                    <a:pt x="169710" y="39966"/>
                  </a:lnTo>
                  <a:lnTo>
                    <a:pt x="169976" y="39077"/>
                  </a:lnTo>
                  <a:lnTo>
                    <a:pt x="170053" y="36309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1" name="object 11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916923" y="2317635"/>
            <a:ext cx="517542" cy="581783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760887" y="1339113"/>
            <a:ext cx="1854250" cy="2499868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554544" y="2202363"/>
            <a:ext cx="478869" cy="521876"/>
          </a:xfrm>
          <a:prstGeom prst="rect">
            <a:avLst/>
          </a:prstGeom>
        </p:spPr>
      </p:pic>
      <p:grpSp>
        <p:nvGrpSpPr>
          <p:cNvPr id="115" name="object 115"/>
          <p:cNvGrpSpPr/>
          <p:nvPr/>
        </p:nvGrpSpPr>
        <p:grpSpPr>
          <a:xfrm>
            <a:off x="4171657" y="3929100"/>
            <a:ext cx="1212850" cy="1233805"/>
            <a:chOff x="4171657" y="3929100"/>
            <a:chExt cx="1212850" cy="1233805"/>
          </a:xfrm>
        </p:grpSpPr>
        <p:sp>
          <p:nvSpPr>
            <p:cNvPr id="116" name="object 116"/>
            <p:cNvSpPr/>
            <p:nvPr/>
          </p:nvSpPr>
          <p:spPr>
            <a:xfrm>
              <a:off x="4339475" y="409352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171657" y="3929100"/>
              <a:ext cx="1212545" cy="1233672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4375822" y="413154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376318" y="416730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89"/>
                  </a:lnTo>
                  <a:lnTo>
                    <a:pt x="657352" y="457568"/>
                  </a:lnTo>
                  <a:lnTo>
                    <a:pt x="650481" y="470433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95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24311" y="4217441"/>
              <a:ext cx="211543" cy="6433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57978" y="4220692"/>
              <a:ext cx="172986" cy="7975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536858" y="4655502"/>
              <a:ext cx="378510" cy="81887"/>
            </a:xfrm>
            <a:prstGeom prst="rect">
              <a:avLst/>
            </a:prstGeom>
          </p:spPr>
        </p:pic>
      </p:grpSp>
      <p:sp>
        <p:nvSpPr>
          <p:cNvPr id="123" name="object 1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7711" y="4916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476" y="4916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5241" y="4916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4202" y="4779017"/>
            <a:ext cx="530861" cy="35775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5932" y="820981"/>
            <a:ext cx="1522004" cy="3390540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495664" y="688276"/>
            <a:ext cx="461009" cy="143510"/>
            <a:chOff x="2495664" y="688276"/>
            <a:chExt cx="461009" cy="14351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5664" y="694398"/>
              <a:ext cx="84645" cy="13604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2153" y="730847"/>
              <a:ext cx="133731" cy="10071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1830" y="730847"/>
              <a:ext cx="82461" cy="984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5843" y="688276"/>
              <a:ext cx="90601" cy="143268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38157" y="695515"/>
            <a:ext cx="100749" cy="133807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3122955" y="476834"/>
            <a:ext cx="396240" cy="100965"/>
            <a:chOff x="3122955" y="476834"/>
            <a:chExt cx="396240" cy="10096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22955" y="476847"/>
              <a:ext cx="76504" cy="10071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25406" y="476847"/>
              <a:ext cx="138099" cy="984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85057" y="476834"/>
              <a:ext cx="84848" cy="10071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495382" y="482600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601885" y="440398"/>
            <a:ext cx="427355" cy="137160"/>
            <a:chOff x="3601885" y="440398"/>
            <a:chExt cx="427355" cy="137160"/>
          </a:xfrm>
        </p:grpSpPr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01885" y="440398"/>
              <a:ext cx="169100" cy="1371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96931" y="451447"/>
              <a:ext cx="232181" cy="126098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96118" y="439280"/>
            <a:ext cx="113652" cy="138264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4270857" y="434276"/>
            <a:ext cx="376555" cy="143510"/>
            <a:chOff x="4270857" y="434276"/>
            <a:chExt cx="376555" cy="143510"/>
          </a:xfrm>
        </p:grpSpPr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70857" y="439293"/>
              <a:ext cx="81076" cy="13825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74781" y="434276"/>
              <a:ext cx="81661" cy="14104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482757" y="441236"/>
              <a:ext cx="22225" cy="134620"/>
            </a:xfrm>
            <a:custGeom>
              <a:avLst/>
              <a:gdLst/>
              <a:ahLst/>
              <a:cxnLst/>
              <a:rect l="l" t="t" r="r" b="b"/>
              <a:pathLst>
                <a:path w="22225" h="134620">
                  <a:moveTo>
                    <a:pt x="19469" y="37833"/>
                  </a:moveTo>
                  <a:lnTo>
                    <a:pt x="2184" y="37833"/>
                  </a:lnTo>
                  <a:lnTo>
                    <a:pt x="2184" y="134086"/>
                  </a:lnTo>
                  <a:lnTo>
                    <a:pt x="19469" y="134086"/>
                  </a:lnTo>
                  <a:lnTo>
                    <a:pt x="19469" y="37833"/>
                  </a:lnTo>
                  <a:close/>
                </a:path>
                <a:path w="22225" h="134620">
                  <a:moveTo>
                    <a:pt x="17487" y="0"/>
                  </a:moveTo>
                  <a:lnTo>
                    <a:pt x="4572" y="0"/>
                  </a:lnTo>
                  <a:lnTo>
                    <a:pt x="0" y="4965"/>
                  </a:lnTo>
                  <a:lnTo>
                    <a:pt x="0" y="16891"/>
                  </a:lnTo>
                  <a:lnTo>
                    <a:pt x="4178" y="21653"/>
                  </a:lnTo>
                  <a:lnTo>
                    <a:pt x="17487" y="21653"/>
                  </a:lnTo>
                  <a:lnTo>
                    <a:pt x="21856" y="16891"/>
                  </a:lnTo>
                  <a:lnTo>
                    <a:pt x="21653" y="10934"/>
                  </a:lnTo>
                  <a:lnTo>
                    <a:pt x="21653" y="4775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30394" y="451447"/>
              <a:ext cx="116852" cy="126098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4720044" y="441515"/>
            <a:ext cx="17780" cy="133985"/>
          </a:xfrm>
          <a:custGeom>
            <a:avLst/>
            <a:gdLst/>
            <a:ahLst/>
            <a:cxnLst/>
            <a:rect l="l" t="t" r="r" b="b"/>
            <a:pathLst>
              <a:path w="17779" h="133984">
                <a:moveTo>
                  <a:pt x="17487" y="0"/>
                </a:moveTo>
                <a:lnTo>
                  <a:pt x="0" y="0"/>
                </a:lnTo>
                <a:lnTo>
                  <a:pt x="0" y="133807"/>
                </a:lnTo>
                <a:lnTo>
                  <a:pt x="17487" y="133807"/>
                </a:lnTo>
                <a:lnTo>
                  <a:pt x="17487" y="0"/>
                </a:lnTo>
                <a:close/>
              </a:path>
            </a:pathLst>
          </a:custGeom>
          <a:solidFill>
            <a:srgbClr val="C49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4767618" y="439280"/>
            <a:ext cx="553720" cy="138430"/>
            <a:chOff x="4767618" y="439280"/>
            <a:chExt cx="553720" cy="138430"/>
          </a:xfrm>
        </p:grpSpPr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98364" y="440398"/>
              <a:ext cx="110083" cy="13604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67618" y="441515"/>
              <a:ext cx="100749" cy="13380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030787" y="441515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70602" y="439280"/>
              <a:ext cx="250659" cy="138264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1582787" y="934001"/>
            <a:ext cx="3589121" cy="4043547"/>
            <a:chOff x="1583156" y="878446"/>
            <a:chExt cx="3589121" cy="4043547"/>
          </a:xfrm>
        </p:grpSpPr>
        <p:sp>
          <p:nvSpPr>
            <p:cNvPr id="50" name="object 50"/>
            <p:cNvSpPr/>
            <p:nvPr/>
          </p:nvSpPr>
          <p:spPr>
            <a:xfrm>
              <a:off x="4126191" y="3853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59720" y="3688321"/>
              <a:ext cx="1212557" cy="123367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163479" y="38916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63034" y="3927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20376" y="3853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52749" y="3688321"/>
              <a:ext cx="1212557" cy="123367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356711" y="38916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357219" y="3927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16860" y="3853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50007" y="3688321"/>
              <a:ext cx="1212557" cy="123367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553995" y="38916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91701" y="4181462"/>
              <a:ext cx="643890" cy="378460"/>
            </a:xfrm>
            <a:custGeom>
              <a:avLst/>
              <a:gdLst/>
              <a:ahLst/>
              <a:cxnLst/>
              <a:rect l="l" t="t" r="r" b="b"/>
              <a:pathLst>
                <a:path w="643889" h="378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43889" h="378460">
                  <a:moveTo>
                    <a:pt x="643483" y="185293"/>
                  </a:moveTo>
                  <a:lnTo>
                    <a:pt x="629907" y="192976"/>
                  </a:lnTo>
                  <a:lnTo>
                    <a:pt x="619340" y="203555"/>
                  </a:lnTo>
                  <a:lnTo>
                    <a:pt x="612470" y="216420"/>
                  </a:lnTo>
                  <a:lnTo>
                    <a:pt x="610031" y="230936"/>
                  </a:lnTo>
                  <a:lnTo>
                    <a:pt x="610031" y="333438"/>
                  </a:lnTo>
                  <a:lnTo>
                    <a:pt x="612279" y="347383"/>
                  </a:lnTo>
                  <a:lnTo>
                    <a:pt x="618604" y="359829"/>
                  </a:lnTo>
                  <a:lnTo>
                    <a:pt x="628383" y="370230"/>
                  </a:lnTo>
                  <a:lnTo>
                    <a:pt x="640994" y="378028"/>
                  </a:lnTo>
                  <a:lnTo>
                    <a:pt x="642620" y="373405"/>
                  </a:lnTo>
                  <a:lnTo>
                    <a:pt x="643483" y="368503"/>
                  </a:lnTo>
                  <a:lnTo>
                    <a:pt x="643483" y="185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50199" y="3853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3156" y="3688321"/>
              <a:ext cx="1212557" cy="123367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86572" y="3891697"/>
              <a:ext cx="681951" cy="70384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00794" y="4027792"/>
              <a:ext cx="191808" cy="6432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96222" y="4374673"/>
              <a:ext cx="196443" cy="7920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20719" y="4002392"/>
              <a:ext cx="329882" cy="6433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11575" y="4150423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19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20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00" y="3009"/>
                  </a:lnTo>
                  <a:lnTo>
                    <a:pt x="52946" y="863"/>
                  </a:lnTo>
                  <a:lnTo>
                    <a:pt x="47218" y="863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40" y="10591"/>
                  </a:lnTo>
                  <a:lnTo>
                    <a:pt x="52946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45" y="54825"/>
                  </a:moveTo>
                  <a:lnTo>
                    <a:pt x="71602" y="54825"/>
                  </a:lnTo>
                  <a:lnTo>
                    <a:pt x="71602" y="54648"/>
                  </a:lnTo>
                  <a:lnTo>
                    <a:pt x="73545" y="52501"/>
                  </a:lnTo>
                  <a:lnTo>
                    <a:pt x="77063" y="47955"/>
                  </a:lnTo>
                  <a:lnTo>
                    <a:pt x="96100" y="22758"/>
                  </a:lnTo>
                  <a:lnTo>
                    <a:pt x="96189" y="17856"/>
                  </a:lnTo>
                  <a:lnTo>
                    <a:pt x="63677" y="17856"/>
                  </a:lnTo>
                  <a:lnTo>
                    <a:pt x="63677" y="24193"/>
                  </a:lnTo>
                  <a:lnTo>
                    <a:pt x="86766" y="24193"/>
                  </a:lnTo>
                  <a:lnTo>
                    <a:pt x="86766" y="24371"/>
                  </a:lnTo>
                  <a:lnTo>
                    <a:pt x="83058" y="28740"/>
                  </a:lnTo>
                  <a:lnTo>
                    <a:pt x="81216" y="31064"/>
                  </a:lnTo>
                  <a:lnTo>
                    <a:pt x="61912" y="56527"/>
                  </a:lnTo>
                  <a:lnTo>
                    <a:pt x="61912" y="61074"/>
                  </a:lnTo>
                  <a:lnTo>
                    <a:pt x="96545" y="61074"/>
                  </a:lnTo>
                  <a:lnTo>
                    <a:pt x="96545" y="54825"/>
                  </a:lnTo>
                  <a:close/>
                </a:path>
                <a:path w="173354" h="62229">
                  <a:moveTo>
                    <a:pt x="138214" y="37185"/>
                  </a:moveTo>
                  <a:lnTo>
                    <a:pt x="137972" y="35229"/>
                  </a:lnTo>
                  <a:lnTo>
                    <a:pt x="137414" y="30670"/>
                  </a:lnTo>
                  <a:lnTo>
                    <a:pt x="134632" y="24053"/>
                  </a:lnTo>
                  <a:lnTo>
                    <a:pt x="133083" y="22567"/>
                  </a:lnTo>
                  <a:lnTo>
                    <a:pt x="130733" y="20345"/>
                  </a:lnTo>
                  <a:lnTo>
                    <a:pt x="130733" y="35229"/>
                  </a:lnTo>
                  <a:lnTo>
                    <a:pt x="108089" y="35229"/>
                  </a:lnTo>
                  <a:lnTo>
                    <a:pt x="108699" y="29794"/>
                  </a:lnTo>
                  <a:lnTo>
                    <a:pt x="112141" y="22567"/>
                  </a:lnTo>
                  <a:lnTo>
                    <a:pt x="128701" y="22567"/>
                  </a:lnTo>
                  <a:lnTo>
                    <a:pt x="130670" y="29794"/>
                  </a:lnTo>
                  <a:lnTo>
                    <a:pt x="130733" y="35229"/>
                  </a:lnTo>
                  <a:lnTo>
                    <a:pt x="130733" y="20345"/>
                  </a:lnTo>
                  <a:lnTo>
                    <a:pt x="129260" y="18935"/>
                  </a:lnTo>
                  <a:lnTo>
                    <a:pt x="120688" y="16865"/>
                  </a:lnTo>
                  <a:lnTo>
                    <a:pt x="112268" y="18681"/>
                  </a:lnTo>
                  <a:lnTo>
                    <a:pt x="105943" y="23634"/>
                  </a:lnTo>
                  <a:lnTo>
                    <a:pt x="101968" y="31051"/>
                  </a:lnTo>
                  <a:lnTo>
                    <a:pt x="100787" y="38887"/>
                  </a:lnTo>
                  <a:lnTo>
                    <a:pt x="100685" y="40843"/>
                  </a:lnTo>
                  <a:lnTo>
                    <a:pt x="102019" y="49123"/>
                  </a:lnTo>
                  <a:lnTo>
                    <a:pt x="106146" y="56032"/>
                  </a:lnTo>
                  <a:lnTo>
                    <a:pt x="112737" y="60502"/>
                  </a:lnTo>
                  <a:lnTo>
                    <a:pt x="121564" y="62077"/>
                  </a:lnTo>
                  <a:lnTo>
                    <a:pt x="128270" y="62077"/>
                  </a:lnTo>
                  <a:lnTo>
                    <a:pt x="133108" y="60566"/>
                  </a:lnTo>
                  <a:lnTo>
                    <a:pt x="135750" y="59309"/>
                  </a:lnTo>
                  <a:lnTo>
                    <a:pt x="134950" y="55918"/>
                  </a:lnTo>
                  <a:lnTo>
                    <a:pt x="134429" y="53682"/>
                  </a:lnTo>
                  <a:lnTo>
                    <a:pt x="131521" y="54940"/>
                  </a:lnTo>
                  <a:lnTo>
                    <a:pt x="128181" y="55918"/>
                  </a:lnTo>
                  <a:lnTo>
                    <a:pt x="114782" y="55918"/>
                  </a:lnTo>
                  <a:lnTo>
                    <a:pt x="108178" y="51523"/>
                  </a:lnTo>
                  <a:lnTo>
                    <a:pt x="108000" y="40843"/>
                  </a:lnTo>
                  <a:lnTo>
                    <a:pt x="137871" y="40843"/>
                  </a:lnTo>
                  <a:lnTo>
                    <a:pt x="138137" y="39954"/>
                  </a:lnTo>
                  <a:lnTo>
                    <a:pt x="138214" y="37185"/>
                  </a:lnTo>
                  <a:close/>
                </a:path>
                <a:path w="173354" h="62229">
                  <a:moveTo>
                    <a:pt x="172783" y="42506"/>
                  </a:moveTo>
                  <a:lnTo>
                    <a:pt x="168910" y="38836"/>
                  </a:lnTo>
                  <a:lnTo>
                    <a:pt x="161594" y="36068"/>
                  </a:lnTo>
                  <a:lnTo>
                    <a:pt x="155956" y="33832"/>
                  </a:lnTo>
                  <a:lnTo>
                    <a:pt x="153492" y="32219"/>
                  </a:lnTo>
                  <a:lnTo>
                    <a:pt x="153492" y="25425"/>
                  </a:lnTo>
                  <a:lnTo>
                    <a:pt x="156044" y="22656"/>
                  </a:lnTo>
                  <a:lnTo>
                    <a:pt x="164503" y="22656"/>
                  </a:lnTo>
                  <a:lnTo>
                    <a:pt x="167678" y="24269"/>
                  </a:lnTo>
                  <a:lnTo>
                    <a:pt x="169354" y="25247"/>
                  </a:lnTo>
                  <a:lnTo>
                    <a:pt x="171208" y="19532"/>
                  </a:lnTo>
                  <a:lnTo>
                    <a:pt x="168910" y="18110"/>
                  </a:lnTo>
                  <a:lnTo>
                    <a:pt x="165214" y="16852"/>
                  </a:lnTo>
                  <a:lnTo>
                    <a:pt x="151638" y="16852"/>
                  </a:lnTo>
                  <a:lnTo>
                    <a:pt x="146088" y="22567"/>
                  </a:lnTo>
                  <a:lnTo>
                    <a:pt x="146088" y="34734"/>
                  </a:lnTo>
                  <a:lnTo>
                    <a:pt x="149707" y="39027"/>
                  </a:lnTo>
                  <a:lnTo>
                    <a:pt x="163093" y="44030"/>
                  </a:lnTo>
                  <a:lnTo>
                    <a:pt x="165303" y="45999"/>
                  </a:lnTo>
                  <a:lnTo>
                    <a:pt x="165303" y="53416"/>
                  </a:lnTo>
                  <a:lnTo>
                    <a:pt x="162661" y="56184"/>
                  </a:lnTo>
                  <a:lnTo>
                    <a:pt x="153136" y="56184"/>
                  </a:lnTo>
                  <a:lnTo>
                    <a:pt x="149085" y="54584"/>
                  </a:lnTo>
                  <a:lnTo>
                    <a:pt x="146799" y="53149"/>
                  </a:lnTo>
                  <a:lnTo>
                    <a:pt x="144856" y="59042"/>
                  </a:lnTo>
                  <a:lnTo>
                    <a:pt x="147853" y="60833"/>
                  </a:lnTo>
                  <a:lnTo>
                    <a:pt x="152171" y="62077"/>
                  </a:lnTo>
                  <a:lnTo>
                    <a:pt x="166979" y="62077"/>
                  </a:lnTo>
                  <a:lnTo>
                    <a:pt x="172783" y="56629"/>
                  </a:lnTo>
                  <a:lnTo>
                    <a:pt x="172783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76142" y="4390415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63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56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58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400" y="33578"/>
                  </a:moveTo>
                  <a:lnTo>
                    <a:pt x="108191" y="33578"/>
                  </a:lnTo>
                  <a:lnTo>
                    <a:pt x="108191" y="39293"/>
                  </a:lnTo>
                  <a:lnTo>
                    <a:pt x="129400" y="39293"/>
                  </a:lnTo>
                  <a:lnTo>
                    <a:pt x="129400" y="33578"/>
                  </a:lnTo>
                  <a:close/>
                </a:path>
                <a:path w="445770" h="154939">
                  <a:moveTo>
                    <a:pt x="129565" y="147231"/>
                  </a:moveTo>
                  <a:lnTo>
                    <a:pt x="104533" y="147231"/>
                  </a:lnTo>
                  <a:lnTo>
                    <a:pt x="104533" y="94386"/>
                  </a:lnTo>
                  <a:lnTo>
                    <a:pt x="96888" y="94386"/>
                  </a:lnTo>
                  <a:lnTo>
                    <a:pt x="96888" y="153657"/>
                  </a:lnTo>
                  <a:lnTo>
                    <a:pt x="129565" y="153657"/>
                  </a:lnTo>
                  <a:lnTo>
                    <a:pt x="129565" y="147231"/>
                  </a:lnTo>
                  <a:close/>
                </a:path>
                <a:path w="445770" h="154939">
                  <a:moveTo>
                    <a:pt x="151472" y="126987"/>
                  </a:moveTo>
                  <a:lnTo>
                    <a:pt x="130263" y="126987"/>
                  </a:lnTo>
                  <a:lnTo>
                    <a:pt x="130263" y="132702"/>
                  </a:lnTo>
                  <a:lnTo>
                    <a:pt x="151472" y="132702"/>
                  </a:lnTo>
                  <a:lnTo>
                    <a:pt x="151472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37" y="60248"/>
                  </a:moveTo>
                  <a:lnTo>
                    <a:pt x="193179" y="977"/>
                  </a:lnTo>
                  <a:lnTo>
                    <a:pt x="183540" y="977"/>
                  </a:lnTo>
                  <a:lnTo>
                    <a:pt x="170408" y="37109"/>
                  </a:lnTo>
                  <a:lnTo>
                    <a:pt x="168325" y="44043"/>
                  </a:lnTo>
                  <a:lnTo>
                    <a:pt x="166928" y="50025"/>
                  </a:lnTo>
                  <a:lnTo>
                    <a:pt x="166585" y="50025"/>
                  </a:lnTo>
                  <a:lnTo>
                    <a:pt x="165112" y="43865"/>
                  </a:lnTo>
                  <a:lnTo>
                    <a:pt x="163195" y="36931"/>
                  </a:lnTo>
                  <a:lnTo>
                    <a:pt x="160769" y="29718"/>
                  </a:lnTo>
                  <a:lnTo>
                    <a:pt x="150761" y="977"/>
                  </a:lnTo>
                  <a:lnTo>
                    <a:pt x="141122" y="977"/>
                  </a:lnTo>
                  <a:lnTo>
                    <a:pt x="137033" y="60248"/>
                  </a:lnTo>
                  <a:lnTo>
                    <a:pt x="144246" y="60248"/>
                  </a:lnTo>
                  <a:lnTo>
                    <a:pt x="146164" y="28003"/>
                  </a:lnTo>
                  <a:lnTo>
                    <a:pt x="146939" y="8724"/>
                  </a:lnTo>
                  <a:lnTo>
                    <a:pt x="147116" y="8724"/>
                  </a:lnTo>
                  <a:lnTo>
                    <a:pt x="148767" y="15671"/>
                  </a:lnTo>
                  <a:lnTo>
                    <a:pt x="151028" y="23317"/>
                  </a:lnTo>
                  <a:lnTo>
                    <a:pt x="153898" y="31673"/>
                  </a:lnTo>
                  <a:lnTo>
                    <a:pt x="163195" y="59880"/>
                  </a:lnTo>
                  <a:lnTo>
                    <a:pt x="169189" y="59880"/>
                  </a:lnTo>
                  <a:lnTo>
                    <a:pt x="182143" y="23571"/>
                  </a:lnTo>
                  <a:lnTo>
                    <a:pt x="184835" y="15582"/>
                  </a:lnTo>
                  <a:lnTo>
                    <a:pt x="186842" y="8724"/>
                  </a:lnTo>
                  <a:lnTo>
                    <a:pt x="187096" y="8724"/>
                  </a:lnTo>
                  <a:lnTo>
                    <a:pt x="187134" y="14630"/>
                  </a:lnTo>
                  <a:lnTo>
                    <a:pt x="187667" y="27800"/>
                  </a:lnTo>
                  <a:lnTo>
                    <a:pt x="189357" y="60248"/>
                  </a:lnTo>
                  <a:lnTo>
                    <a:pt x="196837" y="60248"/>
                  </a:lnTo>
                  <a:close/>
                </a:path>
                <a:path w="445770" h="154939">
                  <a:moveTo>
                    <a:pt x="226136" y="33578"/>
                  </a:moveTo>
                  <a:lnTo>
                    <a:pt x="204927" y="33578"/>
                  </a:lnTo>
                  <a:lnTo>
                    <a:pt x="204927" y="39293"/>
                  </a:lnTo>
                  <a:lnTo>
                    <a:pt x="226136" y="39293"/>
                  </a:lnTo>
                  <a:lnTo>
                    <a:pt x="226136" y="33578"/>
                  </a:lnTo>
                  <a:close/>
                </a:path>
                <a:path w="445770" h="154939">
                  <a:moveTo>
                    <a:pt x="246062" y="153657"/>
                  </a:moveTo>
                  <a:lnTo>
                    <a:pt x="227812" y="123228"/>
                  </a:lnTo>
                  <a:lnTo>
                    <a:pt x="245630" y="94386"/>
                  </a:lnTo>
                  <a:lnTo>
                    <a:pt x="236931" y="94386"/>
                  </a:lnTo>
                  <a:lnTo>
                    <a:pt x="225285" y="114782"/>
                  </a:lnTo>
                  <a:lnTo>
                    <a:pt x="223634" y="118389"/>
                  </a:lnTo>
                  <a:lnTo>
                    <a:pt x="223456" y="118389"/>
                  </a:lnTo>
                  <a:lnTo>
                    <a:pt x="220154" y="112153"/>
                  </a:lnTo>
                  <a:lnTo>
                    <a:pt x="210159" y="94386"/>
                  </a:lnTo>
                  <a:lnTo>
                    <a:pt x="201472" y="94386"/>
                  </a:lnTo>
                  <a:lnTo>
                    <a:pt x="218681" y="123672"/>
                  </a:lnTo>
                  <a:lnTo>
                    <a:pt x="200774" y="153657"/>
                  </a:lnTo>
                  <a:lnTo>
                    <a:pt x="209473" y="153657"/>
                  </a:lnTo>
                  <a:lnTo>
                    <a:pt x="216509" y="140639"/>
                  </a:lnTo>
                  <a:lnTo>
                    <a:pt x="219557" y="135458"/>
                  </a:lnTo>
                  <a:lnTo>
                    <a:pt x="221195" y="132372"/>
                  </a:lnTo>
                  <a:lnTo>
                    <a:pt x="222859" y="128854"/>
                  </a:lnTo>
                  <a:lnTo>
                    <a:pt x="223024" y="128854"/>
                  </a:lnTo>
                  <a:lnTo>
                    <a:pt x="226682" y="135623"/>
                  </a:lnTo>
                  <a:lnTo>
                    <a:pt x="229806" y="140639"/>
                  </a:lnTo>
                  <a:lnTo>
                    <a:pt x="237286" y="153657"/>
                  </a:lnTo>
                  <a:lnTo>
                    <a:pt x="246062" y="153657"/>
                  </a:lnTo>
                  <a:close/>
                </a:path>
                <a:path w="445770" h="154939">
                  <a:moveTo>
                    <a:pt x="267919" y="53822"/>
                  </a:moveTo>
                  <a:lnTo>
                    <a:pt x="242887" y="53822"/>
                  </a:lnTo>
                  <a:lnTo>
                    <a:pt x="242887" y="977"/>
                  </a:lnTo>
                  <a:lnTo>
                    <a:pt x="235242" y="977"/>
                  </a:lnTo>
                  <a:lnTo>
                    <a:pt x="235242" y="60248"/>
                  </a:lnTo>
                  <a:lnTo>
                    <a:pt x="267919" y="60248"/>
                  </a:lnTo>
                  <a:lnTo>
                    <a:pt x="267919" y="53822"/>
                  </a:lnTo>
                  <a:close/>
                </a:path>
                <a:path w="445770" h="154939">
                  <a:moveTo>
                    <a:pt x="287451" y="147231"/>
                  </a:moveTo>
                  <a:lnTo>
                    <a:pt x="262420" y="147231"/>
                  </a:lnTo>
                  <a:lnTo>
                    <a:pt x="262420" y="94386"/>
                  </a:lnTo>
                  <a:lnTo>
                    <a:pt x="254774" y="94386"/>
                  </a:lnTo>
                  <a:lnTo>
                    <a:pt x="254774" y="153657"/>
                  </a:lnTo>
                  <a:lnTo>
                    <a:pt x="287451" y="153657"/>
                  </a:lnTo>
                  <a:lnTo>
                    <a:pt x="287451" y="147231"/>
                  </a:lnTo>
                  <a:close/>
                </a:path>
                <a:path w="445770" h="154939">
                  <a:moveTo>
                    <a:pt x="289826" y="33578"/>
                  </a:moveTo>
                  <a:lnTo>
                    <a:pt x="268617" y="33578"/>
                  </a:lnTo>
                  <a:lnTo>
                    <a:pt x="268617" y="39293"/>
                  </a:lnTo>
                  <a:lnTo>
                    <a:pt x="289826" y="39293"/>
                  </a:lnTo>
                  <a:lnTo>
                    <a:pt x="289826" y="33578"/>
                  </a:lnTo>
                  <a:close/>
                </a:path>
                <a:path w="445770" h="154939">
                  <a:moveTo>
                    <a:pt x="309359" y="126987"/>
                  </a:moveTo>
                  <a:lnTo>
                    <a:pt x="288150" y="126987"/>
                  </a:lnTo>
                  <a:lnTo>
                    <a:pt x="288150" y="132702"/>
                  </a:lnTo>
                  <a:lnTo>
                    <a:pt x="309359" y="132702"/>
                  </a:lnTo>
                  <a:lnTo>
                    <a:pt x="309359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54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69"/>
                  </a:lnTo>
                  <a:lnTo>
                    <a:pt x="339763" y="96469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69"/>
                  </a:lnTo>
                  <a:lnTo>
                    <a:pt x="338455" y="96469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48" y="153657"/>
                  </a:moveTo>
                  <a:lnTo>
                    <a:pt x="385699" y="123228"/>
                  </a:lnTo>
                  <a:lnTo>
                    <a:pt x="403517" y="94386"/>
                  </a:lnTo>
                  <a:lnTo>
                    <a:pt x="394817" y="94386"/>
                  </a:lnTo>
                  <a:lnTo>
                    <a:pt x="383171" y="114782"/>
                  </a:lnTo>
                  <a:lnTo>
                    <a:pt x="381520" y="118389"/>
                  </a:lnTo>
                  <a:lnTo>
                    <a:pt x="381342" y="118389"/>
                  </a:lnTo>
                  <a:lnTo>
                    <a:pt x="378040" y="112153"/>
                  </a:lnTo>
                  <a:lnTo>
                    <a:pt x="368046" y="94386"/>
                  </a:lnTo>
                  <a:lnTo>
                    <a:pt x="359359" y="94386"/>
                  </a:lnTo>
                  <a:lnTo>
                    <a:pt x="376567" y="123672"/>
                  </a:lnTo>
                  <a:lnTo>
                    <a:pt x="358660" y="153657"/>
                  </a:lnTo>
                  <a:lnTo>
                    <a:pt x="367360" y="153657"/>
                  </a:lnTo>
                  <a:lnTo>
                    <a:pt x="374396" y="140639"/>
                  </a:lnTo>
                  <a:lnTo>
                    <a:pt x="377444" y="135458"/>
                  </a:lnTo>
                  <a:lnTo>
                    <a:pt x="379082" y="132372"/>
                  </a:lnTo>
                  <a:lnTo>
                    <a:pt x="380746" y="128854"/>
                  </a:lnTo>
                  <a:lnTo>
                    <a:pt x="380911" y="128854"/>
                  </a:lnTo>
                  <a:lnTo>
                    <a:pt x="384568" y="135623"/>
                  </a:lnTo>
                  <a:lnTo>
                    <a:pt x="387692" y="140639"/>
                  </a:lnTo>
                  <a:lnTo>
                    <a:pt x="395173" y="153657"/>
                  </a:lnTo>
                  <a:lnTo>
                    <a:pt x="403948" y="153657"/>
                  </a:lnTo>
                  <a:close/>
                </a:path>
                <a:path w="445770" h="154939">
                  <a:moveTo>
                    <a:pt x="445338" y="147231"/>
                  </a:moveTo>
                  <a:lnTo>
                    <a:pt x="420306" y="147231"/>
                  </a:lnTo>
                  <a:lnTo>
                    <a:pt x="420306" y="94386"/>
                  </a:lnTo>
                  <a:lnTo>
                    <a:pt x="412661" y="94386"/>
                  </a:lnTo>
                  <a:lnTo>
                    <a:pt x="412661" y="153657"/>
                  </a:lnTo>
                  <a:lnTo>
                    <a:pt x="445338" y="153657"/>
                  </a:lnTo>
                  <a:lnTo>
                    <a:pt x="445338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02061" y="4002392"/>
              <a:ext cx="211556" cy="6433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35741" y="4005643"/>
              <a:ext cx="172974" cy="7976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372876" y="4441850"/>
              <a:ext cx="262255" cy="62230"/>
            </a:xfrm>
            <a:custGeom>
              <a:avLst/>
              <a:gdLst/>
              <a:ahLst/>
              <a:cxnLst/>
              <a:rect l="l" t="t" r="r" b="b"/>
              <a:pathLst>
                <a:path w="262254" h="62229">
                  <a:moveTo>
                    <a:pt x="36652" y="12738"/>
                  </a:moveTo>
                  <a:lnTo>
                    <a:pt x="34632" y="8356"/>
                  </a:lnTo>
                  <a:lnTo>
                    <a:pt x="32766" y="6667"/>
                  </a:lnTo>
                  <a:lnTo>
                    <a:pt x="28994" y="3263"/>
                  </a:lnTo>
                  <a:lnTo>
                    <a:pt x="28994" y="10591"/>
                  </a:lnTo>
                  <a:lnTo>
                    <a:pt x="28994" y="26835"/>
                  </a:lnTo>
                  <a:lnTo>
                    <a:pt x="23355" y="31483"/>
                  </a:lnTo>
                  <a:lnTo>
                    <a:pt x="11544" y="31483"/>
                  </a:lnTo>
                  <a:lnTo>
                    <a:pt x="8991" y="31305"/>
                  </a:lnTo>
                  <a:lnTo>
                    <a:pt x="7759" y="30949"/>
                  </a:lnTo>
                  <a:lnTo>
                    <a:pt x="7759" y="7200"/>
                  </a:lnTo>
                  <a:lnTo>
                    <a:pt x="9080" y="6934"/>
                  </a:lnTo>
                  <a:lnTo>
                    <a:pt x="11544" y="6667"/>
                  </a:lnTo>
                  <a:lnTo>
                    <a:pt x="23444" y="6667"/>
                  </a:lnTo>
                  <a:lnTo>
                    <a:pt x="28994" y="10591"/>
                  </a:lnTo>
                  <a:lnTo>
                    <a:pt x="28994" y="3263"/>
                  </a:lnTo>
                  <a:lnTo>
                    <a:pt x="27927" y="2286"/>
                  </a:lnTo>
                  <a:lnTo>
                    <a:pt x="22377" y="508"/>
                  </a:lnTo>
                  <a:lnTo>
                    <a:pt x="8724" y="508"/>
                  </a:lnTo>
                  <a:lnTo>
                    <a:pt x="3695" y="1041"/>
                  </a:lnTo>
                  <a:lnTo>
                    <a:pt x="0" y="1663"/>
                  </a:lnTo>
                  <a:lnTo>
                    <a:pt x="0" y="61087"/>
                  </a:lnTo>
                  <a:lnTo>
                    <a:pt x="7759" y="61087"/>
                  </a:lnTo>
                  <a:lnTo>
                    <a:pt x="7759" y="37287"/>
                  </a:lnTo>
                  <a:lnTo>
                    <a:pt x="9334" y="37553"/>
                  </a:lnTo>
                  <a:lnTo>
                    <a:pt x="11633" y="37731"/>
                  </a:lnTo>
                  <a:lnTo>
                    <a:pt x="21412" y="37731"/>
                  </a:lnTo>
                  <a:lnTo>
                    <a:pt x="22771" y="37287"/>
                  </a:lnTo>
                  <a:lnTo>
                    <a:pt x="28016" y="35585"/>
                  </a:lnTo>
                  <a:lnTo>
                    <a:pt x="31737" y="31483"/>
                  </a:lnTo>
                  <a:lnTo>
                    <a:pt x="35064" y="28003"/>
                  </a:lnTo>
                  <a:lnTo>
                    <a:pt x="36652" y="23710"/>
                  </a:lnTo>
                  <a:lnTo>
                    <a:pt x="36652" y="12738"/>
                  </a:lnTo>
                  <a:close/>
                </a:path>
                <a:path w="262254" h="62229">
                  <a:moveTo>
                    <a:pt x="97713" y="30949"/>
                  </a:moveTo>
                  <a:lnTo>
                    <a:pt x="95935" y="18783"/>
                  </a:lnTo>
                  <a:lnTo>
                    <a:pt x="90792" y="8953"/>
                  </a:lnTo>
                  <a:lnTo>
                    <a:pt x="89573" y="8001"/>
                  </a:lnTo>
                  <a:lnTo>
                    <a:pt x="89573" y="30949"/>
                  </a:lnTo>
                  <a:lnTo>
                    <a:pt x="89560" y="31394"/>
                  </a:lnTo>
                  <a:lnTo>
                    <a:pt x="88379" y="40513"/>
                  </a:lnTo>
                  <a:lnTo>
                    <a:pt x="84772" y="48348"/>
                  </a:lnTo>
                  <a:lnTo>
                    <a:pt x="78816" y="53746"/>
                  </a:lnTo>
                  <a:lnTo>
                    <a:pt x="70573" y="55740"/>
                  </a:lnTo>
                  <a:lnTo>
                    <a:pt x="62496" y="53822"/>
                  </a:lnTo>
                  <a:lnTo>
                    <a:pt x="56515" y="48552"/>
                  </a:lnTo>
                  <a:lnTo>
                    <a:pt x="52806" y="40728"/>
                  </a:lnTo>
                  <a:lnTo>
                    <a:pt x="51562" y="31394"/>
                  </a:lnTo>
                  <a:lnTo>
                    <a:pt x="51549" y="30949"/>
                  </a:lnTo>
                  <a:lnTo>
                    <a:pt x="52781" y="21577"/>
                  </a:lnTo>
                  <a:lnTo>
                    <a:pt x="56464" y="13677"/>
                  </a:lnTo>
                  <a:lnTo>
                    <a:pt x="62458" y="8305"/>
                  </a:lnTo>
                  <a:lnTo>
                    <a:pt x="70662" y="6324"/>
                  </a:lnTo>
                  <a:lnTo>
                    <a:pt x="79108" y="8470"/>
                  </a:lnTo>
                  <a:lnTo>
                    <a:pt x="85013" y="14122"/>
                  </a:lnTo>
                  <a:lnTo>
                    <a:pt x="88468" y="22072"/>
                  </a:lnTo>
                  <a:lnTo>
                    <a:pt x="89573" y="30949"/>
                  </a:lnTo>
                  <a:lnTo>
                    <a:pt x="89573" y="8001"/>
                  </a:lnTo>
                  <a:lnTo>
                    <a:pt x="87452" y="6324"/>
                  </a:lnTo>
                  <a:lnTo>
                    <a:pt x="82461" y="2400"/>
                  </a:lnTo>
                  <a:lnTo>
                    <a:pt x="71183" y="0"/>
                  </a:lnTo>
                  <a:lnTo>
                    <a:pt x="59931" y="2311"/>
                  </a:lnTo>
                  <a:lnTo>
                    <a:pt x="51155" y="8775"/>
                  </a:lnTo>
                  <a:lnTo>
                    <a:pt x="45466" y="18707"/>
                  </a:lnTo>
                  <a:lnTo>
                    <a:pt x="43434" y="31394"/>
                  </a:lnTo>
                  <a:lnTo>
                    <a:pt x="45326" y="43764"/>
                  </a:lnTo>
                  <a:lnTo>
                    <a:pt x="50723" y="53467"/>
                  </a:lnTo>
                  <a:lnTo>
                    <a:pt x="59143" y="59817"/>
                  </a:lnTo>
                  <a:lnTo>
                    <a:pt x="70129" y="62077"/>
                  </a:lnTo>
                  <a:lnTo>
                    <a:pt x="80746" y="60032"/>
                  </a:lnTo>
                  <a:lnTo>
                    <a:pt x="86995" y="55740"/>
                  </a:lnTo>
                  <a:lnTo>
                    <a:pt x="89535" y="54013"/>
                  </a:lnTo>
                  <a:lnTo>
                    <a:pt x="95504" y="44246"/>
                  </a:lnTo>
                  <a:lnTo>
                    <a:pt x="97713" y="30949"/>
                  </a:lnTo>
                  <a:close/>
                </a:path>
                <a:path w="262254" h="62229">
                  <a:moveTo>
                    <a:pt x="144221" y="12738"/>
                  </a:moveTo>
                  <a:lnTo>
                    <a:pt x="142201" y="8356"/>
                  </a:lnTo>
                  <a:lnTo>
                    <a:pt x="140335" y="6667"/>
                  </a:lnTo>
                  <a:lnTo>
                    <a:pt x="136563" y="3263"/>
                  </a:lnTo>
                  <a:lnTo>
                    <a:pt x="136563" y="10591"/>
                  </a:lnTo>
                  <a:lnTo>
                    <a:pt x="136563" y="26835"/>
                  </a:lnTo>
                  <a:lnTo>
                    <a:pt x="130924" y="31483"/>
                  </a:lnTo>
                  <a:lnTo>
                    <a:pt x="119113" y="31483"/>
                  </a:lnTo>
                  <a:lnTo>
                    <a:pt x="116560" y="31305"/>
                  </a:lnTo>
                  <a:lnTo>
                    <a:pt x="115328" y="30949"/>
                  </a:lnTo>
                  <a:lnTo>
                    <a:pt x="115328" y="7200"/>
                  </a:lnTo>
                  <a:lnTo>
                    <a:pt x="116649" y="6934"/>
                  </a:lnTo>
                  <a:lnTo>
                    <a:pt x="119113" y="6667"/>
                  </a:lnTo>
                  <a:lnTo>
                    <a:pt x="131013" y="6667"/>
                  </a:lnTo>
                  <a:lnTo>
                    <a:pt x="136563" y="10591"/>
                  </a:lnTo>
                  <a:lnTo>
                    <a:pt x="136563" y="3263"/>
                  </a:lnTo>
                  <a:lnTo>
                    <a:pt x="135496" y="2286"/>
                  </a:lnTo>
                  <a:lnTo>
                    <a:pt x="129946" y="508"/>
                  </a:lnTo>
                  <a:lnTo>
                    <a:pt x="116293" y="508"/>
                  </a:lnTo>
                  <a:lnTo>
                    <a:pt x="111264" y="1041"/>
                  </a:lnTo>
                  <a:lnTo>
                    <a:pt x="107569" y="1663"/>
                  </a:lnTo>
                  <a:lnTo>
                    <a:pt x="107569" y="61087"/>
                  </a:lnTo>
                  <a:lnTo>
                    <a:pt x="115328" y="61087"/>
                  </a:lnTo>
                  <a:lnTo>
                    <a:pt x="115328" y="37287"/>
                  </a:lnTo>
                  <a:lnTo>
                    <a:pt x="116916" y="37553"/>
                  </a:lnTo>
                  <a:lnTo>
                    <a:pt x="119202" y="37731"/>
                  </a:lnTo>
                  <a:lnTo>
                    <a:pt x="128981" y="37731"/>
                  </a:lnTo>
                  <a:lnTo>
                    <a:pt x="130340" y="37287"/>
                  </a:lnTo>
                  <a:lnTo>
                    <a:pt x="135585" y="35585"/>
                  </a:lnTo>
                  <a:lnTo>
                    <a:pt x="139306" y="31483"/>
                  </a:lnTo>
                  <a:lnTo>
                    <a:pt x="142633" y="28003"/>
                  </a:lnTo>
                  <a:lnTo>
                    <a:pt x="144221" y="23710"/>
                  </a:lnTo>
                  <a:lnTo>
                    <a:pt x="144221" y="12738"/>
                  </a:lnTo>
                  <a:close/>
                </a:path>
                <a:path w="262254" h="62229">
                  <a:moveTo>
                    <a:pt x="187579" y="54571"/>
                  </a:moveTo>
                  <a:lnTo>
                    <a:pt x="162204" y="54571"/>
                  </a:lnTo>
                  <a:lnTo>
                    <a:pt x="162204" y="1003"/>
                  </a:lnTo>
                  <a:lnTo>
                    <a:pt x="154444" y="1003"/>
                  </a:lnTo>
                  <a:lnTo>
                    <a:pt x="154444" y="61087"/>
                  </a:lnTo>
                  <a:lnTo>
                    <a:pt x="187579" y="61087"/>
                  </a:lnTo>
                  <a:lnTo>
                    <a:pt x="187579" y="54571"/>
                  </a:lnTo>
                  <a:close/>
                </a:path>
                <a:path w="262254" h="62229">
                  <a:moveTo>
                    <a:pt x="203771" y="990"/>
                  </a:moveTo>
                  <a:lnTo>
                    <a:pt x="196011" y="990"/>
                  </a:lnTo>
                  <a:lnTo>
                    <a:pt x="196011" y="61074"/>
                  </a:lnTo>
                  <a:lnTo>
                    <a:pt x="203771" y="61074"/>
                  </a:lnTo>
                  <a:lnTo>
                    <a:pt x="203771" y="990"/>
                  </a:lnTo>
                  <a:close/>
                </a:path>
                <a:path w="262254" h="62229">
                  <a:moveTo>
                    <a:pt x="261785" y="1003"/>
                  </a:moveTo>
                  <a:lnTo>
                    <a:pt x="254558" y="1003"/>
                  </a:lnTo>
                  <a:lnTo>
                    <a:pt x="254558" y="35496"/>
                  </a:lnTo>
                  <a:lnTo>
                    <a:pt x="254736" y="42811"/>
                  </a:lnTo>
                  <a:lnTo>
                    <a:pt x="255435" y="50825"/>
                  </a:lnTo>
                  <a:lnTo>
                    <a:pt x="255257" y="51003"/>
                  </a:lnTo>
                  <a:lnTo>
                    <a:pt x="252349" y="44767"/>
                  </a:lnTo>
                  <a:lnTo>
                    <a:pt x="248920" y="38442"/>
                  </a:lnTo>
                  <a:lnTo>
                    <a:pt x="244602" y="31394"/>
                  </a:lnTo>
                  <a:lnTo>
                    <a:pt x="225564" y="1003"/>
                  </a:lnTo>
                  <a:lnTo>
                    <a:pt x="217106" y="1003"/>
                  </a:lnTo>
                  <a:lnTo>
                    <a:pt x="217106" y="61087"/>
                  </a:lnTo>
                  <a:lnTo>
                    <a:pt x="224421" y="61087"/>
                  </a:lnTo>
                  <a:lnTo>
                    <a:pt x="224421" y="25438"/>
                  </a:lnTo>
                  <a:lnTo>
                    <a:pt x="224243" y="18211"/>
                  </a:lnTo>
                  <a:lnTo>
                    <a:pt x="223799" y="10642"/>
                  </a:lnTo>
                  <a:lnTo>
                    <a:pt x="224066" y="10553"/>
                  </a:lnTo>
                  <a:lnTo>
                    <a:pt x="226974" y="17056"/>
                  </a:lnTo>
                  <a:lnTo>
                    <a:pt x="231025" y="23926"/>
                  </a:lnTo>
                  <a:lnTo>
                    <a:pt x="254025" y="61087"/>
                  </a:lnTo>
                  <a:lnTo>
                    <a:pt x="261785" y="61087"/>
                  </a:lnTo>
                  <a:lnTo>
                    <a:pt x="261785" y="100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03997" y="878446"/>
              <a:ext cx="3060534" cy="292710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84235" y="2676390"/>
              <a:ext cx="478882" cy="521876"/>
            </a:xfrm>
            <a:prstGeom prst="rect">
              <a:avLst/>
            </a:prstGeom>
          </p:spPr>
        </p:pic>
      </p:grpSp>
      <p:sp>
        <p:nvSpPr>
          <p:cNvPr id="75" name="object 75"/>
          <p:cNvSpPr/>
          <p:nvPr/>
        </p:nvSpPr>
        <p:spPr>
          <a:xfrm>
            <a:off x="6936168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36168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36168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70192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70192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70192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04203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04203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04203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56386" y="3289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56386" y="3157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4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56386" y="3026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4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8614" y="2963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55129" y="2873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34530" y="2803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43" y="114"/>
                </a:lnTo>
                <a:lnTo>
                  <a:pt x="0" y="2514"/>
                </a:lnTo>
                <a:lnTo>
                  <a:pt x="119" y="10071"/>
                </a:lnTo>
                <a:lnTo>
                  <a:pt x="2743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56386" y="2697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55129" y="2603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30529" y="2489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55129" y="2398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34530" y="2328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43" y="114"/>
                </a:lnTo>
                <a:lnTo>
                  <a:pt x="0" y="2514"/>
                </a:lnTo>
                <a:lnTo>
                  <a:pt x="119" y="10071"/>
                </a:lnTo>
                <a:lnTo>
                  <a:pt x="2743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40486" y="2240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7"/>
                </a:lnTo>
                <a:lnTo>
                  <a:pt x="15900" y="24257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7"/>
                </a:lnTo>
                <a:lnTo>
                  <a:pt x="60299" y="24257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55129" y="2139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98614" y="2071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55244" y="1973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55129" y="1866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55129" y="1729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" name="object 102"/>
          <p:cNvGrpSpPr/>
          <p:nvPr/>
        </p:nvGrpSpPr>
        <p:grpSpPr>
          <a:xfrm>
            <a:off x="6593954" y="340753"/>
            <a:ext cx="459105" cy="459105"/>
            <a:chOff x="6593954" y="340753"/>
            <a:chExt cx="459105" cy="459105"/>
          </a:xfrm>
        </p:grpSpPr>
        <p:pic>
          <p:nvPicPr>
            <p:cNvPr id="103" name="object 10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93954" y="340753"/>
              <a:ext cx="458724" cy="45872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33399" y="373786"/>
              <a:ext cx="86017" cy="86004"/>
            </a:xfrm>
            <a:prstGeom prst="rect">
              <a:avLst/>
            </a:prstGeom>
          </p:spPr>
        </p:pic>
      </p:grpSp>
      <p:sp>
        <p:nvSpPr>
          <p:cNvPr id="105" name="object 105"/>
          <p:cNvSpPr/>
          <p:nvPr/>
        </p:nvSpPr>
        <p:spPr>
          <a:xfrm>
            <a:off x="6679336" y="1091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08355" y="1091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937375" y="1091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5600737" y="4929180"/>
            <a:ext cx="965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0" dirty="0">
                <a:solidFill>
                  <a:srgbClr val="6D5340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0"/>
            <a:ext cx="1001394" cy="5634355"/>
          </a:xfrm>
          <a:custGeom>
            <a:avLst/>
            <a:gdLst/>
            <a:ahLst/>
            <a:cxnLst/>
            <a:rect l="l" t="t" r="r" b="b"/>
            <a:pathLst>
              <a:path w="1001394" h="5634355">
                <a:moveTo>
                  <a:pt x="1001200" y="0"/>
                </a:moveTo>
                <a:lnTo>
                  <a:pt x="0" y="0"/>
                </a:lnTo>
                <a:lnTo>
                  <a:pt x="0" y="5633999"/>
                </a:lnTo>
                <a:lnTo>
                  <a:pt x="1001200" y="5633999"/>
                </a:lnTo>
                <a:lnTo>
                  <a:pt x="1001200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14629" y="405265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14629" y="421863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14629" y="43846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48653" y="405265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48653" y="421863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48653" y="43846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82676" y="405265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82676" y="421863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82676" y="43846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3084" y="7454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3084" y="9114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3084" y="107739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7104" y="7454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7104" y="9114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7104" y="107739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1124" y="7454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1124" y="9114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1124" y="107739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96163" y="45476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96163" y="471364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6163" y="48796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30183" y="45476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30183" y="471364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30183" y="48796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953" y="3469754"/>
            <a:ext cx="209422" cy="209422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673977" y="462370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3977" y="449263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3977" y="436157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3977" y="423050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3977" y="4099445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3977" y="3968381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2641650" y="631063"/>
            <a:ext cx="461009" cy="139065"/>
            <a:chOff x="2641650" y="631063"/>
            <a:chExt cx="461009" cy="139065"/>
          </a:xfrm>
        </p:grpSpPr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1650" y="636981"/>
              <a:ext cx="84645" cy="13153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8140" y="672211"/>
              <a:ext cx="133743" cy="9737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07830" y="672223"/>
              <a:ext cx="82461" cy="9521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11830" y="631063"/>
              <a:ext cx="90601" cy="138518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3184156" y="635901"/>
            <a:ext cx="1122045" cy="133985"/>
            <a:chOff x="3184156" y="635901"/>
            <a:chExt cx="1122045" cy="133985"/>
          </a:xfrm>
        </p:grpSpPr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84156" y="638060"/>
              <a:ext cx="100749" cy="12937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06952" y="672211"/>
              <a:ext cx="76504" cy="9737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9403" y="672223"/>
              <a:ext cx="138099" cy="9521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69055" y="672223"/>
              <a:ext cx="84848" cy="9737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679367" y="677786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29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29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26268" y="635901"/>
              <a:ext cx="81076" cy="13368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30942" y="636981"/>
              <a:ext cx="82664" cy="13045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36656" y="636981"/>
              <a:ext cx="87426" cy="13045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043476" y="638060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40">
                  <a:moveTo>
                    <a:pt x="17487" y="0"/>
                  </a:moveTo>
                  <a:lnTo>
                    <a:pt x="0" y="0"/>
                  </a:lnTo>
                  <a:lnTo>
                    <a:pt x="0" y="129374"/>
                  </a:lnTo>
                  <a:lnTo>
                    <a:pt x="17487" y="129374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91050" y="637895"/>
              <a:ext cx="214807" cy="129539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4373410" y="631063"/>
            <a:ext cx="343535" cy="139065"/>
            <a:chOff x="4373410" y="631063"/>
            <a:chExt cx="343535" cy="139065"/>
          </a:xfrm>
        </p:grpSpPr>
        <p:pic>
          <p:nvPicPr>
            <p:cNvPr id="76" name="object 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73410" y="636981"/>
              <a:ext cx="187401" cy="13261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582833" y="631063"/>
              <a:ext cx="17780" cy="136525"/>
            </a:xfrm>
            <a:custGeom>
              <a:avLst/>
              <a:gdLst/>
              <a:ahLst/>
              <a:cxnLst/>
              <a:rect l="l" t="t" r="r" b="b"/>
              <a:pathLst>
                <a:path w="17779" h="136525">
                  <a:moveTo>
                    <a:pt x="17284" y="0"/>
                  </a:moveTo>
                  <a:lnTo>
                    <a:pt x="0" y="0"/>
                  </a:lnTo>
                  <a:lnTo>
                    <a:pt x="0" y="136372"/>
                  </a:lnTo>
                  <a:lnTo>
                    <a:pt x="17284" y="136372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22609" y="672223"/>
              <a:ext cx="93979" cy="97370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4785118" y="631063"/>
            <a:ext cx="376555" cy="139065"/>
            <a:chOff x="4785118" y="631063"/>
            <a:chExt cx="376555" cy="139065"/>
          </a:xfrm>
        </p:grpSpPr>
        <p:pic>
          <p:nvPicPr>
            <p:cNvPr id="80" name="object 8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85118" y="635901"/>
              <a:ext cx="81076" cy="13368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89030" y="631063"/>
              <a:ext cx="81661" cy="136372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997018" y="637794"/>
              <a:ext cx="22225" cy="130175"/>
            </a:xfrm>
            <a:custGeom>
              <a:avLst/>
              <a:gdLst/>
              <a:ahLst/>
              <a:cxnLst/>
              <a:rect l="l" t="t" r="r" b="b"/>
              <a:pathLst>
                <a:path w="22225" h="130175">
                  <a:moveTo>
                    <a:pt x="19469" y="36575"/>
                  </a:moveTo>
                  <a:lnTo>
                    <a:pt x="2184" y="36575"/>
                  </a:lnTo>
                  <a:lnTo>
                    <a:pt x="2184" y="129641"/>
                  </a:lnTo>
                  <a:lnTo>
                    <a:pt x="19469" y="129641"/>
                  </a:lnTo>
                  <a:lnTo>
                    <a:pt x="19469" y="36575"/>
                  </a:lnTo>
                  <a:close/>
                </a:path>
                <a:path w="22225" h="130175">
                  <a:moveTo>
                    <a:pt x="17475" y="0"/>
                  </a:moveTo>
                  <a:lnTo>
                    <a:pt x="4559" y="0"/>
                  </a:lnTo>
                  <a:lnTo>
                    <a:pt x="0" y="4800"/>
                  </a:lnTo>
                  <a:lnTo>
                    <a:pt x="0" y="16332"/>
                  </a:lnTo>
                  <a:lnTo>
                    <a:pt x="4165" y="20942"/>
                  </a:lnTo>
                  <a:lnTo>
                    <a:pt x="17475" y="20942"/>
                  </a:lnTo>
                  <a:lnTo>
                    <a:pt x="21843" y="16332"/>
                  </a:lnTo>
                  <a:lnTo>
                    <a:pt x="21653" y="10566"/>
                  </a:lnTo>
                  <a:lnTo>
                    <a:pt x="21653" y="4610"/>
                  </a:lnTo>
                  <a:lnTo>
                    <a:pt x="17475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44655" y="647662"/>
              <a:ext cx="116839" cy="121932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3335883" y="3888257"/>
            <a:ext cx="1212850" cy="1233805"/>
            <a:chOff x="3335883" y="3888257"/>
            <a:chExt cx="1212850" cy="1233805"/>
          </a:xfrm>
        </p:grpSpPr>
        <p:sp>
          <p:nvSpPr>
            <p:cNvPr id="85" name="object 85"/>
            <p:cNvSpPr/>
            <p:nvPr/>
          </p:nvSpPr>
          <p:spPr>
            <a:xfrm>
              <a:off x="3503764" y="405274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35883" y="3888257"/>
              <a:ext cx="1212557" cy="123367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540112" y="409076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40607" y="412652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5169509" y="3488994"/>
            <a:ext cx="1212850" cy="1233805"/>
            <a:chOff x="5169509" y="3488994"/>
            <a:chExt cx="1212850" cy="1233805"/>
          </a:xfrm>
        </p:grpSpPr>
        <p:sp>
          <p:nvSpPr>
            <p:cNvPr id="90" name="object 90"/>
            <p:cNvSpPr/>
            <p:nvPr/>
          </p:nvSpPr>
          <p:spPr>
            <a:xfrm>
              <a:off x="5336565" y="365353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69509" y="3488994"/>
              <a:ext cx="1212545" cy="123367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373687" y="369154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373408" y="372732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2495118" y="3888257"/>
            <a:ext cx="1210945" cy="1233805"/>
            <a:chOff x="2495118" y="3888257"/>
            <a:chExt cx="1210945" cy="1233805"/>
          </a:xfrm>
        </p:grpSpPr>
        <p:sp>
          <p:nvSpPr>
            <p:cNvPr id="95" name="object 95"/>
            <p:cNvSpPr/>
            <p:nvPr/>
          </p:nvSpPr>
          <p:spPr>
            <a:xfrm>
              <a:off x="2661678" y="405287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95118" y="3888257"/>
              <a:ext cx="1210448" cy="123367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98051" y="4090888"/>
              <a:ext cx="681964" cy="703846"/>
            </a:xfrm>
            <a:prstGeom prst="rect">
              <a:avLst/>
            </a:prstGeom>
          </p:spPr>
        </p:pic>
      </p:grpSp>
      <p:pic>
        <p:nvPicPr>
          <p:cNvPr id="98" name="object 9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19191" y="3804907"/>
            <a:ext cx="191808" cy="64338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595696" y="4242117"/>
            <a:ext cx="236727" cy="64325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689984" y="4181525"/>
            <a:ext cx="329882" cy="64338"/>
          </a:xfrm>
          <a:prstGeom prst="rect">
            <a:avLst/>
          </a:prstGeom>
        </p:spPr>
      </p:pic>
      <p:sp>
        <p:nvSpPr>
          <p:cNvPr id="101" name="object 101"/>
          <p:cNvSpPr/>
          <p:nvPr/>
        </p:nvSpPr>
        <p:spPr>
          <a:xfrm>
            <a:off x="3780840" y="4329569"/>
            <a:ext cx="173355" cy="62230"/>
          </a:xfrm>
          <a:custGeom>
            <a:avLst/>
            <a:gdLst/>
            <a:ahLst/>
            <a:cxnLst/>
            <a:rect l="l" t="t" r="r" b="b"/>
            <a:pathLst>
              <a:path w="173354" h="62229">
                <a:moveTo>
                  <a:pt x="35953" y="35814"/>
                </a:moveTo>
                <a:lnTo>
                  <a:pt x="30924" y="30988"/>
                </a:lnTo>
                <a:lnTo>
                  <a:pt x="12687" y="23749"/>
                </a:lnTo>
                <a:lnTo>
                  <a:pt x="9080" y="20980"/>
                </a:lnTo>
                <a:lnTo>
                  <a:pt x="9080" y="11239"/>
                </a:lnTo>
                <a:lnTo>
                  <a:pt x="12153" y="6337"/>
                </a:lnTo>
                <a:lnTo>
                  <a:pt x="25641" y="6337"/>
                </a:lnTo>
                <a:lnTo>
                  <a:pt x="29603" y="8115"/>
                </a:lnTo>
                <a:lnTo>
                  <a:pt x="31546" y="9194"/>
                </a:lnTo>
                <a:lnTo>
                  <a:pt x="33566" y="2844"/>
                </a:lnTo>
                <a:lnTo>
                  <a:pt x="31013" y="1422"/>
                </a:lnTo>
                <a:lnTo>
                  <a:pt x="26517" y="0"/>
                </a:lnTo>
                <a:lnTo>
                  <a:pt x="8991" y="0"/>
                </a:lnTo>
                <a:lnTo>
                  <a:pt x="1231" y="6959"/>
                </a:lnTo>
                <a:lnTo>
                  <a:pt x="1231" y="24739"/>
                </a:lnTo>
                <a:lnTo>
                  <a:pt x="7315" y="29921"/>
                </a:lnTo>
                <a:lnTo>
                  <a:pt x="17005" y="33312"/>
                </a:lnTo>
                <a:lnTo>
                  <a:pt x="25019" y="36449"/>
                </a:lnTo>
                <a:lnTo>
                  <a:pt x="28194" y="39662"/>
                </a:lnTo>
                <a:lnTo>
                  <a:pt x="28194" y="51371"/>
                </a:lnTo>
                <a:lnTo>
                  <a:pt x="23609" y="55562"/>
                </a:lnTo>
                <a:lnTo>
                  <a:pt x="10490" y="55562"/>
                </a:lnTo>
                <a:lnTo>
                  <a:pt x="5461" y="53873"/>
                </a:lnTo>
                <a:lnTo>
                  <a:pt x="2032" y="51638"/>
                </a:lnTo>
                <a:lnTo>
                  <a:pt x="0" y="58153"/>
                </a:lnTo>
                <a:lnTo>
                  <a:pt x="3175" y="60299"/>
                </a:lnTo>
                <a:lnTo>
                  <a:pt x="9512" y="62077"/>
                </a:lnTo>
                <a:lnTo>
                  <a:pt x="15240" y="62077"/>
                </a:lnTo>
                <a:lnTo>
                  <a:pt x="24384" y="60667"/>
                </a:lnTo>
                <a:lnTo>
                  <a:pt x="30848" y="56857"/>
                </a:lnTo>
                <a:lnTo>
                  <a:pt x="34683" y="51308"/>
                </a:lnTo>
                <a:lnTo>
                  <a:pt x="35953" y="44665"/>
                </a:lnTo>
                <a:lnTo>
                  <a:pt x="35953" y="35814"/>
                </a:lnTo>
                <a:close/>
              </a:path>
              <a:path w="173354" h="62229">
                <a:moveTo>
                  <a:pt x="53835" y="17856"/>
                </a:moveTo>
                <a:lnTo>
                  <a:pt x="46164" y="17856"/>
                </a:lnTo>
                <a:lnTo>
                  <a:pt x="46164" y="61074"/>
                </a:lnTo>
                <a:lnTo>
                  <a:pt x="53835" y="61074"/>
                </a:lnTo>
                <a:lnTo>
                  <a:pt x="53835" y="17856"/>
                </a:lnTo>
                <a:close/>
              </a:path>
              <a:path w="173354" h="62229">
                <a:moveTo>
                  <a:pt x="54889" y="8445"/>
                </a:moveTo>
                <a:lnTo>
                  <a:pt x="54800" y="3009"/>
                </a:lnTo>
                <a:lnTo>
                  <a:pt x="52946" y="863"/>
                </a:lnTo>
                <a:lnTo>
                  <a:pt x="47218" y="863"/>
                </a:lnTo>
                <a:lnTo>
                  <a:pt x="45262" y="3009"/>
                </a:lnTo>
                <a:lnTo>
                  <a:pt x="45199" y="8445"/>
                </a:lnTo>
                <a:lnTo>
                  <a:pt x="47040" y="10591"/>
                </a:lnTo>
                <a:lnTo>
                  <a:pt x="52946" y="10591"/>
                </a:lnTo>
                <a:lnTo>
                  <a:pt x="54889" y="8445"/>
                </a:lnTo>
                <a:close/>
              </a:path>
              <a:path w="173354" h="62229">
                <a:moveTo>
                  <a:pt x="96545" y="54825"/>
                </a:moveTo>
                <a:lnTo>
                  <a:pt x="71602" y="54825"/>
                </a:lnTo>
                <a:lnTo>
                  <a:pt x="71602" y="54648"/>
                </a:lnTo>
                <a:lnTo>
                  <a:pt x="73545" y="52501"/>
                </a:lnTo>
                <a:lnTo>
                  <a:pt x="77063" y="47955"/>
                </a:lnTo>
                <a:lnTo>
                  <a:pt x="96100" y="22758"/>
                </a:lnTo>
                <a:lnTo>
                  <a:pt x="96189" y="17856"/>
                </a:lnTo>
                <a:lnTo>
                  <a:pt x="63677" y="17856"/>
                </a:lnTo>
                <a:lnTo>
                  <a:pt x="63677" y="24193"/>
                </a:lnTo>
                <a:lnTo>
                  <a:pt x="86766" y="24193"/>
                </a:lnTo>
                <a:lnTo>
                  <a:pt x="86766" y="24371"/>
                </a:lnTo>
                <a:lnTo>
                  <a:pt x="83058" y="28740"/>
                </a:lnTo>
                <a:lnTo>
                  <a:pt x="81216" y="31064"/>
                </a:lnTo>
                <a:lnTo>
                  <a:pt x="61912" y="56527"/>
                </a:lnTo>
                <a:lnTo>
                  <a:pt x="61912" y="61074"/>
                </a:lnTo>
                <a:lnTo>
                  <a:pt x="96545" y="61074"/>
                </a:lnTo>
                <a:lnTo>
                  <a:pt x="96545" y="54825"/>
                </a:lnTo>
                <a:close/>
              </a:path>
              <a:path w="173354" h="62229">
                <a:moveTo>
                  <a:pt x="138226" y="37185"/>
                </a:moveTo>
                <a:lnTo>
                  <a:pt x="137985" y="35229"/>
                </a:lnTo>
                <a:lnTo>
                  <a:pt x="137426" y="30657"/>
                </a:lnTo>
                <a:lnTo>
                  <a:pt x="134645" y="24041"/>
                </a:lnTo>
                <a:lnTo>
                  <a:pt x="133096" y="22567"/>
                </a:lnTo>
                <a:lnTo>
                  <a:pt x="130746" y="20332"/>
                </a:lnTo>
                <a:lnTo>
                  <a:pt x="130746" y="35229"/>
                </a:lnTo>
                <a:lnTo>
                  <a:pt x="108102" y="35229"/>
                </a:lnTo>
                <a:lnTo>
                  <a:pt x="108712" y="29794"/>
                </a:lnTo>
                <a:lnTo>
                  <a:pt x="112153" y="22567"/>
                </a:lnTo>
                <a:lnTo>
                  <a:pt x="128714" y="22567"/>
                </a:lnTo>
                <a:lnTo>
                  <a:pt x="130683" y="29794"/>
                </a:lnTo>
                <a:lnTo>
                  <a:pt x="130746" y="35229"/>
                </a:lnTo>
                <a:lnTo>
                  <a:pt x="130746" y="20332"/>
                </a:lnTo>
                <a:lnTo>
                  <a:pt x="129273" y="18923"/>
                </a:lnTo>
                <a:lnTo>
                  <a:pt x="120700" y="16865"/>
                </a:lnTo>
                <a:lnTo>
                  <a:pt x="112280" y="18669"/>
                </a:lnTo>
                <a:lnTo>
                  <a:pt x="105956" y="23622"/>
                </a:lnTo>
                <a:lnTo>
                  <a:pt x="101981" y="31038"/>
                </a:lnTo>
                <a:lnTo>
                  <a:pt x="100799" y="38887"/>
                </a:lnTo>
                <a:lnTo>
                  <a:pt x="100698" y="40843"/>
                </a:lnTo>
                <a:lnTo>
                  <a:pt x="102031" y="49123"/>
                </a:lnTo>
                <a:lnTo>
                  <a:pt x="106159" y="56019"/>
                </a:lnTo>
                <a:lnTo>
                  <a:pt x="112750" y="60490"/>
                </a:lnTo>
                <a:lnTo>
                  <a:pt x="121577" y="62077"/>
                </a:lnTo>
                <a:lnTo>
                  <a:pt x="128270" y="62077"/>
                </a:lnTo>
                <a:lnTo>
                  <a:pt x="133121" y="60566"/>
                </a:lnTo>
                <a:lnTo>
                  <a:pt x="135763" y="59309"/>
                </a:lnTo>
                <a:lnTo>
                  <a:pt x="134962" y="55918"/>
                </a:lnTo>
                <a:lnTo>
                  <a:pt x="134442" y="53682"/>
                </a:lnTo>
                <a:lnTo>
                  <a:pt x="131533" y="54940"/>
                </a:lnTo>
                <a:lnTo>
                  <a:pt x="128193" y="55918"/>
                </a:lnTo>
                <a:lnTo>
                  <a:pt x="114795" y="55918"/>
                </a:lnTo>
                <a:lnTo>
                  <a:pt x="108191" y="51523"/>
                </a:lnTo>
                <a:lnTo>
                  <a:pt x="108013" y="40843"/>
                </a:lnTo>
                <a:lnTo>
                  <a:pt x="137883" y="40843"/>
                </a:lnTo>
                <a:lnTo>
                  <a:pt x="138150" y="39954"/>
                </a:lnTo>
                <a:lnTo>
                  <a:pt x="138226" y="37185"/>
                </a:lnTo>
                <a:close/>
              </a:path>
              <a:path w="173354" h="62229">
                <a:moveTo>
                  <a:pt x="172796" y="42506"/>
                </a:moveTo>
                <a:lnTo>
                  <a:pt x="168922" y="38836"/>
                </a:lnTo>
                <a:lnTo>
                  <a:pt x="161607" y="36068"/>
                </a:lnTo>
                <a:lnTo>
                  <a:pt x="155968" y="33832"/>
                </a:lnTo>
                <a:lnTo>
                  <a:pt x="153504" y="32219"/>
                </a:lnTo>
                <a:lnTo>
                  <a:pt x="153504" y="25425"/>
                </a:lnTo>
                <a:lnTo>
                  <a:pt x="156057" y="22656"/>
                </a:lnTo>
                <a:lnTo>
                  <a:pt x="164515" y="22656"/>
                </a:lnTo>
                <a:lnTo>
                  <a:pt x="167690" y="24269"/>
                </a:lnTo>
                <a:lnTo>
                  <a:pt x="169367" y="25247"/>
                </a:lnTo>
                <a:lnTo>
                  <a:pt x="171221" y="19532"/>
                </a:lnTo>
                <a:lnTo>
                  <a:pt x="168922" y="18110"/>
                </a:lnTo>
                <a:lnTo>
                  <a:pt x="165227" y="16852"/>
                </a:lnTo>
                <a:lnTo>
                  <a:pt x="151650" y="16852"/>
                </a:lnTo>
                <a:lnTo>
                  <a:pt x="146100" y="22567"/>
                </a:lnTo>
                <a:lnTo>
                  <a:pt x="146100" y="34734"/>
                </a:lnTo>
                <a:lnTo>
                  <a:pt x="149720" y="39014"/>
                </a:lnTo>
                <a:lnTo>
                  <a:pt x="163106" y="44030"/>
                </a:lnTo>
                <a:lnTo>
                  <a:pt x="165315" y="45999"/>
                </a:lnTo>
                <a:lnTo>
                  <a:pt x="165315" y="53416"/>
                </a:lnTo>
                <a:lnTo>
                  <a:pt x="162674" y="56184"/>
                </a:lnTo>
                <a:lnTo>
                  <a:pt x="153149" y="56184"/>
                </a:lnTo>
                <a:lnTo>
                  <a:pt x="149098" y="54584"/>
                </a:lnTo>
                <a:lnTo>
                  <a:pt x="146812" y="53149"/>
                </a:lnTo>
                <a:lnTo>
                  <a:pt x="144868" y="59042"/>
                </a:lnTo>
                <a:lnTo>
                  <a:pt x="147866" y="60833"/>
                </a:lnTo>
                <a:lnTo>
                  <a:pt x="152184" y="62077"/>
                </a:lnTo>
                <a:lnTo>
                  <a:pt x="166992" y="62077"/>
                </a:lnTo>
                <a:lnTo>
                  <a:pt x="172796" y="56629"/>
                </a:lnTo>
                <a:lnTo>
                  <a:pt x="172796" y="42506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668661" y="4663960"/>
            <a:ext cx="400685" cy="59690"/>
          </a:xfrm>
          <a:custGeom>
            <a:avLst/>
            <a:gdLst/>
            <a:ahLst/>
            <a:cxnLst/>
            <a:rect l="l" t="t" r="r" b="b"/>
            <a:pathLst>
              <a:path w="400685" h="59689">
                <a:moveTo>
                  <a:pt x="59804" y="59270"/>
                </a:moveTo>
                <a:lnTo>
                  <a:pt x="56146" y="0"/>
                </a:lnTo>
                <a:lnTo>
                  <a:pt x="46507" y="0"/>
                </a:lnTo>
                <a:lnTo>
                  <a:pt x="33375" y="36131"/>
                </a:lnTo>
                <a:lnTo>
                  <a:pt x="31292" y="43065"/>
                </a:lnTo>
                <a:lnTo>
                  <a:pt x="29895" y="49047"/>
                </a:lnTo>
                <a:lnTo>
                  <a:pt x="29552" y="49047"/>
                </a:lnTo>
                <a:lnTo>
                  <a:pt x="28079" y="42887"/>
                </a:lnTo>
                <a:lnTo>
                  <a:pt x="26162" y="35953"/>
                </a:lnTo>
                <a:lnTo>
                  <a:pt x="23736" y="28740"/>
                </a:lnTo>
                <a:lnTo>
                  <a:pt x="13728" y="0"/>
                </a:lnTo>
                <a:lnTo>
                  <a:pt x="4089" y="0"/>
                </a:lnTo>
                <a:lnTo>
                  <a:pt x="0" y="59270"/>
                </a:lnTo>
                <a:lnTo>
                  <a:pt x="7213" y="59270"/>
                </a:lnTo>
                <a:lnTo>
                  <a:pt x="9131" y="27025"/>
                </a:lnTo>
                <a:lnTo>
                  <a:pt x="9906" y="7747"/>
                </a:lnTo>
                <a:lnTo>
                  <a:pt x="10083" y="7747"/>
                </a:lnTo>
                <a:lnTo>
                  <a:pt x="11734" y="14693"/>
                </a:lnTo>
                <a:lnTo>
                  <a:pt x="13995" y="22339"/>
                </a:lnTo>
                <a:lnTo>
                  <a:pt x="16865" y="30695"/>
                </a:lnTo>
                <a:lnTo>
                  <a:pt x="26162" y="58902"/>
                </a:lnTo>
                <a:lnTo>
                  <a:pt x="32156" y="58902"/>
                </a:lnTo>
                <a:lnTo>
                  <a:pt x="45110" y="22593"/>
                </a:lnTo>
                <a:lnTo>
                  <a:pt x="47802" y="14605"/>
                </a:lnTo>
                <a:lnTo>
                  <a:pt x="49809" y="7747"/>
                </a:lnTo>
                <a:lnTo>
                  <a:pt x="50063" y="7747"/>
                </a:lnTo>
                <a:lnTo>
                  <a:pt x="50101" y="13652"/>
                </a:lnTo>
                <a:lnTo>
                  <a:pt x="50634" y="26822"/>
                </a:lnTo>
                <a:lnTo>
                  <a:pt x="52324" y="59270"/>
                </a:lnTo>
                <a:lnTo>
                  <a:pt x="59804" y="59270"/>
                </a:lnTo>
                <a:close/>
              </a:path>
              <a:path w="400685" h="59689">
                <a:moveTo>
                  <a:pt x="89103" y="32600"/>
                </a:moveTo>
                <a:lnTo>
                  <a:pt x="67894" y="32600"/>
                </a:lnTo>
                <a:lnTo>
                  <a:pt x="67894" y="38315"/>
                </a:lnTo>
                <a:lnTo>
                  <a:pt x="89103" y="38315"/>
                </a:lnTo>
                <a:lnTo>
                  <a:pt x="89103" y="32600"/>
                </a:lnTo>
                <a:close/>
              </a:path>
              <a:path w="400685" h="59689">
                <a:moveTo>
                  <a:pt x="130898" y="52844"/>
                </a:moveTo>
                <a:lnTo>
                  <a:pt x="105867" y="52844"/>
                </a:lnTo>
                <a:lnTo>
                  <a:pt x="105867" y="0"/>
                </a:lnTo>
                <a:lnTo>
                  <a:pt x="98221" y="0"/>
                </a:lnTo>
                <a:lnTo>
                  <a:pt x="98221" y="59270"/>
                </a:lnTo>
                <a:lnTo>
                  <a:pt x="130898" y="59270"/>
                </a:lnTo>
                <a:lnTo>
                  <a:pt x="130898" y="52844"/>
                </a:lnTo>
                <a:close/>
              </a:path>
              <a:path w="400685" h="59689">
                <a:moveTo>
                  <a:pt x="152806" y="32600"/>
                </a:moveTo>
                <a:lnTo>
                  <a:pt x="131597" y="32600"/>
                </a:lnTo>
                <a:lnTo>
                  <a:pt x="131597" y="38315"/>
                </a:lnTo>
                <a:lnTo>
                  <a:pt x="152806" y="38315"/>
                </a:lnTo>
                <a:lnTo>
                  <a:pt x="152806" y="32600"/>
                </a:lnTo>
                <a:close/>
              </a:path>
              <a:path w="400685" h="59689">
                <a:moveTo>
                  <a:pt x="200952" y="59270"/>
                </a:moveTo>
                <a:lnTo>
                  <a:pt x="182702" y="28841"/>
                </a:lnTo>
                <a:lnTo>
                  <a:pt x="200520" y="0"/>
                </a:lnTo>
                <a:lnTo>
                  <a:pt x="191820" y="0"/>
                </a:lnTo>
                <a:lnTo>
                  <a:pt x="180174" y="20396"/>
                </a:lnTo>
                <a:lnTo>
                  <a:pt x="178523" y="24003"/>
                </a:lnTo>
                <a:lnTo>
                  <a:pt x="178346" y="24003"/>
                </a:lnTo>
                <a:lnTo>
                  <a:pt x="175044" y="17767"/>
                </a:lnTo>
                <a:lnTo>
                  <a:pt x="165049" y="0"/>
                </a:lnTo>
                <a:lnTo>
                  <a:pt x="156362" y="0"/>
                </a:lnTo>
                <a:lnTo>
                  <a:pt x="173570" y="29286"/>
                </a:lnTo>
                <a:lnTo>
                  <a:pt x="155663" y="59270"/>
                </a:lnTo>
                <a:lnTo>
                  <a:pt x="164363" y="59270"/>
                </a:lnTo>
                <a:lnTo>
                  <a:pt x="171399" y="46253"/>
                </a:lnTo>
                <a:lnTo>
                  <a:pt x="174434" y="41071"/>
                </a:lnTo>
                <a:lnTo>
                  <a:pt x="176085" y="37985"/>
                </a:lnTo>
                <a:lnTo>
                  <a:pt x="177749" y="34467"/>
                </a:lnTo>
                <a:lnTo>
                  <a:pt x="177914" y="34467"/>
                </a:lnTo>
                <a:lnTo>
                  <a:pt x="181571" y="41236"/>
                </a:lnTo>
                <a:lnTo>
                  <a:pt x="184696" y="46253"/>
                </a:lnTo>
                <a:lnTo>
                  <a:pt x="192176" y="59270"/>
                </a:lnTo>
                <a:lnTo>
                  <a:pt x="200952" y="59270"/>
                </a:lnTo>
                <a:close/>
              </a:path>
              <a:path w="400685" h="59689">
                <a:moveTo>
                  <a:pt x="242341" y="52844"/>
                </a:moveTo>
                <a:lnTo>
                  <a:pt x="217309" y="52844"/>
                </a:lnTo>
                <a:lnTo>
                  <a:pt x="217309" y="0"/>
                </a:lnTo>
                <a:lnTo>
                  <a:pt x="209664" y="0"/>
                </a:lnTo>
                <a:lnTo>
                  <a:pt x="209664" y="59270"/>
                </a:lnTo>
                <a:lnTo>
                  <a:pt x="242341" y="59270"/>
                </a:lnTo>
                <a:lnTo>
                  <a:pt x="242341" y="52844"/>
                </a:lnTo>
                <a:close/>
              </a:path>
              <a:path w="400685" h="59689">
                <a:moveTo>
                  <a:pt x="264248" y="32600"/>
                </a:moveTo>
                <a:lnTo>
                  <a:pt x="243039" y="32600"/>
                </a:lnTo>
                <a:lnTo>
                  <a:pt x="243039" y="38315"/>
                </a:lnTo>
                <a:lnTo>
                  <a:pt x="264248" y="38315"/>
                </a:lnTo>
                <a:lnTo>
                  <a:pt x="264248" y="32600"/>
                </a:lnTo>
                <a:close/>
              </a:path>
              <a:path w="400685" h="59689">
                <a:moveTo>
                  <a:pt x="306730" y="52933"/>
                </a:moveTo>
                <a:lnTo>
                  <a:pt x="281444" y="52933"/>
                </a:lnTo>
                <a:lnTo>
                  <a:pt x="281444" y="52755"/>
                </a:lnTo>
                <a:lnTo>
                  <a:pt x="285877" y="48450"/>
                </a:lnTo>
                <a:lnTo>
                  <a:pt x="293966" y="40233"/>
                </a:lnTo>
                <a:lnTo>
                  <a:pt x="300101" y="32689"/>
                </a:lnTo>
                <a:lnTo>
                  <a:pt x="303987" y="25323"/>
                </a:lnTo>
                <a:lnTo>
                  <a:pt x="305346" y="17653"/>
                </a:lnTo>
                <a:lnTo>
                  <a:pt x="305346" y="9563"/>
                </a:lnTo>
                <a:lnTo>
                  <a:pt x="300304" y="1104"/>
                </a:lnTo>
                <a:lnTo>
                  <a:pt x="281609" y="1104"/>
                </a:lnTo>
                <a:lnTo>
                  <a:pt x="276047" y="3568"/>
                </a:lnTo>
                <a:lnTo>
                  <a:pt x="272135" y="7010"/>
                </a:lnTo>
                <a:lnTo>
                  <a:pt x="274574" y="12369"/>
                </a:lnTo>
                <a:lnTo>
                  <a:pt x="277177" y="10172"/>
                </a:lnTo>
                <a:lnTo>
                  <a:pt x="281444" y="7531"/>
                </a:lnTo>
                <a:lnTo>
                  <a:pt x="294995" y="7531"/>
                </a:lnTo>
                <a:lnTo>
                  <a:pt x="297700" y="12903"/>
                </a:lnTo>
                <a:lnTo>
                  <a:pt x="297700" y="18707"/>
                </a:lnTo>
                <a:lnTo>
                  <a:pt x="296430" y="25082"/>
                </a:lnTo>
                <a:lnTo>
                  <a:pt x="292595" y="31737"/>
                </a:lnTo>
                <a:lnTo>
                  <a:pt x="286067" y="39382"/>
                </a:lnTo>
                <a:lnTo>
                  <a:pt x="276745" y="48717"/>
                </a:lnTo>
                <a:lnTo>
                  <a:pt x="270662" y="54521"/>
                </a:lnTo>
                <a:lnTo>
                  <a:pt x="270662" y="59270"/>
                </a:lnTo>
                <a:lnTo>
                  <a:pt x="306730" y="59270"/>
                </a:lnTo>
                <a:lnTo>
                  <a:pt x="306730" y="52933"/>
                </a:lnTo>
                <a:close/>
              </a:path>
              <a:path w="400685" h="59689">
                <a:moveTo>
                  <a:pt x="358838" y="59270"/>
                </a:moveTo>
                <a:lnTo>
                  <a:pt x="340588" y="28841"/>
                </a:lnTo>
                <a:lnTo>
                  <a:pt x="358406" y="0"/>
                </a:lnTo>
                <a:lnTo>
                  <a:pt x="349707" y="0"/>
                </a:lnTo>
                <a:lnTo>
                  <a:pt x="338061" y="20396"/>
                </a:lnTo>
                <a:lnTo>
                  <a:pt x="336410" y="24003"/>
                </a:lnTo>
                <a:lnTo>
                  <a:pt x="336232" y="24003"/>
                </a:lnTo>
                <a:lnTo>
                  <a:pt x="332930" y="17767"/>
                </a:lnTo>
                <a:lnTo>
                  <a:pt x="322935" y="0"/>
                </a:lnTo>
                <a:lnTo>
                  <a:pt x="314248" y="0"/>
                </a:lnTo>
                <a:lnTo>
                  <a:pt x="331457" y="29286"/>
                </a:lnTo>
                <a:lnTo>
                  <a:pt x="313550" y="59270"/>
                </a:lnTo>
                <a:lnTo>
                  <a:pt x="322249" y="59270"/>
                </a:lnTo>
                <a:lnTo>
                  <a:pt x="329285" y="46253"/>
                </a:lnTo>
                <a:lnTo>
                  <a:pt x="332320" y="41071"/>
                </a:lnTo>
                <a:lnTo>
                  <a:pt x="333971" y="37985"/>
                </a:lnTo>
                <a:lnTo>
                  <a:pt x="335635" y="34467"/>
                </a:lnTo>
                <a:lnTo>
                  <a:pt x="335800" y="34467"/>
                </a:lnTo>
                <a:lnTo>
                  <a:pt x="339458" y="41236"/>
                </a:lnTo>
                <a:lnTo>
                  <a:pt x="342582" y="46253"/>
                </a:lnTo>
                <a:lnTo>
                  <a:pt x="350062" y="59270"/>
                </a:lnTo>
                <a:lnTo>
                  <a:pt x="358838" y="59270"/>
                </a:lnTo>
                <a:close/>
              </a:path>
              <a:path w="400685" h="59689">
                <a:moveTo>
                  <a:pt x="400227" y="52844"/>
                </a:moveTo>
                <a:lnTo>
                  <a:pt x="375196" y="52844"/>
                </a:lnTo>
                <a:lnTo>
                  <a:pt x="375196" y="0"/>
                </a:lnTo>
                <a:lnTo>
                  <a:pt x="367550" y="0"/>
                </a:lnTo>
                <a:lnTo>
                  <a:pt x="367550" y="59270"/>
                </a:lnTo>
                <a:lnTo>
                  <a:pt x="400227" y="59270"/>
                </a:lnTo>
                <a:lnTo>
                  <a:pt x="400227" y="52844"/>
                </a:lnTo>
                <a:close/>
              </a:path>
            </a:pathLst>
          </a:custGeom>
          <a:solidFill>
            <a:srgbClr val="B97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3" name="object 103"/>
          <p:cNvGrpSpPr/>
          <p:nvPr/>
        </p:nvGrpSpPr>
        <p:grpSpPr>
          <a:xfrm>
            <a:off x="1217091" y="1182014"/>
            <a:ext cx="1746885" cy="3465195"/>
            <a:chOff x="1217091" y="1182014"/>
            <a:chExt cx="1746885" cy="3465195"/>
          </a:xfrm>
        </p:grpSpPr>
        <p:sp>
          <p:nvSpPr>
            <p:cNvPr id="104" name="object 104"/>
            <p:cNvSpPr/>
            <p:nvPr/>
          </p:nvSpPr>
          <p:spPr>
            <a:xfrm>
              <a:off x="1703895" y="3578555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38160" y="3412947"/>
              <a:ext cx="1210448" cy="1233678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741017" y="361657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740725" y="365234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86775" y="3741521"/>
              <a:ext cx="191808" cy="6433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00504" y="4181855"/>
              <a:ext cx="359105" cy="7782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17091" y="1182014"/>
              <a:ext cx="1746808" cy="2497162"/>
            </a:xfrm>
            <a:prstGeom prst="rect">
              <a:avLst/>
            </a:prstGeom>
          </p:spPr>
        </p:pic>
      </p:grpSp>
      <p:pic>
        <p:nvPicPr>
          <p:cNvPr id="111" name="object 11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811420" y="1013155"/>
            <a:ext cx="1775688" cy="2685503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829026" y="2243302"/>
            <a:ext cx="517529" cy="581771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611214" y="2103450"/>
            <a:ext cx="478882" cy="521876"/>
          </a:xfrm>
          <a:prstGeom prst="rect">
            <a:avLst/>
          </a:prstGeom>
        </p:spPr>
      </p:pic>
      <p:grpSp>
        <p:nvGrpSpPr>
          <p:cNvPr id="114" name="object 114"/>
          <p:cNvGrpSpPr/>
          <p:nvPr/>
        </p:nvGrpSpPr>
        <p:grpSpPr>
          <a:xfrm>
            <a:off x="4174528" y="3888257"/>
            <a:ext cx="1212850" cy="1233805"/>
            <a:chOff x="4174528" y="3888257"/>
            <a:chExt cx="1212850" cy="1233805"/>
          </a:xfrm>
        </p:grpSpPr>
        <p:sp>
          <p:nvSpPr>
            <p:cNvPr id="115" name="object 115"/>
            <p:cNvSpPr/>
            <p:nvPr/>
          </p:nvSpPr>
          <p:spPr>
            <a:xfrm>
              <a:off x="4342523" y="405274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174528" y="3888257"/>
              <a:ext cx="1212557" cy="1233674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4378871" y="409076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379366" y="412652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89"/>
                  </a:lnTo>
                  <a:lnTo>
                    <a:pt x="657339" y="457568"/>
                  </a:lnTo>
                  <a:lnTo>
                    <a:pt x="650468" y="470433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95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511890" y="4196397"/>
              <a:ext cx="211543" cy="64338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745558" y="4199648"/>
              <a:ext cx="172986" cy="7976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524438" y="4634458"/>
              <a:ext cx="378510" cy="81889"/>
            </a:xfrm>
            <a:prstGeom prst="rect">
              <a:avLst/>
            </a:prstGeom>
          </p:spPr>
        </p:pic>
      </p:grpSp>
      <p:sp>
        <p:nvSpPr>
          <p:cNvPr id="122" name="object 1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39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78395" y="40618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78395" y="42278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78395" y="43937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12419" y="40618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12419" y="42278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12419" y="43937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46443" y="40618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46443" y="42278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46443" y="43937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2705442" y="640232"/>
            <a:ext cx="461009" cy="139065"/>
            <a:chOff x="2705442" y="640232"/>
            <a:chExt cx="461009" cy="139065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5442" y="646150"/>
              <a:ext cx="84645" cy="1315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1932" y="681380"/>
              <a:ext cx="133731" cy="9737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1609" y="681393"/>
              <a:ext cx="82461" cy="952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5622" y="640232"/>
              <a:ext cx="90601" cy="13851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3247936" y="645071"/>
            <a:ext cx="1122045" cy="133985"/>
            <a:chOff x="3247936" y="645071"/>
            <a:chExt cx="1122045" cy="133985"/>
          </a:xfrm>
        </p:grpSpPr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47936" y="647230"/>
              <a:ext cx="100749" cy="12937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70745" y="681380"/>
              <a:ext cx="76504" cy="9737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73195" y="681393"/>
              <a:ext cx="138099" cy="9521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32834" y="681380"/>
              <a:ext cx="84848" cy="9737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743159" y="686955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29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29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0060" y="645071"/>
              <a:ext cx="81076" cy="13368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94734" y="646150"/>
              <a:ext cx="82664" cy="13045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00449" y="646150"/>
              <a:ext cx="87426" cy="13045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107268" y="647230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40">
                  <a:moveTo>
                    <a:pt x="17487" y="0"/>
                  </a:moveTo>
                  <a:lnTo>
                    <a:pt x="0" y="0"/>
                  </a:lnTo>
                  <a:lnTo>
                    <a:pt x="0" y="129374"/>
                  </a:lnTo>
                  <a:lnTo>
                    <a:pt x="17487" y="129374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54843" y="647065"/>
              <a:ext cx="214795" cy="129539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4437202" y="640232"/>
            <a:ext cx="343535" cy="139065"/>
            <a:chOff x="4437202" y="640232"/>
            <a:chExt cx="343535" cy="139065"/>
          </a:xfrm>
        </p:grpSpPr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37202" y="646150"/>
              <a:ext cx="187388" cy="13260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646625" y="640232"/>
              <a:ext cx="17780" cy="136525"/>
            </a:xfrm>
            <a:custGeom>
              <a:avLst/>
              <a:gdLst/>
              <a:ahLst/>
              <a:cxnLst/>
              <a:rect l="l" t="t" r="r" b="b"/>
              <a:pathLst>
                <a:path w="17779" h="136525">
                  <a:moveTo>
                    <a:pt x="17284" y="0"/>
                  </a:moveTo>
                  <a:lnTo>
                    <a:pt x="0" y="0"/>
                  </a:lnTo>
                  <a:lnTo>
                    <a:pt x="0" y="136372"/>
                  </a:lnTo>
                  <a:lnTo>
                    <a:pt x="17284" y="136372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86401" y="681380"/>
              <a:ext cx="93979" cy="97370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4848898" y="640232"/>
            <a:ext cx="376555" cy="139065"/>
            <a:chOff x="4848898" y="640232"/>
            <a:chExt cx="376555" cy="139065"/>
          </a:xfrm>
        </p:grpSpPr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48898" y="645071"/>
              <a:ext cx="81076" cy="13368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52822" y="640232"/>
              <a:ext cx="81661" cy="13637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060797" y="646950"/>
              <a:ext cx="22225" cy="130175"/>
            </a:xfrm>
            <a:custGeom>
              <a:avLst/>
              <a:gdLst/>
              <a:ahLst/>
              <a:cxnLst/>
              <a:rect l="l" t="t" r="r" b="b"/>
              <a:pathLst>
                <a:path w="22225" h="130175">
                  <a:moveTo>
                    <a:pt x="19469" y="36588"/>
                  </a:moveTo>
                  <a:lnTo>
                    <a:pt x="2184" y="36588"/>
                  </a:lnTo>
                  <a:lnTo>
                    <a:pt x="2184" y="129654"/>
                  </a:lnTo>
                  <a:lnTo>
                    <a:pt x="19469" y="129654"/>
                  </a:lnTo>
                  <a:lnTo>
                    <a:pt x="19469" y="36588"/>
                  </a:lnTo>
                  <a:close/>
                </a:path>
                <a:path w="22225" h="130175">
                  <a:moveTo>
                    <a:pt x="17487" y="0"/>
                  </a:moveTo>
                  <a:lnTo>
                    <a:pt x="4572" y="0"/>
                  </a:lnTo>
                  <a:lnTo>
                    <a:pt x="0" y="4800"/>
                  </a:lnTo>
                  <a:lnTo>
                    <a:pt x="0" y="16332"/>
                  </a:lnTo>
                  <a:lnTo>
                    <a:pt x="4178" y="20942"/>
                  </a:lnTo>
                  <a:lnTo>
                    <a:pt x="17487" y="20942"/>
                  </a:lnTo>
                  <a:lnTo>
                    <a:pt x="21856" y="16332"/>
                  </a:lnTo>
                  <a:lnTo>
                    <a:pt x="21666" y="10566"/>
                  </a:lnTo>
                  <a:lnTo>
                    <a:pt x="21666" y="4622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08448" y="656818"/>
              <a:ext cx="116839" cy="121932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3399751" y="3896702"/>
            <a:ext cx="1212850" cy="1233805"/>
            <a:chOff x="3399751" y="3896702"/>
            <a:chExt cx="1212850" cy="1233805"/>
          </a:xfrm>
        </p:grpSpPr>
        <p:sp>
          <p:nvSpPr>
            <p:cNvPr id="58" name="object 58"/>
            <p:cNvSpPr/>
            <p:nvPr/>
          </p:nvSpPr>
          <p:spPr>
            <a:xfrm>
              <a:off x="3567531" y="406190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99751" y="3896702"/>
              <a:ext cx="1212557" cy="123367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603878" y="4099923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04374" y="413569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16"/>
                  </a:lnTo>
                  <a:lnTo>
                    <a:pt x="666394" y="624217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5233377" y="3497440"/>
            <a:ext cx="1212850" cy="1233805"/>
            <a:chOff x="5233377" y="3497440"/>
            <a:chExt cx="1212850" cy="1233805"/>
          </a:xfrm>
        </p:grpSpPr>
        <p:sp>
          <p:nvSpPr>
            <p:cNvPr id="63" name="object 63"/>
            <p:cNvSpPr/>
            <p:nvPr/>
          </p:nvSpPr>
          <p:spPr>
            <a:xfrm>
              <a:off x="5400332" y="366269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33377" y="3497440"/>
              <a:ext cx="1212557" cy="1233678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437466" y="3700716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37175" y="373647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2558999" y="3896702"/>
            <a:ext cx="1210945" cy="1233805"/>
            <a:chOff x="2558999" y="3896702"/>
            <a:chExt cx="1210945" cy="1233805"/>
          </a:xfrm>
        </p:grpSpPr>
        <p:sp>
          <p:nvSpPr>
            <p:cNvPr id="68" name="object 68"/>
            <p:cNvSpPr/>
            <p:nvPr/>
          </p:nvSpPr>
          <p:spPr>
            <a:xfrm>
              <a:off x="2725445" y="406203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8999" y="3896702"/>
              <a:ext cx="1210435" cy="123367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61818" y="4100048"/>
              <a:ext cx="681964" cy="703846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682983" y="3814064"/>
            <a:ext cx="191795" cy="64338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603519" y="4251274"/>
            <a:ext cx="354787" cy="83019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753777" y="4190682"/>
            <a:ext cx="329882" cy="64338"/>
          </a:xfrm>
          <a:prstGeom prst="rect">
            <a:avLst/>
          </a:prstGeom>
        </p:spPr>
      </p:pic>
      <p:sp>
        <p:nvSpPr>
          <p:cNvPr id="74" name="object 74"/>
          <p:cNvSpPr/>
          <p:nvPr/>
        </p:nvSpPr>
        <p:spPr>
          <a:xfrm>
            <a:off x="3844620" y="4338726"/>
            <a:ext cx="173355" cy="62230"/>
          </a:xfrm>
          <a:custGeom>
            <a:avLst/>
            <a:gdLst/>
            <a:ahLst/>
            <a:cxnLst/>
            <a:rect l="l" t="t" r="r" b="b"/>
            <a:pathLst>
              <a:path w="173354" h="62229">
                <a:moveTo>
                  <a:pt x="35953" y="35814"/>
                </a:moveTo>
                <a:lnTo>
                  <a:pt x="30924" y="30988"/>
                </a:lnTo>
                <a:lnTo>
                  <a:pt x="12687" y="23749"/>
                </a:lnTo>
                <a:lnTo>
                  <a:pt x="9080" y="20980"/>
                </a:lnTo>
                <a:lnTo>
                  <a:pt x="9080" y="11239"/>
                </a:lnTo>
                <a:lnTo>
                  <a:pt x="12153" y="6337"/>
                </a:lnTo>
                <a:lnTo>
                  <a:pt x="25641" y="6337"/>
                </a:lnTo>
                <a:lnTo>
                  <a:pt x="29603" y="8115"/>
                </a:lnTo>
                <a:lnTo>
                  <a:pt x="31546" y="9194"/>
                </a:lnTo>
                <a:lnTo>
                  <a:pt x="33566" y="2844"/>
                </a:lnTo>
                <a:lnTo>
                  <a:pt x="31013" y="1422"/>
                </a:lnTo>
                <a:lnTo>
                  <a:pt x="26517" y="0"/>
                </a:lnTo>
                <a:lnTo>
                  <a:pt x="8991" y="0"/>
                </a:lnTo>
                <a:lnTo>
                  <a:pt x="1231" y="6959"/>
                </a:lnTo>
                <a:lnTo>
                  <a:pt x="1231" y="24739"/>
                </a:lnTo>
                <a:lnTo>
                  <a:pt x="7315" y="29921"/>
                </a:lnTo>
                <a:lnTo>
                  <a:pt x="17005" y="33312"/>
                </a:lnTo>
                <a:lnTo>
                  <a:pt x="25019" y="36449"/>
                </a:lnTo>
                <a:lnTo>
                  <a:pt x="28194" y="39662"/>
                </a:lnTo>
                <a:lnTo>
                  <a:pt x="28194" y="51371"/>
                </a:lnTo>
                <a:lnTo>
                  <a:pt x="23609" y="55562"/>
                </a:lnTo>
                <a:lnTo>
                  <a:pt x="10490" y="55562"/>
                </a:lnTo>
                <a:lnTo>
                  <a:pt x="5461" y="53873"/>
                </a:lnTo>
                <a:lnTo>
                  <a:pt x="2032" y="51638"/>
                </a:lnTo>
                <a:lnTo>
                  <a:pt x="0" y="58153"/>
                </a:lnTo>
                <a:lnTo>
                  <a:pt x="3175" y="60299"/>
                </a:lnTo>
                <a:lnTo>
                  <a:pt x="9512" y="62077"/>
                </a:lnTo>
                <a:lnTo>
                  <a:pt x="15240" y="62077"/>
                </a:lnTo>
                <a:lnTo>
                  <a:pt x="24384" y="60667"/>
                </a:lnTo>
                <a:lnTo>
                  <a:pt x="30848" y="56857"/>
                </a:lnTo>
                <a:lnTo>
                  <a:pt x="34683" y="51308"/>
                </a:lnTo>
                <a:lnTo>
                  <a:pt x="35953" y="44665"/>
                </a:lnTo>
                <a:lnTo>
                  <a:pt x="35953" y="35814"/>
                </a:lnTo>
                <a:close/>
              </a:path>
              <a:path w="173354" h="62229">
                <a:moveTo>
                  <a:pt x="53848" y="17856"/>
                </a:moveTo>
                <a:lnTo>
                  <a:pt x="46177" y="17856"/>
                </a:lnTo>
                <a:lnTo>
                  <a:pt x="46177" y="61074"/>
                </a:lnTo>
                <a:lnTo>
                  <a:pt x="53848" y="61074"/>
                </a:lnTo>
                <a:lnTo>
                  <a:pt x="53848" y="17856"/>
                </a:lnTo>
                <a:close/>
              </a:path>
              <a:path w="173354" h="62229">
                <a:moveTo>
                  <a:pt x="54889" y="8445"/>
                </a:moveTo>
                <a:lnTo>
                  <a:pt x="54813" y="3009"/>
                </a:lnTo>
                <a:lnTo>
                  <a:pt x="52959" y="863"/>
                </a:lnTo>
                <a:lnTo>
                  <a:pt x="47231" y="863"/>
                </a:lnTo>
                <a:lnTo>
                  <a:pt x="45275" y="3009"/>
                </a:lnTo>
                <a:lnTo>
                  <a:pt x="45199" y="8445"/>
                </a:lnTo>
                <a:lnTo>
                  <a:pt x="47053" y="10591"/>
                </a:lnTo>
                <a:lnTo>
                  <a:pt x="52959" y="10591"/>
                </a:lnTo>
                <a:lnTo>
                  <a:pt x="54889" y="8445"/>
                </a:lnTo>
                <a:close/>
              </a:path>
              <a:path w="173354" h="62229">
                <a:moveTo>
                  <a:pt x="96558" y="54825"/>
                </a:moveTo>
                <a:lnTo>
                  <a:pt x="71615" y="54825"/>
                </a:lnTo>
                <a:lnTo>
                  <a:pt x="71615" y="54648"/>
                </a:lnTo>
                <a:lnTo>
                  <a:pt x="73558" y="52501"/>
                </a:lnTo>
                <a:lnTo>
                  <a:pt x="77076" y="47955"/>
                </a:lnTo>
                <a:lnTo>
                  <a:pt x="96113" y="22758"/>
                </a:lnTo>
                <a:lnTo>
                  <a:pt x="96202" y="17856"/>
                </a:lnTo>
                <a:lnTo>
                  <a:pt x="63690" y="17856"/>
                </a:lnTo>
                <a:lnTo>
                  <a:pt x="63690" y="24193"/>
                </a:lnTo>
                <a:lnTo>
                  <a:pt x="86779" y="24193"/>
                </a:lnTo>
                <a:lnTo>
                  <a:pt x="86779" y="24371"/>
                </a:lnTo>
                <a:lnTo>
                  <a:pt x="83070" y="28740"/>
                </a:lnTo>
                <a:lnTo>
                  <a:pt x="81229" y="31064"/>
                </a:lnTo>
                <a:lnTo>
                  <a:pt x="61925" y="56527"/>
                </a:lnTo>
                <a:lnTo>
                  <a:pt x="61925" y="61074"/>
                </a:lnTo>
                <a:lnTo>
                  <a:pt x="96558" y="61074"/>
                </a:lnTo>
                <a:lnTo>
                  <a:pt x="96558" y="54825"/>
                </a:lnTo>
                <a:close/>
              </a:path>
              <a:path w="173354" h="62229">
                <a:moveTo>
                  <a:pt x="138226" y="37185"/>
                </a:moveTo>
                <a:lnTo>
                  <a:pt x="137985" y="35229"/>
                </a:lnTo>
                <a:lnTo>
                  <a:pt x="137426" y="30657"/>
                </a:lnTo>
                <a:lnTo>
                  <a:pt x="134645" y="24053"/>
                </a:lnTo>
                <a:lnTo>
                  <a:pt x="133096" y="22567"/>
                </a:lnTo>
                <a:lnTo>
                  <a:pt x="130746" y="20332"/>
                </a:lnTo>
                <a:lnTo>
                  <a:pt x="130746" y="35229"/>
                </a:lnTo>
                <a:lnTo>
                  <a:pt x="108102" y="35229"/>
                </a:lnTo>
                <a:lnTo>
                  <a:pt x="108712" y="29794"/>
                </a:lnTo>
                <a:lnTo>
                  <a:pt x="112153" y="22567"/>
                </a:lnTo>
                <a:lnTo>
                  <a:pt x="128714" y="22567"/>
                </a:lnTo>
                <a:lnTo>
                  <a:pt x="130683" y="29794"/>
                </a:lnTo>
                <a:lnTo>
                  <a:pt x="130746" y="35229"/>
                </a:lnTo>
                <a:lnTo>
                  <a:pt x="130746" y="20332"/>
                </a:lnTo>
                <a:lnTo>
                  <a:pt x="129273" y="18923"/>
                </a:lnTo>
                <a:lnTo>
                  <a:pt x="120700" y="16865"/>
                </a:lnTo>
                <a:lnTo>
                  <a:pt x="112280" y="18669"/>
                </a:lnTo>
                <a:lnTo>
                  <a:pt x="105956" y="23622"/>
                </a:lnTo>
                <a:lnTo>
                  <a:pt x="101981" y="31038"/>
                </a:lnTo>
                <a:lnTo>
                  <a:pt x="100799" y="38887"/>
                </a:lnTo>
                <a:lnTo>
                  <a:pt x="100698" y="40843"/>
                </a:lnTo>
                <a:lnTo>
                  <a:pt x="102031" y="49123"/>
                </a:lnTo>
                <a:lnTo>
                  <a:pt x="106159" y="56019"/>
                </a:lnTo>
                <a:lnTo>
                  <a:pt x="112750" y="60490"/>
                </a:lnTo>
                <a:lnTo>
                  <a:pt x="121577" y="62077"/>
                </a:lnTo>
                <a:lnTo>
                  <a:pt x="128270" y="62077"/>
                </a:lnTo>
                <a:lnTo>
                  <a:pt x="133121" y="60566"/>
                </a:lnTo>
                <a:lnTo>
                  <a:pt x="135763" y="59309"/>
                </a:lnTo>
                <a:lnTo>
                  <a:pt x="134962" y="55918"/>
                </a:lnTo>
                <a:lnTo>
                  <a:pt x="134442" y="53682"/>
                </a:lnTo>
                <a:lnTo>
                  <a:pt x="131533" y="54940"/>
                </a:lnTo>
                <a:lnTo>
                  <a:pt x="128193" y="55918"/>
                </a:lnTo>
                <a:lnTo>
                  <a:pt x="114795" y="55918"/>
                </a:lnTo>
                <a:lnTo>
                  <a:pt x="108191" y="51523"/>
                </a:lnTo>
                <a:lnTo>
                  <a:pt x="108013" y="40843"/>
                </a:lnTo>
                <a:lnTo>
                  <a:pt x="137883" y="40843"/>
                </a:lnTo>
                <a:lnTo>
                  <a:pt x="138150" y="39954"/>
                </a:lnTo>
                <a:lnTo>
                  <a:pt x="138226" y="37185"/>
                </a:lnTo>
                <a:close/>
              </a:path>
              <a:path w="173354" h="62229">
                <a:moveTo>
                  <a:pt x="172783" y="42506"/>
                </a:moveTo>
                <a:lnTo>
                  <a:pt x="168910" y="38836"/>
                </a:lnTo>
                <a:lnTo>
                  <a:pt x="161594" y="36068"/>
                </a:lnTo>
                <a:lnTo>
                  <a:pt x="155956" y="33832"/>
                </a:lnTo>
                <a:lnTo>
                  <a:pt x="153492" y="32219"/>
                </a:lnTo>
                <a:lnTo>
                  <a:pt x="153492" y="25425"/>
                </a:lnTo>
                <a:lnTo>
                  <a:pt x="156044" y="22656"/>
                </a:lnTo>
                <a:lnTo>
                  <a:pt x="164503" y="22656"/>
                </a:lnTo>
                <a:lnTo>
                  <a:pt x="167678" y="24269"/>
                </a:lnTo>
                <a:lnTo>
                  <a:pt x="169354" y="25247"/>
                </a:lnTo>
                <a:lnTo>
                  <a:pt x="171208" y="19532"/>
                </a:lnTo>
                <a:lnTo>
                  <a:pt x="168910" y="18110"/>
                </a:lnTo>
                <a:lnTo>
                  <a:pt x="165214" y="16852"/>
                </a:lnTo>
                <a:lnTo>
                  <a:pt x="151638" y="16852"/>
                </a:lnTo>
                <a:lnTo>
                  <a:pt x="146088" y="22567"/>
                </a:lnTo>
                <a:lnTo>
                  <a:pt x="146088" y="34734"/>
                </a:lnTo>
                <a:lnTo>
                  <a:pt x="149707" y="39014"/>
                </a:lnTo>
                <a:lnTo>
                  <a:pt x="163093" y="44030"/>
                </a:lnTo>
                <a:lnTo>
                  <a:pt x="165303" y="45999"/>
                </a:lnTo>
                <a:lnTo>
                  <a:pt x="165303" y="53416"/>
                </a:lnTo>
                <a:lnTo>
                  <a:pt x="162661" y="56184"/>
                </a:lnTo>
                <a:lnTo>
                  <a:pt x="153136" y="56184"/>
                </a:lnTo>
                <a:lnTo>
                  <a:pt x="149085" y="54584"/>
                </a:lnTo>
                <a:lnTo>
                  <a:pt x="146799" y="53149"/>
                </a:lnTo>
                <a:lnTo>
                  <a:pt x="144856" y="59042"/>
                </a:lnTo>
                <a:lnTo>
                  <a:pt x="147853" y="60833"/>
                </a:lnTo>
                <a:lnTo>
                  <a:pt x="152171" y="62077"/>
                </a:lnTo>
                <a:lnTo>
                  <a:pt x="166979" y="62077"/>
                </a:lnTo>
                <a:lnTo>
                  <a:pt x="172783" y="56629"/>
                </a:lnTo>
                <a:lnTo>
                  <a:pt x="172783" y="42506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32453" y="4673117"/>
            <a:ext cx="400685" cy="59690"/>
          </a:xfrm>
          <a:custGeom>
            <a:avLst/>
            <a:gdLst/>
            <a:ahLst/>
            <a:cxnLst/>
            <a:rect l="l" t="t" r="r" b="b"/>
            <a:pathLst>
              <a:path w="400685" h="59689">
                <a:moveTo>
                  <a:pt x="59804" y="59270"/>
                </a:moveTo>
                <a:lnTo>
                  <a:pt x="56146" y="0"/>
                </a:lnTo>
                <a:lnTo>
                  <a:pt x="46507" y="0"/>
                </a:lnTo>
                <a:lnTo>
                  <a:pt x="33375" y="36131"/>
                </a:lnTo>
                <a:lnTo>
                  <a:pt x="31292" y="43065"/>
                </a:lnTo>
                <a:lnTo>
                  <a:pt x="29895" y="49047"/>
                </a:lnTo>
                <a:lnTo>
                  <a:pt x="29552" y="49047"/>
                </a:lnTo>
                <a:lnTo>
                  <a:pt x="28079" y="42887"/>
                </a:lnTo>
                <a:lnTo>
                  <a:pt x="26162" y="35953"/>
                </a:lnTo>
                <a:lnTo>
                  <a:pt x="13728" y="0"/>
                </a:lnTo>
                <a:lnTo>
                  <a:pt x="4089" y="0"/>
                </a:lnTo>
                <a:lnTo>
                  <a:pt x="0" y="59270"/>
                </a:lnTo>
                <a:lnTo>
                  <a:pt x="7213" y="59270"/>
                </a:lnTo>
                <a:lnTo>
                  <a:pt x="9131" y="27025"/>
                </a:lnTo>
                <a:lnTo>
                  <a:pt x="9906" y="7747"/>
                </a:lnTo>
                <a:lnTo>
                  <a:pt x="10083" y="7747"/>
                </a:lnTo>
                <a:lnTo>
                  <a:pt x="11734" y="14693"/>
                </a:lnTo>
                <a:lnTo>
                  <a:pt x="13995" y="22339"/>
                </a:lnTo>
                <a:lnTo>
                  <a:pt x="16865" y="30695"/>
                </a:lnTo>
                <a:lnTo>
                  <a:pt x="26162" y="58902"/>
                </a:lnTo>
                <a:lnTo>
                  <a:pt x="32156" y="58902"/>
                </a:lnTo>
                <a:lnTo>
                  <a:pt x="45110" y="22593"/>
                </a:lnTo>
                <a:lnTo>
                  <a:pt x="47802" y="14605"/>
                </a:lnTo>
                <a:lnTo>
                  <a:pt x="49809" y="7747"/>
                </a:lnTo>
                <a:lnTo>
                  <a:pt x="50063" y="7747"/>
                </a:lnTo>
                <a:lnTo>
                  <a:pt x="50101" y="13665"/>
                </a:lnTo>
                <a:lnTo>
                  <a:pt x="50634" y="26822"/>
                </a:lnTo>
                <a:lnTo>
                  <a:pt x="52324" y="59270"/>
                </a:lnTo>
                <a:lnTo>
                  <a:pt x="59804" y="59270"/>
                </a:lnTo>
                <a:close/>
              </a:path>
              <a:path w="400685" h="59689">
                <a:moveTo>
                  <a:pt x="89103" y="32600"/>
                </a:moveTo>
                <a:lnTo>
                  <a:pt x="67894" y="32600"/>
                </a:lnTo>
                <a:lnTo>
                  <a:pt x="67894" y="38315"/>
                </a:lnTo>
                <a:lnTo>
                  <a:pt x="89103" y="38315"/>
                </a:lnTo>
                <a:lnTo>
                  <a:pt x="89103" y="32600"/>
                </a:lnTo>
                <a:close/>
              </a:path>
              <a:path w="400685" h="59689">
                <a:moveTo>
                  <a:pt x="130898" y="52844"/>
                </a:moveTo>
                <a:lnTo>
                  <a:pt x="105867" y="52844"/>
                </a:lnTo>
                <a:lnTo>
                  <a:pt x="105867" y="0"/>
                </a:lnTo>
                <a:lnTo>
                  <a:pt x="98221" y="0"/>
                </a:lnTo>
                <a:lnTo>
                  <a:pt x="98221" y="59270"/>
                </a:lnTo>
                <a:lnTo>
                  <a:pt x="130898" y="59270"/>
                </a:lnTo>
                <a:lnTo>
                  <a:pt x="130898" y="52844"/>
                </a:lnTo>
                <a:close/>
              </a:path>
              <a:path w="400685" h="59689">
                <a:moveTo>
                  <a:pt x="152806" y="32600"/>
                </a:moveTo>
                <a:lnTo>
                  <a:pt x="131597" y="32600"/>
                </a:lnTo>
                <a:lnTo>
                  <a:pt x="131597" y="38315"/>
                </a:lnTo>
                <a:lnTo>
                  <a:pt x="152806" y="38315"/>
                </a:lnTo>
                <a:lnTo>
                  <a:pt x="152806" y="32600"/>
                </a:lnTo>
                <a:close/>
              </a:path>
              <a:path w="400685" h="59689">
                <a:moveTo>
                  <a:pt x="200952" y="59270"/>
                </a:moveTo>
                <a:lnTo>
                  <a:pt x="182702" y="28841"/>
                </a:lnTo>
                <a:lnTo>
                  <a:pt x="200520" y="0"/>
                </a:lnTo>
                <a:lnTo>
                  <a:pt x="191820" y="0"/>
                </a:lnTo>
                <a:lnTo>
                  <a:pt x="180174" y="20396"/>
                </a:lnTo>
                <a:lnTo>
                  <a:pt x="178523" y="24003"/>
                </a:lnTo>
                <a:lnTo>
                  <a:pt x="178346" y="24003"/>
                </a:lnTo>
                <a:lnTo>
                  <a:pt x="175044" y="17767"/>
                </a:lnTo>
                <a:lnTo>
                  <a:pt x="165049" y="0"/>
                </a:lnTo>
                <a:lnTo>
                  <a:pt x="156362" y="0"/>
                </a:lnTo>
                <a:lnTo>
                  <a:pt x="173570" y="29286"/>
                </a:lnTo>
                <a:lnTo>
                  <a:pt x="155663" y="59270"/>
                </a:lnTo>
                <a:lnTo>
                  <a:pt x="164363" y="59270"/>
                </a:lnTo>
                <a:lnTo>
                  <a:pt x="171399" y="46253"/>
                </a:lnTo>
                <a:lnTo>
                  <a:pt x="174434" y="41071"/>
                </a:lnTo>
                <a:lnTo>
                  <a:pt x="176085" y="37985"/>
                </a:lnTo>
                <a:lnTo>
                  <a:pt x="177749" y="34467"/>
                </a:lnTo>
                <a:lnTo>
                  <a:pt x="177914" y="34467"/>
                </a:lnTo>
                <a:lnTo>
                  <a:pt x="181571" y="41236"/>
                </a:lnTo>
                <a:lnTo>
                  <a:pt x="184696" y="46253"/>
                </a:lnTo>
                <a:lnTo>
                  <a:pt x="192176" y="59270"/>
                </a:lnTo>
                <a:lnTo>
                  <a:pt x="200952" y="59270"/>
                </a:lnTo>
                <a:close/>
              </a:path>
              <a:path w="400685" h="59689">
                <a:moveTo>
                  <a:pt x="242341" y="52844"/>
                </a:moveTo>
                <a:lnTo>
                  <a:pt x="217309" y="52844"/>
                </a:lnTo>
                <a:lnTo>
                  <a:pt x="217309" y="0"/>
                </a:lnTo>
                <a:lnTo>
                  <a:pt x="209664" y="0"/>
                </a:lnTo>
                <a:lnTo>
                  <a:pt x="209664" y="59270"/>
                </a:lnTo>
                <a:lnTo>
                  <a:pt x="242341" y="59270"/>
                </a:lnTo>
                <a:lnTo>
                  <a:pt x="242341" y="52844"/>
                </a:lnTo>
                <a:close/>
              </a:path>
              <a:path w="400685" h="59689">
                <a:moveTo>
                  <a:pt x="264248" y="32600"/>
                </a:moveTo>
                <a:lnTo>
                  <a:pt x="243039" y="32600"/>
                </a:lnTo>
                <a:lnTo>
                  <a:pt x="243039" y="38315"/>
                </a:lnTo>
                <a:lnTo>
                  <a:pt x="264248" y="38315"/>
                </a:lnTo>
                <a:lnTo>
                  <a:pt x="264248" y="32600"/>
                </a:lnTo>
                <a:close/>
              </a:path>
              <a:path w="400685" h="59689">
                <a:moveTo>
                  <a:pt x="306730" y="52933"/>
                </a:moveTo>
                <a:lnTo>
                  <a:pt x="281444" y="52933"/>
                </a:lnTo>
                <a:lnTo>
                  <a:pt x="281444" y="52755"/>
                </a:lnTo>
                <a:lnTo>
                  <a:pt x="285877" y="48450"/>
                </a:lnTo>
                <a:lnTo>
                  <a:pt x="293966" y="40233"/>
                </a:lnTo>
                <a:lnTo>
                  <a:pt x="300101" y="32689"/>
                </a:lnTo>
                <a:lnTo>
                  <a:pt x="303987" y="25323"/>
                </a:lnTo>
                <a:lnTo>
                  <a:pt x="305346" y="17653"/>
                </a:lnTo>
                <a:lnTo>
                  <a:pt x="305346" y="9563"/>
                </a:lnTo>
                <a:lnTo>
                  <a:pt x="300304" y="1104"/>
                </a:lnTo>
                <a:lnTo>
                  <a:pt x="281609" y="1104"/>
                </a:lnTo>
                <a:lnTo>
                  <a:pt x="276047" y="3568"/>
                </a:lnTo>
                <a:lnTo>
                  <a:pt x="272135" y="7010"/>
                </a:lnTo>
                <a:lnTo>
                  <a:pt x="274574" y="12369"/>
                </a:lnTo>
                <a:lnTo>
                  <a:pt x="277177" y="10172"/>
                </a:lnTo>
                <a:lnTo>
                  <a:pt x="281444" y="7531"/>
                </a:lnTo>
                <a:lnTo>
                  <a:pt x="294995" y="7531"/>
                </a:lnTo>
                <a:lnTo>
                  <a:pt x="297700" y="12903"/>
                </a:lnTo>
                <a:lnTo>
                  <a:pt x="297700" y="18707"/>
                </a:lnTo>
                <a:lnTo>
                  <a:pt x="296430" y="25082"/>
                </a:lnTo>
                <a:lnTo>
                  <a:pt x="292595" y="31737"/>
                </a:lnTo>
                <a:lnTo>
                  <a:pt x="286067" y="39382"/>
                </a:lnTo>
                <a:lnTo>
                  <a:pt x="276745" y="48717"/>
                </a:lnTo>
                <a:lnTo>
                  <a:pt x="270662" y="54521"/>
                </a:lnTo>
                <a:lnTo>
                  <a:pt x="270662" y="59270"/>
                </a:lnTo>
                <a:lnTo>
                  <a:pt x="306730" y="59270"/>
                </a:lnTo>
                <a:lnTo>
                  <a:pt x="306730" y="52933"/>
                </a:lnTo>
                <a:close/>
              </a:path>
              <a:path w="400685" h="59689">
                <a:moveTo>
                  <a:pt x="358838" y="59270"/>
                </a:moveTo>
                <a:lnTo>
                  <a:pt x="340588" y="28841"/>
                </a:lnTo>
                <a:lnTo>
                  <a:pt x="358406" y="0"/>
                </a:lnTo>
                <a:lnTo>
                  <a:pt x="349707" y="0"/>
                </a:lnTo>
                <a:lnTo>
                  <a:pt x="338061" y="20396"/>
                </a:lnTo>
                <a:lnTo>
                  <a:pt x="336410" y="24003"/>
                </a:lnTo>
                <a:lnTo>
                  <a:pt x="336232" y="24003"/>
                </a:lnTo>
                <a:lnTo>
                  <a:pt x="332930" y="17767"/>
                </a:lnTo>
                <a:lnTo>
                  <a:pt x="322935" y="0"/>
                </a:lnTo>
                <a:lnTo>
                  <a:pt x="314248" y="0"/>
                </a:lnTo>
                <a:lnTo>
                  <a:pt x="331457" y="29286"/>
                </a:lnTo>
                <a:lnTo>
                  <a:pt x="313550" y="59270"/>
                </a:lnTo>
                <a:lnTo>
                  <a:pt x="322249" y="59270"/>
                </a:lnTo>
                <a:lnTo>
                  <a:pt x="329285" y="46253"/>
                </a:lnTo>
                <a:lnTo>
                  <a:pt x="332320" y="41071"/>
                </a:lnTo>
                <a:lnTo>
                  <a:pt x="333971" y="37985"/>
                </a:lnTo>
                <a:lnTo>
                  <a:pt x="335635" y="34467"/>
                </a:lnTo>
                <a:lnTo>
                  <a:pt x="335800" y="34467"/>
                </a:lnTo>
                <a:lnTo>
                  <a:pt x="339458" y="41236"/>
                </a:lnTo>
                <a:lnTo>
                  <a:pt x="342582" y="46253"/>
                </a:lnTo>
                <a:lnTo>
                  <a:pt x="350062" y="59270"/>
                </a:lnTo>
                <a:lnTo>
                  <a:pt x="358838" y="59270"/>
                </a:lnTo>
                <a:close/>
              </a:path>
              <a:path w="400685" h="59689">
                <a:moveTo>
                  <a:pt x="400227" y="52844"/>
                </a:moveTo>
                <a:lnTo>
                  <a:pt x="375196" y="52844"/>
                </a:lnTo>
                <a:lnTo>
                  <a:pt x="375196" y="0"/>
                </a:lnTo>
                <a:lnTo>
                  <a:pt x="367550" y="0"/>
                </a:lnTo>
                <a:lnTo>
                  <a:pt x="367550" y="59270"/>
                </a:lnTo>
                <a:lnTo>
                  <a:pt x="400227" y="59270"/>
                </a:lnTo>
                <a:lnTo>
                  <a:pt x="400227" y="52844"/>
                </a:lnTo>
                <a:close/>
              </a:path>
            </a:pathLst>
          </a:custGeom>
          <a:solidFill>
            <a:srgbClr val="B97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1266736" y="1087361"/>
            <a:ext cx="1776095" cy="3569970"/>
            <a:chOff x="1266736" y="1087361"/>
            <a:chExt cx="1776095" cy="3569970"/>
          </a:xfrm>
        </p:grpSpPr>
        <p:sp>
          <p:nvSpPr>
            <p:cNvPr id="77" name="object 77"/>
            <p:cNvSpPr/>
            <p:nvPr/>
          </p:nvSpPr>
          <p:spPr>
            <a:xfrm>
              <a:off x="1767662" y="358772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02041" y="3421392"/>
              <a:ext cx="1210435" cy="123579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804784" y="362573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04504" y="366149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50554" y="3750691"/>
              <a:ext cx="191808" cy="6432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11705" y="4190149"/>
              <a:ext cx="267474" cy="7967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66736" y="1087361"/>
              <a:ext cx="1775955" cy="2600833"/>
            </a:xfrm>
            <a:prstGeom prst="rect">
              <a:avLst/>
            </a:prstGeom>
          </p:spPr>
        </p:pic>
      </p:grpSp>
      <p:pic>
        <p:nvPicPr>
          <p:cNvPr id="84" name="object 8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843843" y="961707"/>
            <a:ext cx="1823529" cy="2740926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872041" y="2199030"/>
            <a:ext cx="517529" cy="581774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619862" y="2146363"/>
            <a:ext cx="478882" cy="521876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4251083" y="3913606"/>
            <a:ext cx="1212850" cy="1233805"/>
            <a:chOff x="4251083" y="3913606"/>
            <a:chExt cx="1212850" cy="1233805"/>
          </a:xfrm>
        </p:grpSpPr>
        <p:sp>
          <p:nvSpPr>
            <p:cNvPr id="88" name="object 88"/>
            <p:cNvSpPr/>
            <p:nvPr/>
          </p:nvSpPr>
          <p:spPr>
            <a:xfrm>
              <a:off x="4418964" y="407904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251083" y="3913606"/>
              <a:ext cx="1212547" cy="123366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455312" y="411705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455807" y="415282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70158" y="4206532"/>
              <a:ext cx="211556" cy="6433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803838" y="4209783"/>
              <a:ext cx="172986" cy="7976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582705" y="4644606"/>
              <a:ext cx="378523" cy="81884"/>
            </a:xfrm>
            <a:prstGeom prst="rect">
              <a:avLst/>
            </a:prstGeom>
          </p:spPr>
        </p:pic>
      </p:grpSp>
      <p:sp>
        <p:nvSpPr>
          <p:cNvPr id="95" name="object 95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112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13" name="object 11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15" name="object 115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40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0"/>
            <a:ext cx="1029335" cy="5634355"/>
          </a:xfrm>
          <a:custGeom>
            <a:avLst/>
            <a:gdLst/>
            <a:ahLst/>
            <a:cxnLst/>
            <a:rect l="l" t="t" r="r" b="b"/>
            <a:pathLst>
              <a:path w="1029335" h="5634355">
                <a:moveTo>
                  <a:pt x="1029039" y="0"/>
                </a:moveTo>
                <a:lnTo>
                  <a:pt x="0" y="0"/>
                </a:lnTo>
                <a:lnTo>
                  <a:pt x="0" y="5633999"/>
                </a:lnTo>
                <a:lnTo>
                  <a:pt x="1029039" y="5633999"/>
                </a:lnTo>
                <a:lnTo>
                  <a:pt x="1029039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42645" y="410149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42645" y="426746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42645" y="443345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76656" y="410149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76656" y="426746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76656" y="443345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10680" y="410149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10680" y="426746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10680" y="443345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2669679" y="679920"/>
            <a:ext cx="461009" cy="139065"/>
            <a:chOff x="2669679" y="679920"/>
            <a:chExt cx="461009" cy="139065"/>
          </a:xfrm>
        </p:grpSpPr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9679" y="685825"/>
              <a:ext cx="84645" cy="13153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6169" y="721068"/>
              <a:ext cx="133743" cy="9737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5858" y="721068"/>
              <a:ext cx="82461" cy="9521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39859" y="679920"/>
              <a:ext cx="90601" cy="138518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3212185" y="684745"/>
            <a:ext cx="623570" cy="133985"/>
            <a:chOff x="3212185" y="684745"/>
            <a:chExt cx="623570" cy="133985"/>
          </a:xfrm>
        </p:grpSpPr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12185" y="686904"/>
              <a:ext cx="100749" cy="12937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34981" y="721067"/>
              <a:ext cx="76504" cy="9737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37432" y="721067"/>
              <a:ext cx="138099" cy="9521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7071" y="721067"/>
              <a:ext cx="84848" cy="9737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707396" y="726643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29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29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54297" y="684745"/>
              <a:ext cx="81076" cy="133680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3858971" y="685825"/>
            <a:ext cx="474980" cy="130810"/>
            <a:chOff x="3858971" y="685825"/>
            <a:chExt cx="474980" cy="130810"/>
          </a:xfrm>
        </p:grpSpPr>
        <p:pic>
          <p:nvPicPr>
            <p:cNvPr id="63" name="object 6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64685" y="685825"/>
              <a:ext cx="87426" cy="13045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58971" y="685825"/>
              <a:ext cx="82664" cy="13045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071505" y="686905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40">
                  <a:moveTo>
                    <a:pt x="17487" y="0"/>
                  </a:moveTo>
                  <a:lnTo>
                    <a:pt x="0" y="0"/>
                  </a:lnTo>
                  <a:lnTo>
                    <a:pt x="0" y="129374"/>
                  </a:lnTo>
                  <a:lnTo>
                    <a:pt x="17487" y="129374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19079" y="686739"/>
              <a:ext cx="214795" cy="129539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4401439" y="679907"/>
            <a:ext cx="343535" cy="139065"/>
            <a:chOff x="4401439" y="679907"/>
            <a:chExt cx="343535" cy="139065"/>
          </a:xfrm>
        </p:grpSpPr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01439" y="685825"/>
              <a:ext cx="187388" cy="13261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610862" y="679907"/>
              <a:ext cx="17780" cy="136525"/>
            </a:xfrm>
            <a:custGeom>
              <a:avLst/>
              <a:gdLst/>
              <a:ahLst/>
              <a:cxnLst/>
              <a:rect l="l" t="t" r="r" b="b"/>
              <a:pathLst>
                <a:path w="17779" h="136525">
                  <a:moveTo>
                    <a:pt x="17284" y="0"/>
                  </a:moveTo>
                  <a:lnTo>
                    <a:pt x="0" y="0"/>
                  </a:lnTo>
                  <a:lnTo>
                    <a:pt x="0" y="136372"/>
                  </a:lnTo>
                  <a:lnTo>
                    <a:pt x="17284" y="136372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50638" y="721068"/>
              <a:ext cx="93979" cy="97370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4813134" y="679907"/>
            <a:ext cx="376555" cy="139065"/>
            <a:chOff x="4813134" y="679907"/>
            <a:chExt cx="376555" cy="139065"/>
          </a:xfrm>
        </p:grpSpPr>
        <p:pic>
          <p:nvPicPr>
            <p:cNvPr id="72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13134" y="684746"/>
              <a:ext cx="81076" cy="13368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17058" y="679907"/>
              <a:ext cx="81661" cy="13637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025034" y="686638"/>
              <a:ext cx="22225" cy="130175"/>
            </a:xfrm>
            <a:custGeom>
              <a:avLst/>
              <a:gdLst/>
              <a:ahLst/>
              <a:cxnLst/>
              <a:rect l="l" t="t" r="r" b="b"/>
              <a:pathLst>
                <a:path w="22225" h="130175">
                  <a:moveTo>
                    <a:pt x="19469" y="36575"/>
                  </a:moveTo>
                  <a:lnTo>
                    <a:pt x="2184" y="36575"/>
                  </a:lnTo>
                  <a:lnTo>
                    <a:pt x="2184" y="129641"/>
                  </a:lnTo>
                  <a:lnTo>
                    <a:pt x="19469" y="129641"/>
                  </a:lnTo>
                  <a:lnTo>
                    <a:pt x="19469" y="36575"/>
                  </a:lnTo>
                  <a:close/>
                </a:path>
                <a:path w="22225" h="130175">
                  <a:moveTo>
                    <a:pt x="17487" y="0"/>
                  </a:moveTo>
                  <a:lnTo>
                    <a:pt x="4571" y="0"/>
                  </a:lnTo>
                  <a:lnTo>
                    <a:pt x="0" y="4800"/>
                  </a:lnTo>
                  <a:lnTo>
                    <a:pt x="0" y="16332"/>
                  </a:lnTo>
                  <a:lnTo>
                    <a:pt x="4178" y="20942"/>
                  </a:lnTo>
                  <a:lnTo>
                    <a:pt x="17487" y="20942"/>
                  </a:lnTo>
                  <a:lnTo>
                    <a:pt x="21856" y="16332"/>
                  </a:lnTo>
                  <a:lnTo>
                    <a:pt x="21666" y="10566"/>
                  </a:lnTo>
                  <a:lnTo>
                    <a:pt x="21666" y="4610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72684" y="696506"/>
              <a:ext cx="116839" cy="121932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3365474" y="3935781"/>
            <a:ext cx="1210945" cy="1233805"/>
            <a:chOff x="3365474" y="3935781"/>
            <a:chExt cx="1210945" cy="1233805"/>
          </a:xfrm>
        </p:grpSpPr>
        <p:sp>
          <p:nvSpPr>
            <p:cNvPr id="77" name="object 77"/>
            <p:cNvSpPr/>
            <p:nvPr/>
          </p:nvSpPr>
          <p:spPr>
            <a:xfrm>
              <a:off x="3531768" y="410157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65474" y="3935781"/>
              <a:ext cx="1210448" cy="123367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3568115" y="413959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568611" y="417535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89"/>
                  </a:lnTo>
                  <a:lnTo>
                    <a:pt x="657352" y="457568"/>
                  </a:lnTo>
                  <a:lnTo>
                    <a:pt x="650481" y="470433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95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5199100" y="3536531"/>
            <a:ext cx="1210945" cy="1233805"/>
            <a:chOff x="5199100" y="3536531"/>
            <a:chExt cx="1210945" cy="1233805"/>
          </a:xfrm>
        </p:grpSpPr>
        <p:sp>
          <p:nvSpPr>
            <p:cNvPr id="82" name="object 82"/>
            <p:cNvSpPr/>
            <p:nvPr/>
          </p:nvSpPr>
          <p:spPr>
            <a:xfrm>
              <a:off x="5364568" y="370237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99100" y="3536531"/>
              <a:ext cx="1210448" cy="123366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401703" y="3740386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401411" y="3776154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2522588" y="3935781"/>
            <a:ext cx="1212850" cy="1233805"/>
            <a:chOff x="2522588" y="3935781"/>
            <a:chExt cx="1212850" cy="1233805"/>
          </a:xfrm>
        </p:grpSpPr>
        <p:sp>
          <p:nvSpPr>
            <p:cNvPr id="87" name="object 87"/>
            <p:cNvSpPr/>
            <p:nvPr/>
          </p:nvSpPr>
          <p:spPr>
            <a:xfrm>
              <a:off x="2689682" y="410170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22588" y="3935781"/>
              <a:ext cx="1212557" cy="123367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26067" y="4139721"/>
              <a:ext cx="681951" cy="703846"/>
            </a:xfrm>
            <a:prstGeom prst="rect">
              <a:avLst/>
            </a:prstGeom>
          </p:spPr>
        </p:pic>
      </p:grpSp>
      <p:pic>
        <p:nvPicPr>
          <p:cNvPr id="90" name="object 9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647220" y="3853738"/>
            <a:ext cx="191808" cy="64338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678042" y="4290936"/>
            <a:ext cx="128841" cy="64338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718140" y="4230357"/>
            <a:ext cx="329882" cy="64338"/>
          </a:xfrm>
          <a:prstGeom prst="rect">
            <a:avLst/>
          </a:prstGeom>
        </p:spPr>
      </p:pic>
      <p:sp>
        <p:nvSpPr>
          <p:cNvPr id="93" name="object 93"/>
          <p:cNvSpPr/>
          <p:nvPr/>
        </p:nvSpPr>
        <p:spPr>
          <a:xfrm>
            <a:off x="3808984" y="4378401"/>
            <a:ext cx="173355" cy="62230"/>
          </a:xfrm>
          <a:custGeom>
            <a:avLst/>
            <a:gdLst/>
            <a:ahLst/>
            <a:cxnLst/>
            <a:rect l="l" t="t" r="r" b="b"/>
            <a:pathLst>
              <a:path w="173354" h="62229">
                <a:moveTo>
                  <a:pt x="35953" y="35814"/>
                </a:moveTo>
                <a:lnTo>
                  <a:pt x="30924" y="30988"/>
                </a:lnTo>
                <a:lnTo>
                  <a:pt x="12687" y="23749"/>
                </a:lnTo>
                <a:lnTo>
                  <a:pt x="9080" y="20980"/>
                </a:lnTo>
                <a:lnTo>
                  <a:pt x="9080" y="11239"/>
                </a:lnTo>
                <a:lnTo>
                  <a:pt x="12153" y="6337"/>
                </a:lnTo>
                <a:lnTo>
                  <a:pt x="25641" y="6337"/>
                </a:lnTo>
                <a:lnTo>
                  <a:pt x="29603" y="8115"/>
                </a:lnTo>
                <a:lnTo>
                  <a:pt x="31546" y="9194"/>
                </a:lnTo>
                <a:lnTo>
                  <a:pt x="33566" y="2844"/>
                </a:lnTo>
                <a:lnTo>
                  <a:pt x="31013" y="1422"/>
                </a:lnTo>
                <a:lnTo>
                  <a:pt x="26517" y="0"/>
                </a:lnTo>
                <a:lnTo>
                  <a:pt x="8991" y="0"/>
                </a:lnTo>
                <a:lnTo>
                  <a:pt x="1231" y="6959"/>
                </a:lnTo>
                <a:lnTo>
                  <a:pt x="1231" y="24739"/>
                </a:lnTo>
                <a:lnTo>
                  <a:pt x="7315" y="29921"/>
                </a:lnTo>
                <a:lnTo>
                  <a:pt x="17005" y="33312"/>
                </a:lnTo>
                <a:lnTo>
                  <a:pt x="25019" y="36449"/>
                </a:lnTo>
                <a:lnTo>
                  <a:pt x="28194" y="39662"/>
                </a:lnTo>
                <a:lnTo>
                  <a:pt x="28194" y="51371"/>
                </a:lnTo>
                <a:lnTo>
                  <a:pt x="23609" y="55562"/>
                </a:lnTo>
                <a:lnTo>
                  <a:pt x="10490" y="55562"/>
                </a:lnTo>
                <a:lnTo>
                  <a:pt x="5461" y="53873"/>
                </a:lnTo>
                <a:lnTo>
                  <a:pt x="2032" y="51638"/>
                </a:lnTo>
                <a:lnTo>
                  <a:pt x="0" y="58153"/>
                </a:lnTo>
                <a:lnTo>
                  <a:pt x="3175" y="60299"/>
                </a:lnTo>
                <a:lnTo>
                  <a:pt x="9512" y="62077"/>
                </a:lnTo>
                <a:lnTo>
                  <a:pt x="15240" y="62077"/>
                </a:lnTo>
                <a:lnTo>
                  <a:pt x="24384" y="60667"/>
                </a:lnTo>
                <a:lnTo>
                  <a:pt x="30848" y="56857"/>
                </a:lnTo>
                <a:lnTo>
                  <a:pt x="34683" y="51308"/>
                </a:lnTo>
                <a:lnTo>
                  <a:pt x="35953" y="44665"/>
                </a:lnTo>
                <a:lnTo>
                  <a:pt x="35953" y="35814"/>
                </a:lnTo>
                <a:close/>
              </a:path>
              <a:path w="173354" h="62229">
                <a:moveTo>
                  <a:pt x="53835" y="17856"/>
                </a:moveTo>
                <a:lnTo>
                  <a:pt x="46164" y="17856"/>
                </a:lnTo>
                <a:lnTo>
                  <a:pt x="46164" y="61074"/>
                </a:lnTo>
                <a:lnTo>
                  <a:pt x="53835" y="61074"/>
                </a:lnTo>
                <a:lnTo>
                  <a:pt x="53835" y="17856"/>
                </a:lnTo>
                <a:close/>
              </a:path>
              <a:path w="173354" h="62229">
                <a:moveTo>
                  <a:pt x="54889" y="8445"/>
                </a:moveTo>
                <a:lnTo>
                  <a:pt x="54800" y="3009"/>
                </a:lnTo>
                <a:lnTo>
                  <a:pt x="52959" y="863"/>
                </a:lnTo>
                <a:lnTo>
                  <a:pt x="47231" y="863"/>
                </a:lnTo>
                <a:lnTo>
                  <a:pt x="45275" y="3009"/>
                </a:lnTo>
                <a:lnTo>
                  <a:pt x="45199" y="8445"/>
                </a:lnTo>
                <a:lnTo>
                  <a:pt x="47053" y="10591"/>
                </a:lnTo>
                <a:lnTo>
                  <a:pt x="52959" y="10591"/>
                </a:lnTo>
                <a:lnTo>
                  <a:pt x="54889" y="8445"/>
                </a:lnTo>
                <a:close/>
              </a:path>
              <a:path w="173354" h="62229">
                <a:moveTo>
                  <a:pt x="96558" y="54825"/>
                </a:moveTo>
                <a:lnTo>
                  <a:pt x="71615" y="54825"/>
                </a:lnTo>
                <a:lnTo>
                  <a:pt x="71615" y="54648"/>
                </a:lnTo>
                <a:lnTo>
                  <a:pt x="73558" y="52501"/>
                </a:lnTo>
                <a:lnTo>
                  <a:pt x="77076" y="47955"/>
                </a:lnTo>
                <a:lnTo>
                  <a:pt x="96113" y="22758"/>
                </a:lnTo>
                <a:lnTo>
                  <a:pt x="96202" y="17856"/>
                </a:lnTo>
                <a:lnTo>
                  <a:pt x="63690" y="17856"/>
                </a:lnTo>
                <a:lnTo>
                  <a:pt x="63690" y="24193"/>
                </a:lnTo>
                <a:lnTo>
                  <a:pt x="86779" y="24193"/>
                </a:lnTo>
                <a:lnTo>
                  <a:pt x="86779" y="24371"/>
                </a:lnTo>
                <a:lnTo>
                  <a:pt x="83070" y="28740"/>
                </a:lnTo>
                <a:lnTo>
                  <a:pt x="81229" y="31064"/>
                </a:lnTo>
                <a:lnTo>
                  <a:pt x="61925" y="56527"/>
                </a:lnTo>
                <a:lnTo>
                  <a:pt x="61925" y="61074"/>
                </a:lnTo>
                <a:lnTo>
                  <a:pt x="96558" y="61074"/>
                </a:lnTo>
                <a:lnTo>
                  <a:pt x="96558" y="54825"/>
                </a:lnTo>
                <a:close/>
              </a:path>
              <a:path w="173354" h="62229">
                <a:moveTo>
                  <a:pt x="138226" y="37185"/>
                </a:moveTo>
                <a:lnTo>
                  <a:pt x="137985" y="35229"/>
                </a:lnTo>
                <a:lnTo>
                  <a:pt x="137426" y="30657"/>
                </a:lnTo>
                <a:lnTo>
                  <a:pt x="134645" y="24041"/>
                </a:lnTo>
                <a:lnTo>
                  <a:pt x="133096" y="22567"/>
                </a:lnTo>
                <a:lnTo>
                  <a:pt x="130746" y="20332"/>
                </a:lnTo>
                <a:lnTo>
                  <a:pt x="130746" y="35229"/>
                </a:lnTo>
                <a:lnTo>
                  <a:pt x="108102" y="35229"/>
                </a:lnTo>
                <a:lnTo>
                  <a:pt x="108712" y="29794"/>
                </a:lnTo>
                <a:lnTo>
                  <a:pt x="112153" y="22567"/>
                </a:lnTo>
                <a:lnTo>
                  <a:pt x="128714" y="22567"/>
                </a:lnTo>
                <a:lnTo>
                  <a:pt x="130683" y="29794"/>
                </a:lnTo>
                <a:lnTo>
                  <a:pt x="130746" y="35229"/>
                </a:lnTo>
                <a:lnTo>
                  <a:pt x="130746" y="20332"/>
                </a:lnTo>
                <a:lnTo>
                  <a:pt x="129273" y="18923"/>
                </a:lnTo>
                <a:lnTo>
                  <a:pt x="120700" y="16865"/>
                </a:lnTo>
                <a:lnTo>
                  <a:pt x="112280" y="18669"/>
                </a:lnTo>
                <a:lnTo>
                  <a:pt x="105956" y="23622"/>
                </a:lnTo>
                <a:lnTo>
                  <a:pt x="101981" y="31038"/>
                </a:lnTo>
                <a:lnTo>
                  <a:pt x="100799" y="38887"/>
                </a:lnTo>
                <a:lnTo>
                  <a:pt x="100698" y="40843"/>
                </a:lnTo>
                <a:lnTo>
                  <a:pt x="102031" y="49123"/>
                </a:lnTo>
                <a:lnTo>
                  <a:pt x="106159" y="56019"/>
                </a:lnTo>
                <a:lnTo>
                  <a:pt x="112750" y="60490"/>
                </a:lnTo>
                <a:lnTo>
                  <a:pt x="121577" y="62077"/>
                </a:lnTo>
                <a:lnTo>
                  <a:pt x="128282" y="62077"/>
                </a:lnTo>
                <a:lnTo>
                  <a:pt x="133121" y="60566"/>
                </a:lnTo>
                <a:lnTo>
                  <a:pt x="135763" y="59309"/>
                </a:lnTo>
                <a:lnTo>
                  <a:pt x="134962" y="55918"/>
                </a:lnTo>
                <a:lnTo>
                  <a:pt x="134442" y="53682"/>
                </a:lnTo>
                <a:lnTo>
                  <a:pt x="131533" y="54940"/>
                </a:lnTo>
                <a:lnTo>
                  <a:pt x="128193" y="55918"/>
                </a:lnTo>
                <a:lnTo>
                  <a:pt x="114795" y="55918"/>
                </a:lnTo>
                <a:lnTo>
                  <a:pt x="108191" y="51523"/>
                </a:lnTo>
                <a:lnTo>
                  <a:pt x="108013" y="40843"/>
                </a:lnTo>
                <a:lnTo>
                  <a:pt x="137883" y="40843"/>
                </a:lnTo>
                <a:lnTo>
                  <a:pt x="138150" y="39954"/>
                </a:lnTo>
                <a:lnTo>
                  <a:pt x="138226" y="37185"/>
                </a:lnTo>
                <a:close/>
              </a:path>
              <a:path w="173354" h="62229">
                <a:moveTo>
                  <a:pt x="172783" y="42506"/>
                </a:moveTo>
                <a:lnTo>
                  <a:pt x="168910" y="38836"/>
                </a:lnTo>
                <a:lnTo>
                  <a:pt x="161594" y="36068"/>
                </a:lnTo>
                <a:lnTo>
                  <a:pt x="155956" y="33832"/>
                </a:lnTo>
                <a:lnTo>
                  <a:pt x="153492" y="32219"/>
                </a:lnTo>
                <a:lnTo>
                  <a:pt x="153492" y="25425"/>
                </a:lnTo>
                <a:lnTo>
                  <a:pt x="156044" y="22656"/>
                </a:lnTo>
                <a:lnTo>
                  <a:pt x="164503" y="22656"/>
                </a:lnTo>
                <a:lnTo>
                  <a:pt x="167678" y="24269"/>
                </a:lnTo>
                <a:lnTo>
                  <a:pt x="169354" y="25247"/>
                </a:lnTo>
                <a:lnTo>
                  <a:pt x="171208" y="19532"/>
                </a:lnTo>
                <a:lnTo>
                  <a:pt x="168910" y="18110"/>
                </a:lnTo>
                <a:lnTo>
                  <a:pt x="165214" y="16852"/>
                </a:lnTo>
                <a:lnTo>
                  <a:pt x="151638" y="16852"/>
                </a:lnTo>
                <a:lnTo>
                  <a:pt x="146088" y="22567"/>
                </a:lnTo>
                <a:lnTo>
                  <a:pt x="146088" y="34734"/>
                </a:lnTo>
                <a:lnTo>
                  <a:pt x="149707" y="39014"/>
                </a:lnTo>
                <a:lnTo>
                  <a:pt x="163093" y="44030"/>
                </a:lnTo>
                <a:lnTo>
                  <a:pt x="165303" y="45999"/>
                </a:lnTo>
                <a:lnTo>
                  <a:pt x="165303" y="53416"/>
                </a:lnTo>
                <a:lnTo>
                  <a:pt x="162661" y="56184"/>
                </a:lnTo>
                <a:lnTo>
                  <a:pt x="153136" y="56184"/>
                </a:lnTo>
                <a:lnTo>
                  <a:pt x="149085" y="54584"/>
                </a:lnTo>
                <a:lnTo>
                  <a:pt x="146799" y="53149"/>
                </a:lnTo>
                <a:lnTo>
                  <a:pt x="144856" y="59042"/>
                </a:lnTo>
                <a:lnTo>
                  <a:pt x="147853" y="60833"/>
                </a:lnTo>
                <a:lnTo>
                  <a:pt x="152171" y="62077"/>
                </a:lnTo>
                <a:lnTo>
                  <a:pt x="166979" y="62077"/>
                </a:lnTo>
                <a:lnTo>
                  <a:pt x="172783" y="56629"/>
                </a:lnTo>
                <a:lnTo>
                  <a:pt x="172783" y="42506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96690" y="4712792"/>
            <a:ext cx="400685" cy="59690"/>
          </a:xfrm>
          <a:custGeom>
            <a:avLst/>
            <a:gdLst/>
            <a:ahLst/>
            <a:cxnLst/>
            <a:rect l="l" t="t" r="r" b="b"/>
            <a:pathLst>
              <a:path w="400685" h="59689">
                <a:moveTo>
                  <a:pt x="59804" y="59270"/>
                </a:moveTo>
                <a:lnTo>
                  <a:pt x="56146" y="0"/>
                </a:lnTo>
                <a:lnTo>
                  <a:pt x="46507" y="0"/>
                </a:lnTo>
                <a:lnTo>
                  <a:pt x="33375" y="36131"/>
                </a:lnTo>
                <a:lnTo>
                  <a:pt x="31292" y="43065"/>
                </a:lnTo>
                <a:lnTo>
                  <a:pt x="29895" y="49047"/>
                </a:lnTo>
                <a:lnTo>
                  <a:pt x="29552" y="49047"/>
                </a:lnTo>
                <a:lnTo>
                  <a:pt x="28079" y="42887"/>
                </a:lnTo>
                <a:lnTo>
                  <a:pt x="26162" y="35953"/>
                </a:lnTo>
                <a:lnTo>
                  <a:pt x="23736" y="28740"/>
                </a:lnTo>
                <a:lnTo>
                  <a:pt x="13728" y="0"/>
                </a:lnTo>
                <a:lnTo>
                  <a:pt x="4089" y="0"/>
                </a:lnTo>
                <a:lnTo>
                  <a:pt x="0" y="59270"/>
                </a:lnTo>
                <a:lnTo>
                  <a:pt x="7213" y="59270"/>
                </a:lnTo>
                <a:lnTo>
                  <a:pt x="9131" y="27025"/>
                </a:lnTo>
                <a:lnTo>
                  <a:pt x="9906" y="7747"/>
                </a:lnTo>
                <a:lnTo>
                  <a:pt x="10083" y="7747"/>
                </a:lnTo>
                <a:lnTo>
                  <a:pt x="11734" y="14693"/>
                </a:lnTo>
                <a:lnTo>
                  <a:pt x="13995" y="22339"/>
                </a:lnTo>
                <a:lnTo>
                  <a:pt x="16865" y="30695"/>
                </a:lnTo>
                <a:lnTo>
                  <a:pt x="26162" y="58902"/>
                </a:lnTo>
                <a:lnTo>
                  <a:pt x="32156" y="58902"/>
                </a:lnTo>
                <a:lnTo>
                  <a:pt x="45110" y="22593"/>
                </a:lnTo>
                <a:lnTo>
                  <a:pt x="47802" y="14605"/>
                </a:lnTo>
                <a:lnTo>
                  <a:pt x="49809" y="7747"/>
                </a:lnTo>
                <a:lnTo>
                  <a:pt x="50063" y="7747"/>
                </a:lnTo>
                <a:lnTo>
                  <a:pt x="50101" y="13652"/>
                </a:lnTo>
                <a:lnTo>
                  <a:pt x="50634" y="26822"/>
                </a:lnTo>
                <a:lnTo>
                  <a:pt x="52324" y="59270"/>
                </a:lnTo>
                <a:lnTo>
                  <a:pt x="59804" y="59270"/>
                </a:lnTo>
                <a:close/>
              </a:path>
              <a:path w="400685" h="59689">
                <a:moveTo>
                  <a:pt x="89103" y="32600"/>
                </a:moveTo>
                <a:lnTo>
                  <a:pt x="67894" y="32600"/>
                </a:lnTo>
                <a:lnTo>
                  <a:pt x="67894" y="38315"/>
                </a:lnTo>
                <a:lnTo>
                  <a:pt x="89103" y="38315"/>
                </a:lnTo>
                <a:lnTo>
                  <a:pt x="89103" y="32600"/>
                </a:lnTo>
                <a:close/>
              </a:path>
              <a:path w="400685" h="59689">
                <a:moveTo>
                  <a:pt x="130886" y="52844"/>
                </a:moveTo>
                <a:lnTo>
                  <a:pt x="105854" y="52844"/>
                </a:lnTo>
                <a:lnTo>
                  <a:pt x="105854" y="0"/>
                </a:lnTo>
                <a:lnTo>
                  <a:pt x="98209" y="0"/>
                </a:lnTo>
                <a:lnTo>
                  <a:pt x="98209" y="59270"/>
                </a:lnTo>
                <a:lnTo>
                  <a:pt x="130886" y="59270"/>
                </a:lnTo>
                <a:lnTo>
                  <a:pt x="130886" y="52844"/>
                </a:lnTo>
                <a:close/>
              </a:path>
              <a:path w="400685" h="59689">
                <a:moveTo>
                  <a:pt x="152793" y="32600"/>
                </a:moveTo>
                <a:lnTo>
                  <a:pt x="131584" y="32600"/>
                </a:lnTo>
                <a:lnTo>
                  <a:pt x="131584" y="38315"/>
                </a:lnTo>
                <a:lnTo>
                  <a:pt x="152793" y="38315"/>
                </a:lnTo>
                <a:lnTo>
                  <a:pt x="152793" y="32600"/>
                </a:lnTo>
                <a:close/>
              </a:path>
              <a:path w="400685" h="59689">
                <a:moveTo>
                  <a:pt x="200952" y="59270"/>
                </a:moveTo>
                <a:lnTo>
                  <a:pt x="182702" y="28841"/>
                </a:lnTo>
                <a:lnTo>
                  <a:pt x="200520" y="0"/>
                </a:lnTo>
                <a:lnTo>
                  <a:pt x="191820" y="0"/>
                </a:lnTo>
                <a:lnTo>
                  <a:pt x="180174" y="20396"/>
                </a:lnTo>
                <a:lnTo>
                  <a:pt x="178523" y="24003"/>
                </a:lnTo>
                <a:lnTo>
                  <a:pt x="178346" y="24003"/>
                </a:lnTo>
                <a:lnTo>
                  <a:pt x="175044" y="17767"/>
                </a:lnTo>
                <a:lnTo>
                  <a:pt x="165049" y="0"/>
                </a:lnTo>
                <a:lnTo>
                  <a:pt x="156362" y="0"/>
                </a:lnTo>
                <a:lnTo>
                  <a:pt x="173570" y="29286"/>
                </a:lnTo>
                <a:lnTo>
                  <a:pt x="155663" y="59270"/>
                </a:lnTo>
                <a:lnTo>
                  <a:pt x="164363" y="59270"/>
                </a:lnTo>
                <a:lnTo>
                  <a:pt x="171399" y="46253"/>
                </a:lnTo>
                <a:lnTo>
                  <a:pt x="174434" y="41071"/>
                </a:lnTo>
                <a:lnTo>
                  <a:pt x="176085" y="37985"/>
                </a:lnTo>
                <a:lnTo>
                  <a:pt x="177749" y="34467"/>
                </a:lnTo>
                <a:lnTo>
                  <a:pt x="177914" y="34467"/>
                </a:lnTo>
                <a:lnTo>
                  <a:pt x="181571" y="41236"/>
                </a:lnTo>
                <a:lnTo>
                  <a:pt x="184696" y="46253"/>
                </a:lnTo>
                <a:lnTo>
                  <a:pt x="192176" y="59270"/>
                </a:lnTo>
                <a:lnTo>
                  <a:pt x="200952" y="59270"/>
                </a:lnTo>
                <a:close/>
              </a:path>
              <a:path w="400685" h="59689">
                <a:moveTo>
                  <a:pt x="242328" y="52844"/>
                </a:moveTo>
                <a:lnTo>
                  <a:pt x="217297" y="52844"/>
                </a:lnTo>
                <a:lnTo>
                  <a:pt x="217297" y="0"/>
                </a:lnTo>
                <a:lnTo>
                  <a:pt x="209651" y="0"/>
                </a:lnTo>
                <a:lnTo>
                  <a:pt x="209651" y="59270"/>
                </a:lnTo>
                <a:lnTo>
                  <a:pt x="242328" y="59270"/>
                </a:lnTo>
                <a:lnTo>
                  <a:pt x="242328" y="52844"/>
                </a:lnTo>
                <a:close/>
              </a:path>
              <a:path w="400685" h="59689">
                <a:moveTo>
                  <a:pt x="264236" y="32600"/>
                </a:moveTo>
                <a:lnTo>
                  <a:pt x="243027" y="32600"/>
                </a:lnTo>
                <a:lnTo>
                  <a:pt x="243027" y="38315"/>
                </a:lnTo>
                <a:lnTo>
                  <a:pt x="264236" y="38315"/>
                </a:lnTo>
                <a:lnTo>
                  <a:pt x="264236" y="32600"/>
                </a:lnTo>
                <a:close/>
              </a:path>
              <a:path w="400685" h="59689">
                <a:moveTo>
                  <a:pt x="306730" y="52933"/>
                </a:moveTo>
                <a:lnTo>
                  <a:pt x="281444" y="52933"/>
                </a:lnTo>
                <a:lnTo>
                  <a:pt x="281444" y="52755"/>
                </a:lnTo>
                <a:lnTo>
                  <a:pt x="285877" y="48450"/>
                </a:lnTo>
                <a:lnTo>
                  <a:pt x="293966" y="40233"/>
                </a:lnTo>
                <a:lnTo>
                  <a:pt x="300101" y="32689"/>
                </a:lnTo>
                <a:lnTo>
                  <a:pt x="303987" y="25323"/>
                </a:lnTo>
                <a:lnTo>
                  <a:pt x="305346" y="17653"/>
                </a:lnTo>
                <a:lnTo>
                  <a:pt x="305346" y="9563"/>
                </a:lnTo>
                <a:lnTo>
                  <a:pt x="300304" y="1104"/>
                </a:lnTo>
                <a:lnTo>
                  <a:pt x="281609" y="1104"/>
                </a:lnTo>
                <a:lnTo>
                  <a:pt x="276047" y="3568"/>
                </a:lnTo>
                <a:lnTo>
                  <a:pt x="272135" y="7010"/>
                </a:lnTo>
                <a:lnTo>
                  <a:pt x="274574" y="12369"/>
                </a:lnTo>
                <a:lnTo>
                  <a:pt x="277177" y="10172"/>
                </a:lnTo>
                <a:lnTo>
                  <a:pt x="281444" y="7531"/>
                </a:lnTo>
                <a:lnTo>
                  <a:pt x="294995" y="7531"/>
                </a:lnTo>
                <a:lnTo>
                  <a:pt x="297700" y="12903"/>
                </a:lnTo>
                <a:lnTo>
                  <a:pt x="297700" y="18707"/>
                </a:lnTo>
                <a:lnTo>
                  <a:pt x="296430" y="25082"/>
                </a:lnTo>
                <a:lnTo>
                  <a:pt x="292595" y="31724"/>
                </a:lnTo>
                <a:lnTo>
                  <a:pt x="286067" y="39370"/>
                </a:lnTo>
                <a:lnTo>
                  <a:pt x="276745" y="48717"/>
                </a:lnTo>
                <a:lnTo>
                  <a:pt x="270662" y="54521"/>
                </a:lnTo>
                <a:lnTo>
                  <a:pt x="270662" y="59270"/>
                </a:lnTo>
                <a:lnTo>
                  <a:pt x="306730" y="59270"/>
                </a:lnTo>
                <a:lnTo>
                  <a:pt x="306730" y="52933"/>
                </a:lnTo>
                <a:close/>
              </a:path>
              <a:path w="400685" h="59689">
                <a:moveTo>
                  <a:pt x="358825" y="59270"/>
                </a:moveTo>
                <a:lnTo>
                  <a:pt x="340575" y="28841"/>
                </a:lnTo>
                <a:lnTo>
                  <a:pt x="358394" y="0"/>
                </a:lnTo>
                <a:lnTo>
                  <a:pt x="349694" y="0"/>
                </a:lnTo>
                <a:lnTo>
                  <a:pt x="338048" y="20396"/>
                </a:lnTo>
                <a:lnTo>
                  <a:pt x="336397" y="24003"/>
                </a:lnTo>
                <a:lnTo>
                  <a:pt x="336219" y="24003"/>
                </a:lnTo>
                <a:lnTo>
                  <a:pt x="332917" y="17767"/>
                </a:lnTo>
                <a:lnTo>
                  <a:pt x="322922" y="0"/>
                </a:lnTo>
                <a:lnTo>
                  <a:pt x="314236" y="0"/>
                </a:lnTo>
                <a:lnTo>
                  <a:pt x="331444" y="29286"/>
                </a:lnTo>
                <a:lnTo>
                  <a:pt x="313537" y="59270"/>
                </a:lnTo>
                <a:lnTo>
                  <a:pt x="322237" y="59270"/>
                </a:lnTo>
                <a:lnTo>
                  <a:pt x="329272" y="46253"/>
                </a:lnTo>
                <a:lnTo>
                  <a:pt x="332308" y="41071"/>
                </a:lnTo>
                <a:lnTo>
                  <a:pt x="333959" y="37985"/>
                </a:lnTo>
                <a:lnTo>
                  <a:pt x="335622" y="34467"/>
                </a:lnTo>
                <a:lnTo>
                  <a:pt x="335788" y="34467"/>
                </a:lnTo>
                <a:lnTo>
                  <a:pt x="339445" y="41236"/>
                </a:lnTo>
                <a:lnTo>
                  <a:pt x="342569" y="46253"/>
                </a:lnTo>
                <a:lnTo>
                  <a:pt x="350050" y="59270"/>
                </a:lnTo>
                <a:lnTo>
                  <a:pt x="358825" y="59270"/>
                </a:lnTo>
                <a:close/>
              </a:path>
              <a:path w="400685" h="59689">
                <a:moveTo>
                  <a:pt x="400215" y="52844"/>
                </a:moveTo>
                <a:lnTo>
                  <a:pt x="375183" y="52844"/>
                </a:lnTo>
                <a:lnTo>
                  <a:pt x="375183" y="0"/>
                </a:lnTo>
                <a:lnTo>
                  <a:pt x="367538" y="0"/>
                </a:lnTo>
                <a:lnTo>
                  <a:pt x="367538" y="59270"/>
                </a:lnTo>
                <a:lnTo>
                  <a:pt x="400215" y="59270"/>
                </a:lnTo>
                <a:lnTo>
                  <a:pt x="400215" y="52844"/>
                </a:lnTo>
                <a:close/>
              </a:path>
            </a:pathLst>
          </a:custGeom>
          <a:solidFill>
            <a:srgbClr val="B97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" name="object 95"/>
          <p:cNvGrpSpPr/>
          <p:nvPr/>
        </p:nvGrpSpPr>
        <p:grpSpPr>
          <a:xfrm>
            <a:off x="1253948" y="1270139"/>
            <a:ext cx="1711325" cy="3426460"/>
            <a:chOff x="1253948" y="1270139"/>
            <a:chExt cx="1711325" cy="3426460"/>
          </a:xfrm>
        </p:grpSpPr>
        <p:sp>
          <p:nvSpPr>
            <p:cNvPr id="96" name="object 96"/>
            <p:cNvSpPr/>
            <p:nvPr/>
          </p:nvSpPr>
          <p:spPr>
            <a:xfrm>
              <a:off x="1731898" y="362739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65643" y="3462591"/>
              <a:ext cx="1212557" cy="123367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769021" y="3665410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68741" y="370117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14791" y="3790353"/>
              <a:ext cx="191808" cy="6433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2028837" y="4230319"/>
              <a:ext cx="165735" cy="61594"/>
            </a:xfrm>
            <a:custGeom>
              <a:avLst/>
              <a:gdLst/>
              <a:ahLst/>
              <a:cxnLst/>
              <a:rect l="l" t="t" r="r" b="b"/>
              <a:pathLst>
                <a:path w="165735" h="61595">
                  <a:moveTo>
                    <a:pt x="38773" y="60579"/>
                  </a:moveTo>
                  <a:lnTo>
                    <a:pt x="37541" y="58254"/>
                  </a:lnTo>
                  <a:lnTo>
                    <a:pt x="36131" y="52539"/>
                  </a:lnTo>
                  <a:lnTo>
                    <a:pt x="32778" y="37884"/>
                  </a:lnTo>
                  <a:lnTo>
                    <a:pt x="30657" y="34493"/>
                  </a:lnTo>
                  <a:lnTo>
                    <a:pt x="30048" y="33515"/>
                  </a:lnTo>
                  <a:lnTo>
                    <a:pt x="25463" y="31902"/>
                  </a:lnTo>
                  <a:lnTo>
                    <a:pt x="25463" y="31635"/>
                  </a:lnTo>
                  <a:lnTo>
                    <a:pt x="31724" y="29489"/>
                  </a:lnTo>
                  <a:lnTo>
                    <a:pt x="32550" y="28600"/>
                  </a:lnTo>
                  <a:lnTo>
                    <a:pt x="36652" y="24231"/>
                  </a:lnTo>
                  <a:lnTo>
                    <a:pt x="36652" y="11671"/>
                  </a:lnTo>
                  <a:lnTo>
                    <a:pt x="34899" y="7581"/>
                  </a:lnTo>
                  <a:lnTo>
                    <a:pt x="33134" y="5969"/>
                  </a:lnTo>
                  <a:lnTo>
                    <a:pt x="28905" y="2095"/>
                  </a:lnTo>
                  <a:lnTo>
                    <a:pt x="28905" y="9448"/>
                  </a:lnTo>
                  <a:lnTo>
                    <a:pt x="28905" y="24053"/>
                  </a:lnTo>
                  <a:lnTo>
                    <a:pt x="23787" y="28600"/>
                  </a:lnTo>
                  <a:lnTo>
                    <a:pt x="7759" y="28600"/>
                  </a:lnTo>
                  <a:lnTo>
                    <a:pt x="7759" y="6680"/>
                  </a:lnTo>
                  <a:lnTo>
                    <a:pt x="8991" y="6324"/>
                  </a:lnTo>
                  <a:lnTo>
                    <a:pt x="11544" y="5969"/>
                  </a:lnTo>
                  <a:lnTo>
                    <a:pt x="15328" y="5969"/>
                  </a:lnTo>
                  <a:lnTo>
                    <a:pt x="23355" y="6057"/>
                  </a:lnTo>
                  <a:lnTo>
                    <a:pt x="28905" y="9448"/>
                  </a:lnTo>
                  <a:lnTo>
                    <a:pt x="28905" y="2095"/>
                  </a:lnTo>
                  <a:lnTo>
                    <a:pt x="28282" y="1511"/>
                  </a:lnTo>
                  <a:lnTo>
                    <a:pt x="22910" y="0"/>
                  </a:lnTo>
                  <a:lnTo>
                    <a:pt x="9512" y="0"/>
                  </a:lnTo>
                  <a:lnTo>
                    <a:pt x="3962" y="444"/>
                  </a:lnTo>
                  <a:lnTo>
                    <a:pt x="0" y="1244"/>
                  </a:lnTo>
                  <a:lnTo>
                    <a:pt x="0" y="60579"/>
                  </a:lnTo>
                  <a:lnTo>
                    <a:pt x="7759" y="60579"/>
                  </a:lnTo>
                  <a:lnTo>
                    <a:pt x="7759" y="34493"/>
                  </a:lnTo>
                  <a:lnTo>
                    <a:pt x="14973" y="34493"/>
                  </a:lnTo>
                  <a:lnTo>
                    <a:pt x="21945" y="34759"/>
                  </a:lnTo>
                  <a:lnTo>
                    <a:pt x="25107" y="37973"/>
                  </a:lnTo>
                  <a:lnTo>
                    <a:pt x="26873" y="46189"/>
                  </a:lnTo>
                  <a:lnTo>
                    <a:pt x="28460" y="53695"/>
                  </a:lnTo>
                  <a:lnTo>
                    <a:pt x="29870" y="58877"/>
                  </a:lnTo>
                  <a:lnTo>
                    <a:pt x="30746" y="60579"/>
                  </a:lnTo>
                  <a:lnTo>
                    <a:pt x="38773" y="60579"/>
                  </a:lnTo>
                  <a:close/>
                </a:path>
                <a:path w="165735" h="61595">
                  <a:moveTo>
                    <a:pt x="86182" y="38963"/>
                  </a:moveTo>
                  <a:lnTo>
                    <a:pt x="84670" y="29591"/>
                  </a:lnTo>
                  <a:lnTo>
                    <a:pt x="80454" y="22466"/>
                  </a:lnTo>
                  <a:lnTo>
                    <a:pt x="80251" y="22326"/>
                  </a:lnTo>
                  <a:lnTo>
                    <a:pt x="78333" y="20993"/>
                  </a:lnTo>
                  <a:lnTo>
                    <a:pt x="78333" y="47815"/>
                  </a:lnTo>
                  <a:lnTo>
                    <a:pt x="73748" y="55778"/>
                  </a:lnTo>
                  <a:lnTo>
                    <a:pt x="56743" y="55778"/>
                  </a:lnTo>
                  <a:lnTo>
                    <a:pt x="52374" y="47815"/>
                  </a:lnTo>
                  <a:lnTo>
                    <a:pt x="52336" y="31445"/>
                  </a:lnTo>
                  <a:lnTo>
                    <a:pt x="55778" y="22326"/>
                  </a:lnTo>
                  <a:lnTo>
                    <a:pt x="74815" y="22326"/>
                  </a:lnTo>
                  <a:lnTo>
                    <a:pt x="78282" y="31445"/>
                  </a:lnTo>
                  <a:lnTo>
                    <a:pt x="78333" y="47815"/>
                  </a:lnTo>
                  <a:lnTo>
                    <a:pt x="78333" y="20993"/>
                  </a:lnTo>
                  <a:lnTo>
                    <a:pt x="73977" y="17945"/>
                  </a:lnTo>
                  <a:lnTo>
                    <a:pt x="65735" y="16357"/>
                  </a:lnTo>
                  <a:lnTo>
                    <a:pt x="57543" y="17881"/>
                  </a:lnTo>
                  <a:lnTo>
                    <a:pt x="50787" y="22326"/>
                  </a:lnTo>
                  <a:lnTo>
                    <a:pt x="46189" y="29476"/>
                  </a:lnTo>
                  <a:lnTo>
                    <a:pt x="44500" y="39141"/>
                  </a:lnTo>
                  <a:lnTo>
                    <a:pt x="46075" y="48539"/>
                  </a:lnTo>
                  <a:lnTo>
                    <a:pt x="50406" y="55587"/>
                  </a:lnTo>
                  <a:lnTo>
                    <a:pt x="56845" y="60032"/>
                  </a:lnTo>
                  <a:lnTo>
                    <a:pt x="64770" y="61569"/>
                  </a:lnTo>
                  <a:lnTo>
                    <a:pt x="72275" y="60299"/>
                  </a:lnTo>
                  <a:lnTo>
                    <a:pt x="79171" y="56273"/>
                  </a:lnTo>
                  <a:lnTo>
                    <a:pt x="79527" y="55778"/>
                  </a:lnTo>
                  <a:lnTo>
                    <a:pt x="84213" y="49250"/>
                  </a:lnTo>
                  <a:lnTo>
                    <a:pt x="86182" y="38963"/>
                  </a:lnTo>
                  <a:close/>
                </a:path>
                <a:path w="165735" h="61595">
                  <a:moveTo>
                    <a:pt x="120865" y="42011"/>
                  </a:moveTo>
                  <a:lnTo>
                    <a:pt x="116992" y="38341"/>
                  </a:lnTo>
                  <a:lnTo>
                    <a:pt x="109677" y="35572"/>
                  </a:lnTo>
                  <a:lnTo>
                    <a:pt x="104038" y="33337"/>
                  </a:lnTo>
                  <a:lnTo>
                    <a:pt x="101574" y="31724"/>
                  </a:lnTo>
                  <a:lnTo>
                    <a:pt x="101574" y="24930"/>
                  </a:lnTo>
                  <a:lnTo>
                    <a:pt x="104127" y="22161"/>
                  </a:lnTo>
                  <a:lnTo>
                    <a:pt x="112585" y="22161"/>
                  </a:lnTo>
                  <a:lnTo>
                    <a:pt x="115760" y="23774"/>
                  </a:lnTo>
                  <a:lnTo>
                    <a:pt x="117436" y="24752"/>
                  </a:lnTo>
                  <a:lnTo>
                    <a:pt x="119291" y="19037"/>
                  </a:lnTo>
                  <a:lnTo>
                    <a:pt x="116992" y="17614"/>
                  </a:lnTo>
                  <a:lnTo>
                    <a:pt x="113296" y="16357"/>
                  </a:lnTo>
                  <a:lnTo>
                    <a:pt x="99720" y="16357"/>
                  </a:lnTo>
                  <a:lnTo>
                    <a:pt x="94170" y="22072"/>
                  </a:lnTo>
                  <a:lnTo>
                    <a:pt x="94170" y="34239"/>
                  </a:lnTo>
                  <a:lnTo>
                    <a:pt x="97790" y="38531"/>
                  </a:lnTo>
                  <a:lnTo>
                    <a:pt x="111175" y="43535"/>
                  </a:lnTo>
                  <a:lnTo>
                    <a:pt x="113385" y="45504"/>
                  </a:lnTo>
                  <a:lnTo>
                    <a:pt x="113385" y="52920"/>
                  </a:lnTo>
                  <a:lnTo>
                    <a:pt x="110744" y="55689"/>
                  </a:lnTo>
                  <a:lnTo>
                    <a:pt x="101219" y="55689"/>
                  </a:lnTo>
                  <a:lnTo>
                    <a:pt x="97167" y="54089"/>
                  </a:lnTo>
                  <a:lnTo>
                    <a:pt x="94881" y="52654"/>
                  </a:lnTo>
                  <a:lnTo>
                    <a:pt x="92938" y="58547"/>
                  </a:lnTo>
                  <a:lnTo>
                    <a:pt x="95935" y="60337"/>
                  </a:lnTo>
                  <a:lnTo>
                    <a:pt x="100253" y="61582"/>
                  </a:lnTo>
                  <a:lnTo>
                    <a:pt x="115062" y="61582"/>
                  </a:lnTo>
                  <a:lnTo>
                    <a:pt x="120865" y="56134"/>
                  </a:lnTo>
                  <a:lnTo>
                    <a:pt x="120865" y="42011"/>
                  </a:lnTo>
                  <a:close/>
                </a:path>
                <a:path w="165735" h="61595">
                  <a:moveTo>
                    <a:pt x="165379" y="36677"/>
                  </a:moveTo>
                  <a:lnTo>
                    <a:pt x="165138" y="34721"/>
                  </a:lnTo>
                  <a:lnTo>
                    <a:pt x="164579" y="30162"/>
                  </a:lnTo>
                  <a:lnTo>
                    <a:pt x="161798" y="23545"/>
                  </a:lnTo>
                  <a:lnTo>
                    <a:pt x="160248" y="22059"/>
                  </a:lnTo>
                  <a:lnTo>
                    <a:pt x="157899" y="19837"/>
                  </a:lnTo>
                  <a:lnTo>
                    <a:pt x="157899" y="34721"/>
                  </a:lnTo>
                  <a:lnTo>
                    <a:pt x="135255" y="34721"/>
                  </a:lnTo>
                  <a:lnTo>
                    <a:pt x="135864" y="29286"/>
                  </a:lnTo>
                  <a:lnTo>
                    <a:pt x="139306" y="22059"/>
                  </a:lnTo>
                  <a:lnTo>
                    <a:pt x="155867" y="22059"/>
                  </a:lnTo>
                  <a:lnTo>
                    <a:pt x="157835" y="29286"/>
                  </a:lnTo>
                  <a:lnTo>
                    <a:pt x="157899" y="34721"/>
                  </a:lnTo>
                  <a:lnTo>
                    <a:pt x="157899" y="19837"/>
                  </a:lnTo>
                  <a:lnTo>
                    <a:pt x="156425" y="18427"/>
                  </a:lnTo>
                  <a:lnTo>
                    <a:pt x="147853" y="16357"/>
                  </a:lnTo>
                  <a:lnTo>
                    <a:pt x="139433" y="18173"/>
                  </a:lnTo>
                  <a:lnTo>
                    <a:pt x="133108" y="23126"/>
                  </a:lnTo>
                  <a:lnTo>
                    <a:pt x="129133" y="30543"/>
                  </a:lnTo>
                  <a:lnTo>
                    <a:pt x="127952" y="38379"/>
                  </a:lnTo>
                  <a:lnTo>
                    <a:pt x="127850" y="40335"/>
                  </a:lnTo>
                  <a:lnTo>
                    <a:pt x="129184" y="48615"/>
                  </a:lnTo>
                  <a:lnTo>
                    <a:pt x="133311" y="55524"/>
                  </a:lnTo>
                  <a:lnTo>
                    <a:pt x="139903" y="59994"/>
                  </a:lnTo>
                  <a:lnTo>
                    <a:pt x="148729" y="61569"/>
                  </a:lnTo>
                  <a:lnTo>
                    <a:pt x="155435" y="61569"/>
                  </a:lnTo>
                  <a:lnTo>
                    <a:pt x="160274" y="60058"/>
                  </a:lnTo>
                  <a:lnTo>
                    <a:pt x="162915" y="58801"/>
                  </a:lnTo>
                  <a:lnTo>
                    <a:pt x="162115" y="55410"/>
                  </a:lnTo>
                  <a:lnTo>
                    <a:pt x="161594" y="53174"/>
                  </a:lnTo>
                  <a:lnTo>
                    <a:pt x="158686" y="54432"/>
                  </a:lnTo>
                  <a:lnTo>
                    <a:pt x="155346" y="55410"/>
                  </a:lnTo>
                  <a:lnTo>
                    <a:pt x="141947" y="55410"/>
                  </a:lnTo>
                  <a:lnTo>
                    <a:pt x="135343" y="51015"/>
                  </a:lnTo>
                  <a:lnTo>
                    <a:pt x="135166" y="40335"/>
                  </a:lnTo>
                  <a:lnTo>
                    <a:pt x="165036" y="40335"/>
                  </a:lnTo>
                  <a:lnTo>
                    <a:pt x="165303" y="39446"/>
                  </a:lnTo>
                  <a:lnTo>
                    <a:pt x="165379" y="36677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53948" y="1270139"/>
              <a:ext cx="1711070" cy="2362200"/>
            </a:xfrm>
            <a:prstGeom prst="rect">
              <a:avLst/>
            </a:prstGeom>
          </p:spPr>
        </p:pic>
      </p:grpSp>
      <p:pic>
        <p:nvPicPr>
          <p:cNvPr id="103" name="object 10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862334" y="1279359"/>
            <a:ext cx="1769262" cy="2474810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857030" y="2151138"/>
            <a:ext cx="517542" cy="581774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481610" y="2275801"/>
            <a:ext cx="478882" cy="521876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4252709" y="3952684"/>
            <a:ext cx="1212850" cy="1233805"/>
            <a:chOff x="4252709" y="3952684"/>
            <a:chExt cx="1212850" cy="1233805"/>
          </a:xfrm>
        </p:grpSpPr>
        <p:sp>
          <p:nvSpPr>
            <p:cNvPr id="107" name="object 107"/>
            <p:cNvSpPr/>
            <p:nvPr/>
          </p:nvSpPr>
          <p:spPr>
            <a:xfrm>
              <a:off x="4420717" y="411780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252709" y="3952684"/>
              <a:ext cx="1212557" cy="1233678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457052" y="4155816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57560" y="4191584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62462" y="4224134"/>
              <a:ext cx="211543" cy="6433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96129" y="4227385"/>
              <a:ext cx="172986" cy="7976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575010" y="4662208"/>
              <a:ext cx="378510" cy="81887"/>
            </a:xfrm>
            <a:prstGeom prst="rect">
              <a:avLst/>
            </a:prstGeom>
          </p:spPr>
        </p:pic>
      </p:grpSp>
      <p:sp>
        <p:nvSpPr>
          <p:cNvPr id="114" name="object 114"/>
          <p:cNvSpPr/>
          <p:nvPr/>
        </p:nvSpPr>
        <p:spPr>
          <a:xfrm>
            <a:off x="952460" y="8053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5246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5246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8648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8648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8648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050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050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050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41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0"/>
            <a:ext cx="1029335" cy="5634355"/>
          </a:xfrm>
          <a:custGeom>
            <a:avLst/>
            <a:gdLst/>
            <a:ahLst/>
            <a:cxnLst/>
            <a:rect l="l" t="t" r="r" b="b"/>
            <a:pathLst>
              <a:path w="1029335" h="5634355">
                <a:moveTo>
                  <a:pt x="1029039" y="0"/>
                </a:moveTo>
                <a:lnTo>
                  <a:pt x="0" y="0"/>
                </a:lnTo>
                <a:lnTo>
                  <a:pt x="0" y="5633999"/>
                </a:lnTo>
                <a:lnTo>
                  <a:pt x="1029039" y="5633999"/>
                </a:lnTo>
                <a:lnTo>
                  <a:pt x="1029039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91845" y="40786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91845" y="42446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91845" y="44105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25856" y="40786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25856" y="42446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25856" y="44105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59880" y="40786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59880" y="42446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59880" y="44105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00299" y="654875"/>
            <a:ext cx="1731289" cy="140677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4604384" y="657021"/>
            <a:ext cx="300990" cy="139065"/>
            <a:chOff x="4604384" y="657021"/>
            <a:chExt cx="300990" cy="139065"/>
          </a:xfrm>
        </p:grpSpPr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4384" y="662940"/>
              <a:ext cx="185991" cy="13261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812080" y="657021"/>
              <a:ext cx="93345" cy="139065"/>
            </a:xfrm>
            <a:custGeom>
              <a:avLst/>
              <a:gdLst/>
              <a:ahLst/>
              <a:cxnLst/>
              <a:rect l="l" t="t" r="r" b="b"/>
              <a:pathLst>
                <a:path w="93345" h="139065">
                  <a:moveTo>
                    <a:pt x="17284" y="0"/>
                  </a:moveTo>
                  <a:lnTo>
                    <a:pt x="0" y="0"/>
                  </a:lnTo>
                  <a:lnTo>
                    <a:pt x="0" y="136372"/>
                  </a:lnTo>
                  <a:lnTo>
                    <a:pt x="17284" y="136372"/>
                  </a:lnTo>
                  <a:lnTo>
                    <a:pt x="17284" y="0"/>
                  </a:lnTo>
                  <a:close/>
                </a:path>
                <a:path w="93345" h="139065">
                  <a:moveTo>
                    <a:pt x="92837" y="43307"/>
                  </a:moveTo>
                  <a:lnTo>
                    <a:pt x="67792" y="43307"/>
                  </a:lnTo>
                  <a:lnTo>
                    <a:pt x="67792" y="16598"/>
                  </a:lnTo>
                  <a:lnTo>
                    <a:pt x="50507" y="21031"/>
                  </a:lnTo>
                  <a:lnTo>
                    <a:pt x="50507" y="43307"/>
                  </a:lnTo>
                  <a:lnTo>
                    <a:pt x="35610" y="43307"/>
                  </a:lnTo>
                  <a:lnTo>
                    <a:pt x="35610" y="56184"/>
                  </a:lnTo>
                  <a:lnTo>
                    <a:pt x="50507" y="56184"/>
                  </a:lnTo>
                  <a:lnTo>
                    <a:pt x="50507" y="117957"/>
                  </a:lnTo>
                  <a:lnTo>
                    <a:pt x="52501" y="126034"/>
                  </a:lnTo>
                  <a:lnTo>
                    <a:pt x="57264" y="131419"/>
                  </a:lnTo>
                  <a:lnTo>
                    <a:pt x="61442" y="136029"/>
                  </a:lnTo>
                  <a:lnTo>
                    <a:pt x="68199" y="138531"/>
                  </a:lnTo>
                  <a:lnTo>
                    <a:pt x="83096" y="138531"/>
                  </a:lnTo>
                  <a:lnTo>
                    <a:pt x="88468" y="137375"/>
                  </a:lnTo>
                  <a:lnTo>
                    <a:pt x="91846" y="136029"/>
                  </a:lnTo>
                  <a:lnTo>
                    <a:pt x="91046" y="123151"/>
                  </a:lnTo>
                  <a:lnTo>
                    <a:pt x="88658" y="123926"/>
                  </a:lnTo>
                  <a:lnTo>
                    <a:pt x="85483" y="124498"/>
                  </a:lnTo>
                  <a:lnTo>
                    <a:pt x="71170" y="124498"/>
                  </a:lnTo>
                  <a:lnTo>
                    <a:pt x="67792" y="117957"/>
                  </a:lnTo>
                  <a:lnTo>
                    <a:pt x="67792" y="56184"/>
                  </a:lnTo>
                  <a:lnTo>
                    <a:pt x="92837" y="56184"/>
                  </a:lnTo>
                  <a:lnTo>
                    <a:pt x="92837" y="43307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328860" y="3855161"/>
            <a:ext cx="1212850" cy="1233805"/>
            <a:chOff x="3328860" y="3855161"/>
            <a:chExt cx="1212850" cy="1233805"/>
          </a:xfrm>
        </p:grpSpPr>
        <p:sp>
          <p:nvSpPr>
            <p:cNvPr id="55" name="object 55"/>
            <p:cNvSpPr/>
            <p:nvPr/>
          </p:nvSpPr>
          <p:spPr>
            <a:xfrm>
              <a:off x="3496513" y="402076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28860" y="3855161"/>
              <a:ext cx="1212557" cy="123367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532860" y="405877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533368" y="409454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5147703" y="3515055"/>
            <a:ext cx="1210945" cy="1233805"/>
            <a:chOff x="5147703" y="3515055"/>
            <a:chExt cx="1210945" cy="1233805"/>
          </a:xfrm>
        </p:grpSpPr>
        <p:sp>
          <p:nvSpPr>
            <p:cNvPr id="60" name="object 60"/>
            <p:cNvSpPr/>
            <p:nvPr/>
          </p:nvSpPr>
          <p:spPr>
            <a:xfrm>
              <a:off x="5313768" y="367950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7703" y="3515055"/>
              <a:ext cx="1210437" cy="123366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50903" y="371752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50611" y="375328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96369" y="3830840"/>
              <a:ext cx="191808" cy="6433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57519" y="4270298"/>
              <a:ext cx="267474" cy="79692"/>
            </a:xfrm>
            <a:prstGeom prst="rect">
              <a:avLst/>
            </a:prstGeom>
          </p:spPr>
        </p:pic>
      </p:grpSp>
      <p:pic>
        <p:nvPicPr>
          <p:cNvPr id="66" name="object 6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62476" y="4143883"/>
            <a:ext cx="329882" cy="64338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3753320" y="4291914"/>
            <a:ext cx="173355" cy="62230"/>
          </a:xfrm>
          <a:custGeom>
            <a:avLst/>
            <a:gdLst/>
            <a:ahLst/>
            <a:cxnLst/>
            <a:rect l="l" t="t" r="r" b="b"/>
            <a:pathLst>
              <a:path w="173354" h="62229">
                <a:moveTo>
                  <a:pt x="35953" y="35814"/>
                </a:moveTo>
                <a:lnTo>
                  <a:pt x="30924" y="30988"/>
                </a:lnTo>
                <a:lnTo>
                  <a:pt x="12687" y="23749"/>
                </a:lnTo>
                <a:lnTo>
                  <a:pt x="9080" y="20980"/>
                </a:lnTo>
                <a:lnTo>
                  <a:pt x="9080" y="11239"/>
                </a:lnTo>
                <a:lnTo>
                  <a:pt x="12153" y="6337"/>
                </a:lnTo>
                <a:lnTo>
                  <a:pt x="25641" y="6337"/>
                </a:lnTo>
                <a:lnTo>
                  <a:pt x="29603" y="8115"/>
                </a:lnTo>
                <a:lnTo>
                  <a:pt x="31546" y="9194"/>
                </a:lnTo>
                <a:lnTo>
                  <a:pt x="33566" y="2844"/>
                </a:lnTo>
                <a:lnTo>
                  <a:pt x="31013" y="1422"/>
                </a:lnTo>
                <a:lnTo>
                  <a:pt x="26517" y="0"/>
                </a:lnTo>
                <a:lnTo>
                  <a:pt x="8991" y="0"/>
                </a:lnTo>
                <a:lnTo>
                  <a:pt x="1231" y="6959"/>
                </a:lnTo>
                <a:lnTo>
                  <a:pt x="1231" y="24739"/>
                </a:lnTo>
                <a:lnTo>
                  <a:pt x="7315" y="29921"/>
                </a:lnTo>
                <a:lnTo>
                  <a:pt x="17005" y="33312"/>
                </a:lnTo>
                <a:lnTo>
                  <a:pt x="25019" y="36449"/>
                </a:lnTo>
                <a:lnTo>
                  <a:pt x="28194" y="39662"/>
                </a:lnTo>
                <a:lnTo>
                  <a:pt x="28194" y="51371"/>
                </a:lnTo>
                <a:lnTo>
                  <a:pt x="23609" y="55562"/>
                </a:lnTo>
                <a:lnTo>
                  <a:pt x="10490" y="55562"/>
                </a:lnTo>
                <a:lnTo>
                  <a:pt x="5461" y="53873"/>
                </a:lnTo>
                <a:lnTo>
                  <a:pt x="2019" y="51638"/>
                </a:lnTo>
                <a:lnTo>
                  <a:pt x="0" y="58153"/>
                </a:lnTo>
                <a:lnTo>
                  <a:pt x="3175" y="60299"/>
                </a:lnTo>
                <a:lnTo>
                  <a:pt x="9512" y="62077"/>
                </a:lnTo>
                <a:lnTo>
                  <a:pt x="15240" y="62077"/>
                </a:lnTo>
                <a:lnTo>
                  <a:pt x="24384" y="60667"/>
                </a:lnTo>
                <a:lnTo>
                  <a:pt x="30848" y="56857"/>
                </a:lnTo>
                <a:lnTo>
                  <a:pt x="34683" y="51320"/>
                </a:lnTo>
                <a:lnTo>
                  <a:pt x="35953" y="44665"/>
                </a:lnTo>
                <a:lnTo>
                  <a:pt x="35953" y="35814"/>
                </a:lnTo>
                <a:close/>
              </a:path>
              <a:path w="173354" h="62229">
                <a:moveTo>
                  <a:pt x="53848" y="17856"/>
                </a:moveTo>
                <a:lnTo>
                  <a:pt x="46177" y="17856"/>
                </a:lnTo>
                <a:lnTo>
                  <a:pt x="46177" y="61074"/>
                </a:lnTo>
                <a:lnTo>
                  <a:pt x="53848" y="61074"/>
                </a:lnTo>
                <a:lnTo>
                  <a:pt x="53848" y="17856"/>
                </a:lnTo>
                <a:close/>
              </a:path>
              <a:path w="173354" h="62229">
                <a:moveTo>
                  <a:pt x="54902" y="8458"/>
                </a:moveTo>
                <a:lnTo>
                  <a:pt x="54813" y="3009"/>
                </a:lnTo>
                <a:lnTo>
                  <a:pt x="52959" y="863"/>
                </a:lnTo>
                <a:lnTo>
                  <a:pt x="47231" y="863"/>
                </a:lnTo>
                <a:lnTo>
                  <a:pt x="45275" y="3009"/>
                </a:lnTo>
                <a:lnTo>
                  <a:pt x="45199" y="8458"/>
                </a:lnTo>
                <a:lnTo>
                  <a:pt x="47053" y="10591"/>
                </a:lnTo>
                <a:lnTo>
                  <a:pt x="52959" y="10591"/>
                </a:lnTo>
                <a:lnTo>
                  <a:pt x="54902" y="8458"/>
                </a:lnTo>
                <a:close/>
              </a:path>
              <a:path w="173354" h="62229">
                <a:moveTo>
                  <a:pt x="96558" y="54825"/>
                </a:moveTo>
                <a:lnTo>
                  <a:pt x="71615" y="54825"/>
                </a:lnTo>
                <a:lnTo>
                  <a:pt x="71615" y="54648"/>
                </a:lnTo>
                <a:lnTo>
                  <a:pt x="73558" y="52501"/>
                </a:lnTo>
                <a:lnTo>
                  <a:pt x="77076" y="47955"/>
                </a:lnTo>
                <a:lnTo>
                  <a:pt x="96113" y="22758"/>
                </a:lnTo>
                <a:lnTo>
                  <a:pt x="96202" y="17856"/>
                </a:lnTo>
                <a:lnTo>
                  <a:pt x="63690" y="17856"/>
                </a:lnTo>
                <a:lnTo>
                  <a:pt x="63690" y="24193"/>
                </a:lnTo>
                <a:lnTo>
                  <a:pt x="86779" y="24193"/>
                </a:lnTo>
                <a:lnTo>
                  <a:pt x="86779" y="24371"/>
                </a:lnTo>
                <a:lnTo>
                  <a:pt x="83070" y="28740"/>
                </a:lnTo>
                <a:lnTo>
                  <a:pt x="81229" y="31064"/>
                </a:lnTo>
                <a:lnTo>
                  <a:pt x="61925" y="56527"/>
                </a:lnTo>
                <a:lnTo>
                  <a:pt x="61925" y="61074"/>
                </a:lnTo>
                <a:lnTo>
                  <a:pt x="96558" y="61074"/>
                </a:lnTo>
                <a:lnTo>
                  <a:pt x="96558" y="54825"/>
                </a:lnTo>
                <a:close/>
              </a:path>
              <a:path w="173354" h="62229">
                <a:moveTo>
                  <a:pt x="138226" y="37185"/>
                </a:moveTo>
                <a:lnTo>
                  <a:pt x="137985" y="35229"/>
                </a:lnTo>
                <a:lnTo>
                  <a:pt x="137426" y="30670"/>
                </a:lnTo>
                <a:lnTo>
                  <a:pt x="134645" y="24053"/>
                </a:lnTo>
                <a:lnTo>
                  <a:pt x="133096" y="22567"/>
                </a:lnTo>
                <a:lnTo>
                  <a:pt x="130746" y="20345"/>
                </a:lnTo>
                <a:lnTo>
                  <a:pt x="130746" y="35229"/>
                </a:lnTo>
                <a:lnTo>
                  <a:pt x="108102" y="35229"/>
                </a:lnTo>
                <a:lnTo>
                  <a:pt x="108712" y="29794"/>
                </a:lnTo>
                <a:lnTo>
                  <a:pt x="112153" y="22567"/>
                </a:lnTo>
                <a:lnTo>
                  <a:pt x="128714" y="22567"/>
                </a:lnTo>
                <a:lnTo>
                  <a:pt x="130683" y="29794"/>
                </a:lnTo>
                <a:lnTo>
                  <a:pt x="130746" y="35229"/>
                </a:lnTo>
                <a:lnTo>
                  <a:pt x="130746" y="20345"/>
                </a:lnTo>
                <a:lnTo>
                  <a:pt x="129273" y="18935"/>
                </a:lnTo>
                <a:lnTo>
                  <a:pt x="120700" y="16865"/>
                </a:lnTo>
                <a:lnTo>
                  <a:pt x="112280" y="18681"/>
                </a:lnTo>
                <a:lnTo>
                  <a:pt x="105956" y="23634"/>
                </a:lnTo>
                <a:lnTo>
                  <a:pt x="101981" y="31051"/>
                </a:lnTo>
                <a:lnTo>
                  <a:pt x="100799" y="38887"/>
                </a:lnTo>
                <a:lnTo>
                  <a:pt x="100698" y="40843"/>
                </a:lnTo>
                <a:lnTo>
                  <a:pt x="102031" y="49123"/>
                </a:lnTo>
                <a:lnTo>
                  <a:pt x="106159" y="56032"/>
                </a:lnTo>
                <a:lnTo>
                  <a:pt x="112750" y="60502"/>
                </a:lnTo>
                <a:lnTo>
                  <a:pt x="121577" y="62077"/>
                </a:lnTo>
                <a:lnTo>
                  <a:pt x="128282" y="62077"/>
                </a:lnTo>
                <a:lnTo>
                  <a:pt x="133121" y="60566"/>
                </a:lnTo>
                <a:lnTo>
                  <a:pt x="135763" y="59309"/>
                </a:lnTo>
                <a:lnTo>
                  <a:pt x="134962" y="55918"/>
                </a:lnTo>
                <a:lnTo>
                  <a:pt x="134442" y="53682"/>
                </a:lnTo>
                <a:lnTo>
                  <a:pt x="131533" y="54940"/>
                </a:lnTo>
                <a:lnTo>
                  <a:pt x="128193" y="55918"/>
                </a:lnTo>
                <a:lnTo>
                  <a:pt x="114795" y="55918"/>
                </a:lnTo>
                <a:lnTo>
                  <a:pt x="108191" y="51523"/>
                </a:lnTo>
                <a:lnTo>
                  <a:pt x="108013" y="40843"/>
                </a:lnTo>
                <a:lnTo>
                  <a:pt x="137883" y="40843"/>
                </a:lnTo>
                <a:lnTo>
                  <a:pt x="138150" y="39954"/>
                </a:lnTo>
                <a:lnTo>
                  <a:pt x="138226" y="37185"/>
                </a:lnTo>
                <a:close/>
              </a:path>
              <a:path w="173354" h="62229">
                <a:moveTo>
                  <a:pt x="172783" y="42506"/>
                </a:moveTo>
                <a:lnTo>
                  <a:pt x="168910" y="38836"/>
                </a:lnTo>
                <a:lnTo>
                  <a:pt x="161594" y="36068"/>
                </a:lnTo>
                <a:lnTo>
                  <a:pt x="155956" y="33832"/>
                </a:lnTo>
                <a:lnTo>
                  <a:pt x="153492" y="32219"/>
                </a:lnTo>
                <a:lnTo>
                  <a:pt x="153492" y="25425"/>
                </a:lnTo>
                <a:lnTo>
                  <a:pt x="156044" y="22656"/>
                </a:lnTo>
                <a:lnTo>
                  <a:pt x="164503" y="22656"/>
                </a:lnTo>
                <a:lnTo>
                  <a:pt x="167678" y="24269"/>
                </a:lnTo>
                <a:lnTo>
                  <a:pt x="169354" y="25247"/>
                </a:lnTo>
                <a:lnTo>
                  <a:pt x="171208" y="19532"/>
                </a:lnTo>
                <a:lnTo>
                  <a:pt x="168910" y="18110"/>
                </a:lnTo>
                <a:lnTo>
                  <a:pt x="165214" y="16852"/>
                </a:lnTo>
                <a:lnTo>
                  <a:pt x="151638" y="16852"/>
                </a:lnTo>
                <a:lnTo>
                  <a:pt x="146088" y="22567"/>
                </a:lnTo>
                <a:lnTo>
                  <a:pt x="146088" y="34734"/>
                </a:lnTo>
                <a:lnTo>
                  <a:pt x="149707" y="39027"/>
                </a:lnTo>
                <a:lnTo>
                  <a:pt x="163093" y="44030"/>
                </a:lnTo>
                <a:lnTo>
                  <a:pt x="165303" y="45999"/>
                </a:lnTo>
                <a:lnTo>
                  <a:pt x="165303" y="53416"/>
                </a:lnTo>
                <a:lnTo>
                  <a:pt x="162661" y="56184"/>
                </a:lnTo>
                <a:lnTo>
                  <a:pt x="153136" y="56184"/>
                </a:lnTo>
                <a:lnTo>
                  <a:pt x="149085" y="54584"/>
                </a:lnTo>
                <a:lnTo>
                  <a:pt x="146799" y="53149"/>
                </a:lnTo>
                <a:lnTo>
                  <a:pt x="144856" y="59042"/>
                </a:lnTo>
                <a:lnTo>
                  <a:pt x="147853" y="60833"/>
                </a:lnTo>
                <a:lnTo>
                  <a:pt x="152171" y="62077"/>
                </a:lnTo>
                <a:lnTo>
                  <a:pt x="166979" y="62077"/>
                </a:lnTo>
                <a:lnTo>
                  <a:pt x="172783" y="56629"/>
                </a:lnTo>
                <a:lnTo>
                  <a:pt x="172783" y="42506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6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47592" y="4623189"/>
            <a:ext cx="383235" cy="81079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1061580" y="1222375"/>
            <a:ext cx="2059939" cy="3450590"/>
            <a:chOff x="1061580" y="1222375"/>
            <a:chExt cx="2059939" cy="3450590"/>
          </a:xfrm>
        </p:grpSpPr>
        <p:sp>
          <p:nvSpPr>
            <p:cNvPr id="70" name="object 70"/>
            <p:cNvSpPr/>
            <p:nvPr/>
          </p:nvSpPr>
          <p:spPr>
            <a:xfrm>
              <a:off x="1681098" y="360453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14246" y="3438995"/>
              <a:ext cx="1212557" cy="123367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718221" y="3642550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17941" y="367831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63991" y="3767493"/>
              <a:ext cx="191808" cy="6433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951037" y="4207319"/>
              <a:ext cx="213360" cy="62230"/>
            </a:xfrm>
            <a:custGeom>
              <a:avLst/>
              <a:gdLst/>
              <a:ahLst/>
              <a:cxnLst/>
              <a:rect l="l" t="t" r="r" b="b"/>
              <a:pathLst>
                <a:path w="213360" h="62229">
                  <a:moveTo>
                    <a:pt x="48729" y="29108"/>
                  </a:moveTo>
                  <a:lnTo>
                    <a:pt x="29159" y="29108"/>
                  </a:lnTo>
                  <a:lnTo>
                    <a:pt x="29159" y="35344"/>
                  </a:lnTo>
                  <a:lnTo>
                    <a:pt x="41148" y="35344"/>
                  </a:lnTo>
                  <a:lnTo>
                    <a:pt x="41148" y="53301"/>
                  </a:lnTo>
                  <a:lnTo>
                    <a:pt x="39382" y="54190"/>
                  </a:lnTo>
                  <a:lnTo>
                    <a:pt x="36042" y="54914"/>
                  </a:lnTo>
                  <a:lnTo>
                    <a:pt x="31013" y="54914"/>
                  </a:lnTo>
                  <a:lnTo>
                    <a:pt x="21551" y="53276"/>
                  </a:lnTo>
                  <a:lnTo>
                    <a:pt x="14338" y="48501"/>
                  </a:lnTo>
                  <a:lnTo>
                    <a:pt x="9715" y="40855"/>
                  </a:lnTo>
                  <a:lnTo>
                    <a:pt x="8102" y="30619"/>
                  </a:lnTo>
                  <a:lnTo>
                    <a:pt x="9791" y="20510"/>
                  </a:lnTo>
                  <a:lnTo>
                    <a:pt x="14617" y="12928"/>
                  </a:lnTo>
                  <a:lnTo>
                    <a:pt x="22148" y="8178"/>
                  </a:lnTo>
                  <a:lnTo>
                    <a:pt x="31978" y="6515"/>
                  </a:lnTo>
                  <a:lnTo>
                    <a:pt x="37973" y="6515"/>
                  </a:lnTo>
                  <a:lnTo>
                    <a:pt x="41935" y="7670"/>
                  </a:lnTo>
                  <a:lnTo>
                    <a:pt x="45110" y="9093"/>
                  </a:lnTo>
                  <a:lnTo>
                    <a:pt x="46964" y="2768"/>
                  </a:lnTo>
                  <a:lnTo>
                    <a:pt x="44411" y="1600"/>
                  </a:lnTo>
                  <a:lnTo>
                    <a:pt x="38950" y="0"/>
                  </a:lnTo>
                  <a:lnTo>
                    <a:pt x="32156" y="0"/>
                  </a:lnTo>
                  <a:lnTo>
                    <a:pt x="18719" y="2349"/>
                  </a:lnTo>
                  <a:lnTo>
                    <a:pt x="8610" y="8826"/>
                  </a:lnTo>
                  <a:lnTo>
                    <a:pt x="2222" y="18630"/>
                  </a:lnTo>
                  <a:lnTo>
                    <a:pt x="0" y="30975"/>
                  </a:lnTo>
                  <a:lnTo>
                    <a:pt x="0" y="40347"/>
                  </a:lnTo>
                  <a:lnTo>
                    <a:pt x="3175" y="48387"/>
                  </a:lnTo>
                  <a:lnTo>
                    <a:pt x="8280" y="53390"/>
                  </a:lnTo>
                  <a:lnTo>
                    <a:pt x="14097" y="59016"/>
                  </a:lnTo>
                  <a:lnTo>
                    <a:pt x="21501" y="61328"/>
                  </a:lnTo>
                  <a:lnTo>
                    <a:pt x="38506" y="61328"/>
                  </a:lnTo>
                  <a:lnTo>
                    <a:pt x="45288" y="59372"/>
                  </a:lnTo>
                  <a:lnTo>
                    <a:pt x="48729" y="58026"/>
                  </a:lnTo>
                  <a:lnTo>
                    <a:pt x="48729" y="29108"/>
                  </a:lnTo>
                  <a:close/>
                </a:path>
                <a:path w="213360" h="62229">
                  <a:moveTo>
                    <a:pt x="81407" y="16865"/>
                  </a:moveTo>
                  <a:lnTo>
                    <a:pt x="80708" y="16573"/>
                  </a:lnTo>
                  <a:lnTo>
                    <a:pt x="80086" y="16484"/>
                  </a:lnTo>
                  <a:lnTo>
                    <a:pt x="74002" y="16484"/>
                  </a:lnTo>
                  <a:lnTo>
                    <a:pt x="69342" y="20142"/>
                  </a:lnTo>
                  <a:lnTo>
                    <a:pt x="67310" y="26035"/>
                  </a:lnTo>
                  <a:lnTo>
                    <a:pt x="67043" y="26035"/>
                  </a:lnTo>
                  <a:lnTo>
                    <a:pt x="66776" y="17487"/>
                  </a:lnTo>
                  <a:lnTo>
                    <a:pt x="59905" y="17487"/>
                  </a:lnTo>
                  <a:lnTo>
                    <a:pt x="60172" y="21590"/>
                  </a:lnTo>
                  <a:lnTo>
                    <a:pt x="60261" y="25882"/>
                  </a:lnTo>
                  <a:lnTo>
                    <a:pt x="60261" y="60706"/>
                  </a:lnTo>
                  <a:lnTo>
                    <a:pt x="68021" y="60706"/>
                  </a:lnTo>
                  <a:lnTo>
                    <a:pt x="68021" y="36398"/>
                  </a:lnTo>
                  <a:lnTo>
                    <a:pt x="68097" y="35064"/>
                  </a:lnTo>
                  <a:lnTo>
                    <a:pt x="68364" y="33985"/>
                  </a:lnTo>
                  <a:lnTo>
                    <a:pt x="69430" y="28092"/>
                  </a:lnTo>
                  <a:lnTo>
                    <a:pt x="73304" y="23888"/>
                  </a:lnTo>
                  <a:lnTo>
                    <a:pt x="79819" y="23888"/>
                  </a:lnTo>
                  <a:lnTo>
                    <a:pt x="80619" y="23977"/>
                  </a:lnTo>
                  <a:lnTo>
                    <a:pt x="81407" y="24155"/>
                  </a:lnTo>
                  <a:lnTo>
                    <a:pt x="81407" y="16865"/>
                  </a:lnTo>
                  <a:close/>
                </a:path>
                <a:path w="213360" h="62229">
                  <a:moveTo>
                    <a:pt x="122834" y="36817"/>
                  </a:moveTo>
                  <a:lnTo>
                    <a:pt x="122593" y="34861"/>
                  </a:lnTo>
                  <a:lnTo>
                    <a:pt x="122034" y="30302"/>
                  </a:lnTo>
                  <a:lnTo>
                    <a:pt x="119253" y="23685"/>
                  </a:lnTo>
                  <a:lnTo>
                    <a:pt x="117703" y="22199"/>
                  </a:lnTo>
                  <a:lnTo>
                    <a:pt x="115354" y="19977"/>
                  </a:lnTo>
                  <a:lnTo>
                    <a:pt x="115354" y="34861"/>
                  </a:lnTo>
                  <a:lnTo>
                    <a:pt x="92710" y="34861"/>
                  </a:lnTo>
                  <a:lnTo>
                    <a:pt x="93319" y="29425"/>
                  </a:lnTo>
                  <a:lnTo>
                    <a:pt x="96761" y="22199"/>
                  </a:lnTo>
                  <a:lnTo>
                    <a:pt x="113322" y="22199"/>
                  </a:lnTo>
                  <a:lnTo>
                    <a:pt x="115290" y="29425"/>
                  </a:lnTo>
                  <a:lnTo>
                    <a:pt x="115354" y="34861"/>
                  </a:lnTo>
                  <a:lnTo>
                    <a:pt x="115354" y="19977"/>
                  </a:lnTo>
                  <a:lnTo>
                    <a:pt x="113880" y="18567"/>
                  </a:lnTo>
                  <a:lnTo>
                    <a:pt x="105308" y="16497"/>
                  </a:lnTo>
                  <a:lnTo>
                    <a:pt x="96888" y="18313"/>
                  </a:lnTo>
                  <a:lnTo>
                    <a:pt x="90563" y="23266"/>
                  </a:lnTo>
                  <a:lnTo>
                    <a:pt x="86588" y="30683"/>
                  </a:lnTo>
                  <a:lnTo>
                    <a:pt x="85407" y="38519"/>
                  </a:lnTo>
                  <a:lnTo>
                    <a:pt x="85305" y="40474"/>
                  </a:lnTo>
                  <a:lnTo>
                    <a:pt x="86639" y="48755"/>
                  </a:lnTo>
                  <a:lnTo>
                    <a:pt x="90766" y="55664"/>
                  </a:lnTo>
                  <a:lnTo>
                    <a:pt x="97358" y="60134"/>
                  </a:lnTo>
                  <a:lnTo>
                    <a:pt x="106184" y="61709"/>
                  </a:lnTo>
                  <a:lnTo>
                    <a:pt x="112890" y="61709"/>
                  </a:lnTo>
                  <a:lnTo>
                    <a:pt x="117729" y="60198"/>
                  </a:lnTo>
                  <a:lnTo>
                    <a:pt x="120370" y="58940"/>
                  </a:lnTo>
                  <a:lnTo>
                    <a:pt x="119570" y="55549"/>
                  </a:lnTo>
                  <a:lnTo>
                    <a:pt x="119049" y="53314"/>
                  </a:lnTo>
                  <a:lnTo>
                    <a:pt x="116141" y="54571"/>
                  </a:lnTo>
                  <a:lnTo>
                    <a:pt x="112801" y="55549"/>
                  </a:lnTo>
                  <a:lnTo>
                    <a:pt x="99402" y="55549"/>
                  </a:lnTo>
                  <a:lnTo>
                    <a:pt x="92798" y="51155"/>
                  </a:lnTo>
                  <a:lnTo>
                    <a:pt x="92621" y="40474"/>
                  </a:lnTo>
                  <a:lnTo>
                    <a:pt x="122491" y="40474"/>
                  </a:lnTo>
                  <a:lnTo>
                    <a:pt x="122758" y="39585"/>
                  </a:lnTo>
                  <a:lnTo>
                    <a:pt x="122834" y="36817"/>
                  </a:lnTo>
                  <a:close/>
                </a:path>
                <a:path w="213360" h="62229">
                  <a:moveTo>
                    <a:pt x="166992" y="36817"/>
                  </a:moveTo>
                  <a:lnTo>
                    <a:pt x="166751" y="34861"/>
                  </a:lnTo>
                  <a:lnTo>
                    <a:pt x="166192" y="30302"/>
                  </a:lnTo>
                  <a:lnTo>
                    <a:pt x="163410" y="23685"/>
                  </a:lnTo>
                  <a:lnTo>
                    <a:pt x="161861" y="22199"/>
                  </a:lnTo>
                  <a:lnTo>
                    <a:pt x="159512" y="19977"/>
                  </a:lnTo>
                  <a:lnTo>
                    <a:pt x="159512" y="34861"/>
                  </a:lnTo>
                  <a:lnTo>
                    <a:pt x="136867" y="34861"/>
                  </a:lnTo>
                  <a:lnTo>
                    <a:pt x="137477" y="29425"/>
                  </a:lnTo>
                  <a:lnTo>
                    <a:pt x="140919" y="22199"/>
                  </a:lnTo>
                  <a:lnTo>
                    <a:pt x="157480" y="22199"/>
                  </a:lnTo>
                  <a:lnTo>
                    <a:pt x="159448" y="29425"/>
                  </a:lnTo>
                  <a:lnTo>
                    <a:pt x="159512" y="34861"/>
                  </a:lnTo>
                  <a:lnTo>
                    <a:pt x="159512" y="19977"/>
                  </a:lnTo>
                  <a:lnTo>
                    <a:pt x="158038" y="18567"/>
                  </a:lnTo>
                  <a:lnTo>
                    <a:pt x="149466" y="16497"/>
                  </a:lnTo>
                  <a:lnTo>
                    <a:pt x="141046" y="18313"/>
                  </a:lnTo>
                  <a:lnTo>
                    <a:pt x="134721" y="23266"/>
                  </a:lnTo>
                  <a:lnTo>
                    <a:pt x="130746" y="30683"/>
                  </a:lnTo>
                  <a:lnTo>
                    <a:pt x="129565" y="38519"/>
                  </a:lnTo>
                  <a:lnTo>
                    <a:pt x="129463" y="40474"/>
                  </a:lnTo>
                  <a:lnTo>
                    <a:pt x="130797" y="48755"/>
                  </a:lnTo>
                  <a:lnTo>
                    <a:pt x="134924" y="55664"/>
                  </a:lnTo>
                  <a:lnTo>
                    <a:pt x="141516" y="60134"/>
                  </a:lnTo>
                  <a:lnTo>
                    <a:pt x="150342" y="61709"/>
                  </a:lnTo>
                  <a:lnTo>
                    <a:pt x="157048" y="61709"/>
                  </a:lnTo>
                  <a:lnTo>
                    <a:pt x="161886" y="60198"/>
                  </a:lnTo>
                  <a:lnTo>
                    <a:pt x="164528" y="58940"/>
                  </a:lnTo>
                  <a:lnTo>
                    <a:pt x="163728" y="55549"/>
                  </a:lnTo>
                  <a:lnTo>
                    <a:pt x="163207" y="53314"/>
                  </a:lnTo>
                  <a:lnTo>
                    <a:pt x="160299" y="54571"/>
                  </a:lnTo>
                  <a:lnTo>
                    <a:pt x="156959" y="55549"/>
                  </a:lnTo>
                  <a:lnTo>
                    <a:pt x="143560" y="55549"/>
                  </a:lnTo>
                  <a:lnTo>
                    <a:pt x="136956" y="51155"/>
                  </a:lnTo>
                  <a:lnTo>
                    <a:pt x="136779" y="40474"/>
                  </a:lnTo>
                  <a:lnTo>
                    <a:pt x="166649" y="40474"/>
                  </a:lnTo>
                  <a:lnTo>
                    <a:pt x="166916" y="39585"/>
                  </a:lnTo>
                  <a:lnTo>
                    <a:pt x="166992" y="36817"/>
                  </a:lnTo>
                  <a:close/>
                </a:path>
                <a:path w="213360" h="62229">
                  <a:moveTo>
                    <a:pt x="212826" y="20142"/>
                  </a:moveTo>
                  <a:lnTo>
                    <a:pt x="203669" y="16484"/>
                  </a:lnTo>
                  <a:lnTo>
                    <a:pt x="190804" y="16484"/>
                  </a:lnTo>
                  <a:lnTo>
                    <a:pt x="185877" y="20586"/>
                  </a:lnTo>
                  <a:lnTo>
                    <a:pt x="183756" y="24612"/>
                  </a:lnTo>
                  <a:lnTo>
                    <a:pt x="183489" y="24612"/>
                  </a:lnTo>
                  <a:lnTo>
                    <a:pt x="183134" y="17487"/>
                  </a:lnTo>
                  <a:lnTo>
                    <a:pt x="176263" y="17487"/>
                  </a:lnTo>
                  <a:lnTo>
                    <a:pt x="176618" y="24714"/>
                  </a:lnTo>
                  <a:lnTo>
                    <a:pt x="176618" y="60706"/>
                  </a:lnTo>
                  <a:lnTo>
                    <a:pt x="184289" y="60706"/>
                  </a:lnTo>
                  <a:lnTo>
                    <a:pt x="184289" y="33362"/>
                  </a:lnTo>
                  <a:lnTo>
                    <a:pt x="184543" y="32029"/>
                  </a:lnTo>
                  <a:lnTo>
                    <a:pt x="186309" y="26581"/>
                  </a:lnTo>
                  <a:lnTo>
                    <a:pt x="190182" y="22999"/>
                  </a:lnTo>
                  <a:lnTo>
                    <a:pt x="202526" y="22999"/>
                  </a:lnTo>
                  <a:lnTo>
                    <a:pt x="205168" y="28803"/>
                  </a:lnTo>
                  <a:lnTo>
                    <a:pt x="205168" y="60706"/>
                  </a:lnTo>
                  <a:lnTo>
                    <a:pt x="212826" y="60706"/>
                  </a:lnTo>
                  <a:lnTo>
                    <a:pt x="212826" y="20142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1580" y="1222375"/>
              <a:ext cx="2059468" cy="2344927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4705232" y="1318818"/>
            <a:ext cx="1910080" cy="2324100"/>
            <a:chOff x="4705232" y="1318818"/>
            <a:chExt cx="1910080" cy="2324100"/>
          </a:xfrm>
        </p:grpSpPr>
        <p:pic>
          <p:nvPicPr>
            <p:cNvPr id="78" name="object 7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05235" y="1318818"/>
              <a:ext cx="1909775" cy="232371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05232" y="2129472"/>
              <a:ext cx="478882" cy="521876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546045" y="2339365"/>
            <a:ext cx="517542" cy="581783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952460" y="8053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5246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5246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8648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648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648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050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050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050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42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28" name="object 2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50443" y="411031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50443" y="42763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50443" y="444228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84467" y="411031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84467" y="42763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84467" y="444228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18478" y="411031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18478" y="42763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18478" y="444228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02432" y="686600"/>
            <a:ext cx="1335417" cy="140665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06049" y="686600"/>
            <a:ext cx="500926" cy="180898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4661890" y="688746"/>
            <a:ext cx="511175" cy="139065"/>
            <a:chOff x="4661890" y="688746"/>
            <a:chExt cx="511175" cy="139065"/>
          </a:xfrm>
        </p:grpSpPr>
        <p:sp>
          <p:nvSpPr>
            <p:cNvPr id="55" name="object 55"/>
            <p:cNvSpPr/>
            <p:nvPr/>
          </p:nvSpPr>
          <p:spPr>
            <a:xfrm>
              <a:off x="4661890" y="695731"/>
              <a:ext cx="59055" cy="132080"/>
            </a:xfrm>
            <a:custGeom>
              <a:avLst/>
              <a:gdLst/>
              <a:ahLst/>
              <a:cxnLst/>
              <a:rect l="l" t="t" r="r" b="b"/>
              <a:pathLst>
                <a:path w="59054" h="132080">
                  <a:moveTo>
                    <a:pt x="59016" y="0"/>
                  </a:moveTo>
                  <a:lnTo>
                    <a:pt x="41529" y="0"/>
                  </a:lnTo>
                  <a:lnTo>
                    <a:pt x="41529" y="85064"/>
                  </a:lnTo>
                  <a:lnTo>
                    <a:pt x="39889" y="100791"/>
                  </a:lnTo>
                  <a:lnTo>
                    <a:pt x="35121" y="110688"/>
                  </a:lnTo>
                  <a:lnTo>
                    <a:pt x="27448" y="115834"/>
                  </a:lnTo>
                  <a:lnTo>
                    <a:pt x="17094" y="117309"/>
                  </a:lnTo>
                  <a:lnTo>
                    <a:pt x="11125" y="117309"/>
                  </a:lnTo>
                  <a:lnTo>
                    <a:pt x="6159" y="116357"/>
                  </a:lnTo>
                  <a:lnTo>
                    <a:pt x="2387" y="114820"/>
                  </a:lnTo>
                  <a:lnTo>
                    <a:pt x="0" y="128650"/>
                  </a:lnTo>
                  <a:lnTo>
                    <a:pt x="4368" y="130187"/>
                  </a:lnTo>
                  <a:lnTo>
                    <a:pt x="11925" y="131533"/>
                  </a:lnTo>
                  <a:lnTo>
                    <a:pt x="18478" y="131533"/>
                  </a:lnTo>
                  <a:lnTo>
                    <a:pt x="34537" y="129345"/>
                  </a:lnTo>
                  <a:lnTo>
                    <a:pt x="47391" y="121953"/>
                  </a:lnTo>
                  <a:lnTo>
                    <a:pt x="55924" y="108114"/>
                  </a:lnTo>
                  <a:lnTo>
                    <a:pt x="59016" y="86588"/>
                  </a:lnTo>
                  <a:lnTo>
                    <a:pt x="59016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1494" y="729894"/>
              <a:ext cx="76504" cy="9737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7785" y="730173"/>
              <a:ext cx="75907" cy="9709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3569" y="688746"/>
              <a:ext cx="239077" cy="138518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3407384" y="3907612"/>
            <a:ext cx="1210945" cy="1233805"/>
            <a:chOff x="3407384" y="3907612"/>
            <a:chExt cx="1210945" cy="1233805"/>
          </a:xfrm>
        </p:grpSpPr>
        <p:sp>
          <p:nvSpPr>
            <p:cNvPr id="60" name="object 60"/>
            <p:cNvSpPr/>
            <p:nvPr/>
          </p:nvSpPr>
          <p:spPr>
            <a:xfrm>
              <a:off x="3573703" y="407338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07384" y="3907612"/>
              <a:ext cx="1210448" cy="123367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610038" y="41113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610546" y="414715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76"/>
                  </a:lnTo>
                  <a:lnTo>
                    <a:pt x="657339" y="457568"/>
                  </a:lnTo>
                  <a:lnTo>
                    <a:pt x="650468" y="470420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5205095" y="3470338"/>
            <a:ext cx="1212850" cy="1233805"/>
            <a:chOff x="5205095" y="3470338"/>
            <a:chExt cx="1212850" cy="1233805"/>
          </a:xfrm>
        </p:grpSpPr>
        <p:sp>
          <p:nvSpPr>
            <p:cNvPr id="65" name="object 65"/>
            <p:cNvSpPr/>
            <p:nvPr/>
          </p:nvSpPr>
          <p:spPr>
            <a:xfrm>
              <a:off x="5372366" y="363634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05095" y="3470338"/>
              <a:ext cx="1212557" cy="123366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409501" y="3674364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09222" y="3710127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54992" y="3799192"/>
              <a:ext cx="191808" cy="6433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16143" y="4238650"/>
              <a:ext cx="267474" cy="79692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73538" y="4202176"/>
            <a:ext cx="329869" cy="64338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3864381" y="4350207"/>
            <a:ext cx="173355" cy="62230"/>
          </a:xfrm>
          <a:custGeom>
            <a:avLst/>
            <a:gdLst/>
            <a:ahLst/>
            <a:cxnLst/>
            <a:rect l="l" t="t" r="r" b="b"/>
            <a:pathLst>
              <a:path w="173354" h="62229">
                <a:moveTo>
                  <a:pt x="35953" y="35814"/>
                </a:moveTo>
                <a:lnTo>
                  <a:pt x="30924" y="30988"/>
                </a:lnTo>
                <a:lnTo>
                  <a:pt x="12687" y="23749"/>
                </a:lnTo>
                <a:lnTo>
                  <a:pt x="9080" y="20980"/>
                </a:lnTo>
                <a:lnTo>
                  <a:pt x="9080" y="11252"/>
                </a:lnTo>
                <a:lnTo>
                  <a:pt x="12153" y="6337"/>
                </a:lnTo>
                <a:lnTo>
                  <a:pt x="25641" y="6337"/>
                </a:lnTo>
                <a:lnTo>
                  <a:pt x="29603" y="8115"/>
                </a:lnTo>
                <a:lnTo>
                  <a:pt x="31546" y="9194"/>
                </a:lnTo>
                <a:lnTo>
                  <a:pt x="33566" y="2844"/>
                </a:lnTo>
                <a:lnTo>
                  <a:pt x="31013" y="1422"/>
                </a:lnTo>
                <a:lnTo>
                  <a:pt x="26517" y="0"/>
                </a:lnTo>
                <a:lnTo>
                  <a:pt x="8991" y="0"/>
                </a:lnTo>
                <a:lnTo>
                  <a:pt x="1231" y="6959"/>
                </a:lnTo>
                <a:lnTo>
                  <a:pt x="1231" y="24739"/>
                </a:lnTo>
                <a:lnTo>
                  <a:pt x="7315" y="29921"/>
                </a:lnTo>
                <a:lnTo>
                  <a:pt x="17005" y="33312"/>
                </a:lnTo>
                <a:lnTo>
                  <a:pt x="25019" y="36449"/>
                </a:lnTo>
                <a:lnTo>
                  <a:pt x="28194" y="39662"/>
                </a:lnTo>
                <a:lnTo>
                  <a:pt x="28194" y="51371"/>
                </a:lnTo>
                <a:lnTo>
                  <a:pt x="23609" y="55562"/>
                </a:lnTo>
                <a:lnTo>
                  <a:pt x="10490" y="55562"/>
                </a:lnTo>
                <a:lnTo>
                  <a:pt x="5461" y="53873"/>
                </a:lnTo>
                <a:lnTo>
                  <a:pt x="2019" y="51638"/>
                </a:lnTo>
                <a:lnTo>
                  <a:pt x="0" y="58153"/>
                </a:lnTo>
                <a:lnTo>
                  <a:pt x="3175" y="60299"/>
                </a:lnTo>
                <a:lnTo>
                  <a:pt x="9512" y="62077"/>
                </a:lnTo>
                <a:lnTo>
                  <a:pt x="15240" y="62077"/>
                </a:lnTo>
                <a:lnTo>
                  <a:pt x="24384" y="60667"/>
                </a:lnTo>
                <a:lnTo>
                  <a:pt x="30848" y="56857"/>
                </a:lnTo>
                <a:lnTo>
                  <a:pt x="34683" y="51308"/>
                </a:lnTo>
                <a:lnTo>
                  <a:pt x="35953" y="44665"/>
                </a:lnTo>
                <a:lnTo>
                  <a:pt x="35953" y="35814"/>
                </a:lnTo>
                <a:close/>
              </a:path>
              <a:path w="173354" h="62229">
                <a:moveTo>
                  <a:pt x="53822" y="17856"/>
                </a:moveTo>
                <a:lnTo>
                  <a:pt x="46164" y="17856"/>
                </a:lnTo>
                <a:lnTo>
                  <a:pt x="46164" y="61074"/>
                </a:lnTo>
                <a:lnTo>
                  <a:pt x="53822" y="61074"/>
                </a:lnTo>
                <a:lnTo>
                  <a:pt x="53822" y="17856"/>
                </a:lnTo>
                <a:close/>
              </a:path>
              <a:path w="173354" h="62229">
                <a:moveTo>
                  <a:pt x="54889" y="8445"/>
                </a:moveTo>
                <a:lnTo>
                  <a:pt x="54800" y="3009"/>
                </a:lnTo>
                <a:lnTo>
                  <a:pt x="52946" y="863"/>
                </a:lnTo>
                <a:lnTo>
                  <a:pt x="47218" y="863"/>
                </a:lnTo>
                <a:lnTo>
                  <a:pt x="45275" y="3009"/>
                </a:lnTo>
                <a:lnTo>
                  <a:pt x="45199" y="8445"/>
                </a:lnTo>
                <a:lnTo>
                  <a:pt x="47053" y="10591"/>
                </a:lnTo>
                <a:lnTo>
                  <a:pt x="52946" y="10591"/>
                </a:lnTo>
                <a:lnTo>
                  <a:pt x="54889" y="8445"/>
                </a:lnTo>
                <a:close/>
              </a:path>
              <a:path w="173354" h="62229">
                <a:moveTo>
                  <a:pt x="96558" y="54825"/>
                </a:moveTo>
                <a:lnTo>
                  <a:pt x="71615" y="54825"/>
                </a:lnTo>
                <a:lnTo>
                  <a:pt x="71615" y="54648"/>
                </a:lnTo>
                <a:lnTo>
                  <a:pt x="73558" y="52501"/>
                </a:lnTo>
                <a:lnTo>
                  <a:pt x="77076" y="47955"/>
                </a:lnTo>
                <a:lnTo>
                  <a:pt x="96113" y="22758"/>
                </a:lnTo>
                <a:lnTo>
                  <a:pt x="96202" y="17856"/>
                </a:lnTo>
                <a:lnTo>
                  <a:pt x="63690" y="17856"/>
                </a:lnTo>
                <a:lnTo>
                  <a:pt x="63690" y="24193"/>
                </a:lnTo>
                <a:lnTo>
                  <a:pt x="86779" y="24193"/>
                </a:lnTo>
                <a:lnTo>
                  <a:pt x="86779" y="24371"/>
                </a:lnTo>
                <a:lnTo>
                  <a:pt x="83070" y="28740"/>
                </a:lnTo>
                <a:lnTo>
                  <a:pt x="81229" y="31064"/>
                </a:lnTo>
                <a:lnTo>
                  <a:pt x="61925" y="56527"/>
                </a:lnTo>
                <a:lnTo>
                  <a:pt x="61925" y="61074"/>
                </a:lnTo>
                <a:lnTo>
                  <a:pt x="96558" y="61074"/>
                </a:lnTo>
                <a:lnTo>
                  <a:pt x="96558" y="54825"/>
                </a:lnTo>
                <a:close/>
              </a:path>
              <a:path w="173354" h="62229">
                <a:moveTo>
                  <a:pt x="138239" y="37185"/>
                </a:moveTo>
                <a:lnTo>
                  <a:pt x="137998" y="35229"/>
                </a:lnTo>
                <a:lnTo>
                  <a:pt x="137439" y="30657"/>
                </a:lnTo>
                <a:lnTo>
                  <a:pt x="134658" y="24053"/>
                </a:lnTo>
                <a:lnTo>
                  <a:pt x="133108" y="22567"/>
                </a:lnTo>
                <a:lnTo>
                  <a:pt x="130759" y="20332"/>
                </a:lnTo>
                <a:lnTo>
                  <a:pt x="130759" y="35229"/>
                </a:lnTo>
                <a:lnTo>
                  <a:pt x="108115" y="35229"/>
                </a:lnTo>
                <a:lnTo>
                  <a:pt x="108724" y="29794"/>
                </a:lnTo>
                <a:lnTo>
                  <a:pt x="112166" y="22567"/>
                </a:lnTo>
                <a:lnTo>
                  <a:pt x="128727" y="22567"/>
                </a:lnTo>
                <a:lnTo>
                  <a:pt x="130695" y="29794"/>
                </a:lnTo>
                <a:lnTo>
                  <a:pt x="130759" y="35229"/>
                </a:lnTo>
                <a:lnTo>
                  <a:pt x="130759" y="20332"/>
                </a:lnTo>
                <a:lnTo>
                  <a:pt x="129286" y="18923"/>
                </a:lnTo>
                <a:lnTo>
                  <a:pt x="120713" y="16865"/>
                </a:lnTo>
                <a:lnTo>
                  <a:pt x="112293" y="18669"/>
                </a:lnTo>
                <a:lnTo>
                  <a:pt x="105968" y="23634"/>
                </a:lnTo>
                <a:lnTo>
                  <a:pt x="101993" y="31038"/>
                </a:lnTo>
                <a:lnTo>
                  <a:pt x="100812" y="38887"/>
                </a:lnTo>
                <a:lnTo>
                  <a:pt x="100711" y="40843"/>
                </a:lnTo>
                <a:lnTo>
                  <a:pt x="102044" y="49123"/>
                </a:lnTo>
                <a:lnTo>
                  <a:pt x="106172" y="56032"/>
                </a:lnTo>
                <a:lnTo>
                  <a:pt x="112763" y="60490"/>
                </a:lnTo>
                <a:lnTo>
                  <a:pt x="121589" y="62077"/>
                </a:lnTo>
                <a:lnTo>
                  <a:pt x="128295" y="62077"/>
                </a:lnTo>
                <a:lnTo>
                  <a:pt x="133134" y="60566"/>
                </a:lnTo>
                <a:lnTo>
                  <a:pt x="135775" y="59309"/>
                </a:lnTo>
                <a:lnTo>
                  <a:pt x="134975" y="55918"/>
                </a:lnTo>
                <a:lnTo>
                  <a:pt x="134454" y="53682"/>
                </a:lnTo>
                <a:lnTo>
                  <a:pt x="131546" y="54940"/>
                </a:lnTo>
                <a:lnTo>
                  <a:pt x="128206" y="55918"/>
                </a:lnTo>
                <a:lnTo>
                  <a:pt x="114808" y="55918"/>
                </a:lnTo>
                <a:lnTo>
                  <a:pt x="108204" y="51523"/>
                </a:lnTo>
                <a:lnTo>
                  <a:pt x="108026" y="40843"/>
                </a:lnTo>
                <a:lnTo>
                  <a:pt x="137896" y="40843"/>
                </a:lnTo>
                <a:lnTo>
                  <a:pt x="138163" y="39954"/>
                </a:lnTo>
                <a:lnTo>
                  <a:pt x="138239" y="37185"/>
                </a:lnTo>
                <a:close/>
              </a:path>
              <a:path w="173354" h="62229">
                <a:moveTo>
                  <a:pt x="172796" y="42506"/>
                </a:moveTo>
                <a:lnTo>
                  <a:pt x="168922" y="38836"/>
                </a:lnTo>
                <a:lnTo>
                  <a:pt x="161607" y="36068"/>
                </a:lnTo>
                <a:lnTo>
                  <a:pt x="155968" y="33832"/>
                </a:lnTo>
                <a:lnTo>
                  <a:pt x="153504" y="32219"/>
                </a:lnTo>
                <a:lnTo>
                  <a:pt x="153504" y="25425"/>
                </a:lnTo>
                <a:lnTo>
                  <a:pt x="156057" y="22656"/>
                </a:lnTo>
                <a:lnTo>
                  <a:pt x="164515" y="22656"/>
                </a:lnTo>
                <a:lnTo>
                  <a:pt x="167690" y="24269"/>
                </a:lnTo>
                <a:lnTo>
                  <a:pt x="169367" y="25247"/>
                </a:lnTo>
                <a:lnTo>
                  <a:pt x="171221" y="19532"/>
                </a:lnTo>
                <a:lnTo>
                  <a:pt x="168922" y="18110"/>
                </a:lnTo>
                <a:lnTo>
                  <a:pt x="165227" y="16852"/>
                </a:lnTo>
                <a:lnTo>
                  <a:pt x="151650" y="16852"/>
                </a:lnTo>
                <a:lnTo>
                  <a:pt x="146100" y="22567"/>
                </a:lnTo>
                <a:lnTo>
                  <a:pt x="146100" y="34734"/>
                </a:lnTo>
                <a:lnTo>
                  <a:pt x="149720" y="39027"/>
                </a:lnTo>
                <a:lnTo>
                  <a:pt x="163106" y="44030"/>
                </a:lnTo>
                <a:lnTo>
                  <a:pt x="165315" y="45999"/>
                </a:lnTo>
                <a:lnTo>
                  <a:pt x="165315" y="53416"/>
                </a:lnTo>
                <a:lnTo>
                  <a:pt x="162674" y="56184"/>
                </a:lnTo>
                <a:lnTo>
                  <a:pt x="153149" y="56184"/>
                </a:lnTo>
                <a:lnTo>
                  <a:pt x="149098" y="54584"/>
                </a:lnTo>
                <a:lnTo>
                  <a:pt x="146812" y="53149"/>
                </a:lnTo>
                <a:lnTo>
                  <a:pt x="144868" y="59042"/>
                </a:lnTo>
                <a:lnTo>
                  <a:pt x="147866" y="60833"/>
                </a:lnTo>
                <a:lnTo>
                  <a:pt x="152184" y="62077"/>
                </a:lnTo>
                <a:lnTo>
                  <a:pt x="166992" y="62077"/>
                </a:lnTo>
                <a:lnTo>
                  <a:pt x="172796" y="56629"/>
                </a:lnTo>
                <a:lnTo>
                  <a:pt x="172796" y="42506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40950" y="4538903"/>
            <a:ext cx="422275" cy="153670"/>
          </a:xfrm>
          <a:custGeom>
            <a:avLst/>
            <a:gdLst/>
            <a:ahLst/>
            <a:cxnLst/>
            <a:rect l="l" t="t" r="r" b="b"/>
            <a:pathLst>
              <a:path w="422275" h="153670">
                <a:moveTo>
                  <a:pt x="59804" y="59270"/>
                </a:moveTo>
                <a:lnTo>
                  <a:pt x="56146" y="0"/>
                </a:lnTo>
                <a:lnTo>
                  <a:pt x="46507" y="0"/>
                </a:lnTo>
                <a:lnTo>
                  <a:pt x="33375" y="36131"/>
                </a:lnTo>
                <a:lnTo>
                  <a:pt x="31292" y="43065"/>
                </a:lnTo>
                <a:lnTo>
                  <a:pt x="29895" y="49047"/>
                </a:lnTo>
                <a:lnTo>
                  <a:pt x="29552" y="49047"/>
                </a:lnTo>
                <a:lnTo>
                  <a:pt x="28079" y="42887"/>
                </a:lnTo>
                <a:lnTo>
                  <a:pt x="26162" y="35953"/>
                </a:lnTo>
                <a:lnTo>
                  <a:pt x="23736" y="28740"/>
                </a:lnTo>
                <a:lnTo>
                  <a:pt x="13728" y="0"/>
                </a:lnTo>
                <a:lnTo>
                  <a:pt x="4089" y="0"/>
                </a:lnTo>
                <a:lnTo>
                  <a:pt x="0" y="59270"/>
                </a:lnTo>
                <a:lnTo>
                  <a:pt x="7213" y="59270"/>
                </a:lnTo>
                <a:lnTo>
                  <a:pt x="9131" y="27025"/>
                </a:lnTo>
                <a:lnTo>
                  <a:pt x="9906" y="7747"/>
                </a:lnTo>
                <a:lnTo>
                  <a:pt x="10083" y="7747"/>
                </a:lnTo>
                <a:lnTo>
                  <a:pt x="11734" y="14693"/>
                </a:lnTo>
                <a:lnTo>
                  <a:pt x="13995" y="22339"/>
                </a:lnTo>
                <a:lnTo>
                  <a:pt x="16865" y="30695"/>
                </a:lnTo>
                <a:lnTo>
                  <a:pt x="26162" y="58902"/>
                </a:lnTo>
                <a:lnTo>
                  <a:pt x="32156" y="58902"/>
                </a:lnTo>
                <a:lnTo>
                  <a:pt x="45110" y="22593"/>
                </a:lnTo>
                <a:lnTo>
                  <a:pt x="47802" y="14605"/>
                </a:lnTo>
                <a:lnTo>
                  <a:pt x="49809" y="7747"/>
                </a:lnTo>
                <a:lnTo>
                  <a:pt x="50063" y="7747"/>
                </a:lnTo>
                <a:lnTo>
                  <a:pt x="50101" y="13652"/>
                </a:lnTo>
                <a:lnTo>
                  <a:pt x="50634" y="26822"/>
                </a:lnTo>
                <a:lnTo>
                  <a:pt x="52324" y="59270"/>
                </a:lnTo>
                <a:lnTo>
                  <a:pt x="59804" y="59270"/>
                </a:lnTo>
                <a:close/>
              </a:path>
              <a:path w="422275" h="153670">
                <a:moveTo>
                  <a:pt x="89103" y="32600"/>
                </a:moveTo>
                <a:lnTo>
                  <a:pt x="67894" y="32600"/>
                </a:lnTo>
                <a:lnTo>
                  <a:pt x="67894" y="38315"/>
                </a:lnTo>
                <a:lnTo>
                  <a:pt x="89103" y="38315"/>
                </a:lnTo>
                <a:lnTo>
                  <a:pt x="89103" y="32600"/>
                </a:lnTo>
                <a:close/>
              </a:path>
              <a:path w="422275" h="153670">
                <a:moveTo>
                  <a:pt x="102171" y="128460"/>
                </a:moveTo>
                <a:lnTo>
                  <a:pt x="96520" y="123177"/>
                </a:lnTo>
                <a:lnTo>
                  <a:pt x="89560" y="121856"/>
                </a:lnTo>
                <a:lnTo>
                  <a:pt x="89560" y="121678"/>
                </a:lnTo>
                <a:lnTo>
                  <a:pt x="96520" y="119126"/>
                </a:lnTo>
                <a:lnTo>
                  <a:pt x="100088" y="114122"/>
                </a:lnTo>
                <a:lnTo>
                  <a:pt x="100088" y="101206"/>
                </a:lnTo>
                <a:lnTo>
                  <a:pt x="94957" y="94513"/>
                </a:lnTo>
                <a:lnTo>
                  <a:pt x="77749" y="94513"/>
                </a:lnTo>
                <a:lnTo>
                  <a:pt x="72009" y="96723"/>
                </a:lnTo>
                <a:lnTo>
                  <a:pt x="69049" y="98920"/>
                </a:lnTo>
                <a:lnTo>
                  <a:pt x="71056" y="104546"/>
                </a:lnTo>
                <a:lnTo>
                  <a:pt x="73482" y="102793"/>
                </a:lnTo>
                <a:lnTo>
                  <a:pt x="77825" y="100774"/>
                </a:lnTo>
                <a:lnTo>
                  <a:pt x="89395" y="100774"/>
                </a:lnTo>
                <a:lnTo>
                  <a:pt x="92265" y="104813"/>
                </a:lnTo>
                <a:lnTo>
                  <a:pt x="92265" y="116141"/>
                </a:lnTo>
                <a:lnTo>
                  <a:pt x="85217" y="119037"/>
                </a:lnTo>
                <a:lnTo>
                  <a:pt x="75399" y="119037"/>
                </a:lnTo>
                <a:lnTo>
                  <a:pt x="75399" y="124853"/>
                </a:lnTo>
                <a:lnTo>
                  <a:pt x="87045" y="124853"/>
                </a:lnTo>
                <a:lnTo>
                  <a:pt x="94170" y="128295"/>
                </a:lnTo>
                <a:lnTo>
                  <a:pt x="94348" y="141071"/>
                </a:lnTo>
                <a:lnTo>
                  <a:pt x="91300" y="147421"/>
                </a:lnTo>
                <a:lnTo>
                  <a:pt x="76098" y="147421"/>
                </a:lnTo>
                <a:lnTo>
                  <a:pt x="71132" y="145211"/>
                </a:lnTo>
                <a:lnTo>
                  <a:pt x="68961" y="143802"/>
                </a:lnTo>
                <a:lnTo>
                  <a:pt x="66878" y="149707"/>
                </a:lnTo>
                <a:lnTo>
                  <a:pt x="69659" y="151739"/>
                </a:lnTo>
                <a:lnTo>
                  <a:pt x="75222" y="153670"/>
                </a:lnTo>
                <a:lnTo>
                  <a:pt x="81572" y="153670"/>
                </a:lnTo>
                <a:lnTo>
                  <a:pt x="90474" y="152273"/>
                </a:lnTo>
                <a:lnTo>
                  <a:pt x="96913" y="148513"/>
                </a:lnTo>
                <a:lnTo>
                  <a:pt x="100838" y="143040"/>
                </a:lnTo>
                <a:lnTo>
                  <a:pt x="102171" y="136486"/>
                </a:lnTo>
                <a:lnTo>
                  <a:pt x="102171" y="128460"/>
                </a:lnTo>
                <a:close/>
              </a:path>
              <a:path w="422275" h="153670">
                <a:moveTo>
                  <a:pt x="130886" y="52844"/>
                </a:moveTo>
                <a:lnTo>
                  <a:pt x="105854" y="52844"/>
                </a:lnTo>
                <a:lnTo>
                  <a:pt x="105854" y="0"/>
                </a:lnTo>
                <a:lnTo>
                  <a:pt x="98209" y="0"/>
                </a:lnTo>
                <a:lnTo>
                  <a:pt x="98209" y="59270"/>
                </a:lnTo>
                <a:lnTo>
                  <a:pt x="130886" y="59270"/>
                </a:lnTo>
                <a:lnTo>
                  <a:pt x="130886" y="52844"/>
                </a:lnTo>
                <a:close/>
              </a:path>
              <a:path w="422275" h="153670">
                <a:moveTo>
                  <a:pt x="152793" y="32600"/>
                </a:moveTo>
                <a:lnTo>
                  <a:pt x="131584" y="32600"/>
                </a:lnTo>
                <a:lnTo>
                  <a:pt x="131584" y="38315"/>
                </a:lnTo>
                <a:lnTo>
                  <a:pt x="152793" y="38315"/>
                </a:lnTo>
                <a:lnTo>
                  <a:pt x="152793" y="32600"/>
                </a:lnTo>
                <a:close/>
              </a:path>
              <a:path w="422275" h="153670">
                <a:moveTo>
                  <a:pt x="155219" y="152679"/>
                </a:moveTo>
                <a:lnTo>
                  <a:pt x="136969" y="122250"/>
                </a:lnTo>
                <a:lnTo>
                  <a:pt x="154787" y="93408"/>
                </a:lnTo>
                <a:lnTo>
                  <a:pt x="146088" y="93408"/>
                </a:lnTo>
                <a:lnTo>
                  <a:pt x="134442" y="113804"/>
                </a:lnTo>
                <a:lnTo>
                  <a:pt x="132791" y="117411"/>
                </a:lnTo>
                <a:lnTo>
                  <a:pt x="132613" y="117411"/>
                </a:lnTo>
                <a:lnTo>
                  <a:pt x="129311" y="111175"/>
                </a:lnTo>
                <a:lnTo>
                  <a:pt x="119316" y="93408"/>
                </a:lnTo>
                <a:lnTo>
                  <a:pt x="110629" y="93408"/>
                </a:lnTo>
                <a:lnTo>
                  <a:pt x="127838" y="122694"/>
                </a:lnTo>
                <a:lnTo>
                  <a:pt x="109931" y="152679"/>
                </a:lnTo>
                <a:lnTo>
                  <a:pt x="118630" y="152679"/>
                </a:lnTo>
                <a:lnTo>
                  <a:pt x="125666" y="139661"/>
                </a:lnTo>
                <a:lnTo>
                  <a:pt x="128714" y="134480"/>
                </a:lnTo>
                <a:lnTo>
                  <a:pt x="130352" y="131394"/>
                </a:lnTo>
                <a:lnTo>
                  <a:pt x="132016" y="127876"/>
                </a:lnTo>
                <a:lnTo>
                  <a:pt x="132181" y="127876"/>
                </a:lnTo>
                <a:lnTo>
                  <a:pt x="135839" y="134645"/>
                </a:lnTo>
                <a:lnTo>
                  <a:pt x="138963" y="139661"/>
                </a:lnTo>
                <a:lnTo>
                  <a:pt x="146443" y="152679"/>
                </a:lnTo>
                <a:lnTo>
                  <a:pt x="155219" y="152679"/>
                </a:lnTo>
                <a:close/>
              </a:path>
              <a:path w="422275" h="153670">
                <a:moveTo>
                  <a:pt x="196608" y="146253"/>
                </a:moveTo>
                <a:lnTo>
                  <a:pt x="171577" y="146253"/>
                </a:lnTo>
                <a:lnTo>
                  <a:pt x="171577" y="93408"/>
                </a:lnTo>
                <a:lnTo>
                  <a:pt x="163931" y="93408"/>
                </a:lnTo>
                <a:lnTo>
                  <a:pt x="163931" y="152679"/>
                </a:lnTo>
                <a:lnTo>
                  <a:pt x="196608" y="152679"/>
                </a:lnTo>
                <a:lnTo>
                  <a:pt x="196608" y="146253"/>
                </a:lnTo>
                <a:close/>
              </a:path>
              <a:path w="422275" h="153670">
                <a:moveTo>
                  <a:pt x="200952" y="59270"/>
                </a:moveTo>
                <a:lnTo>
                  <a:pt x="182702" y="28841"/>
                </a:lnTo>
                <a:lnTo>
                  <a:pt x="200520" y="0"/>
                </a:lnTo>
                <a:lnTo>
                  <a:pt x="191820" y="0"/>
                </a:lnTo>
                <a:lnTo>
                  <a:pt x="180174" y="20396"/>
                </a:lnTo>
                <a:lnTo>
                  <a:pt x="178523" y="24003"/>
                </a:lnTo>
                <a:lnTo>
                  <a:pt x="178346" y="24003"/>
                </a:lnTo>
                <a:lnTo>
                  <a:pt x="175044" y="17767"/>
                </a:lnTo>
                <a:lnTo>
                  <a:pt x="165049" y="0"/>
                </a:lnTo>
                <a:lnTo>
                  <a:pt x="156362" y="0"/>
                </a:lnTo>
                <a:lnTo>
                  <a:pt x="173570" y="29286"/>
                </a:lnTo>
                <a:lnTo>
                  <a:pt x="155663" y="59270"/>
                </a:lnTo>
                <a:lnTo>
                  <a:pt x="164363" y="59270"/>
                </a:lnTo>
                <a:lnTo>
                  <a:pt x="171399" y="46253"/>
                </a:lnTo>
                <a:lnTo>
                  <a:pt x="174434" y="41071"/>
                </a:lnTo>
                <a:lnTo>
                  <a:pt x="176085" y="37985"/>
                </a:lnTo>
                <a:lnTo>
                  <a:pt x="177749" y="34467"/>
                </a:lnTo>
                <a:lnTo>
                  <a:pt x="177914" y="34467"/>
                </a:lnTo>
                <a:lnTo>
                  <a:pt x="181571" y="41236"/>
                </a:lnTo>
                <a:lnTo>
                  <a:pt x="184696" y="46253"/>
                </a:lnTo>
                <a:lnTo>
                  <a:pt x="192176" y="59270"/>
                </a:lnTo>
                <a:lnTo>
                  <a:pt x="200952" y="59270"/>
                </a:lnTo>
                <a:close/>
              </a:path>
              <a:path w="422275" h="153670">
                <a:moveTo>
                  <a:pt x="218516" y="126009"/>
                </a:moveTo>
                <a:lnTo>
                  <a:pt x="197307" y="126009"/>
                </a:lnTo>
                <a:lnTo>
                  <a:pt x="197307" y="131724"/>
                </a:lnTo>
                <a:lnTo>
                  <a:pt x="218516" y="131724"/>
                </a:lnTo>
                <a:lnTo>
                  <a:pt x="218516" y="126009"/>
                </a:lnTo>
                <a:close/>
              </a:path>
              <a:path w="422275" h="153670">
                <a:moveTo>
                  <a:pt x="242328" y="52844"/>
                </a:moveTo>
                <a:lnTo>
                  <a:pt x="217297" y="52844"/>
                </a:lnTo>
                <a:lnTo>
                  <a:pt x="217297" y="0"/>
                </a:lnTo>
                <a:lnTo>
                  <a:pt x="209651" y="0"/>
                </a:lnTo>
                <a:lnTo>
                  <a:pt x="209651" y="59270"/>
                </a:lnTo>
                <a:lnTo>
                  <a:pt x="242328" y="59270"/>
                </a:lnTo>
                <a:lnTo>
                  <a:pt x="242328" y="52844"/>
                </a:lnTo>
                <a:close/>
              </a:path>
              <a:path w="422275" h="153670">
                <a:moveTo>
                  <a:pt x="263791" y="131114"/>
                </a:moveTo>
                <a:lnTo>
                  <a:pt x="255879" y="131114"/>
                </a:lnTo>
                <a:lnTo>
                  <a:pt x="255879" y="102984"/>
                </a:lnTo>
                <a:lnTo>
                  <a:pt x="255879" y="95491"/>
                </a:lnTo>
                <a:lnTo>
                  <a:pt x="248932" y="95491"/>
                </a:lnTo>
                <a:lnTo>
                  <a:pt x="248932" y="102984"/>
                </a:lnTo>
                <a:lnTo>
                  <a:pt x="248754" y="105968"/>
                </a:lnTo>
                <a:lnTo>
                  <a:pt x="248666" y="131114"/>
                </a:lnTo>
                <a:lnTo>
                  <a:pt x="230149" y="131114"/>
                </a:lnTo>
                <a:lnTo>
                  <a:pt x="230149" y="130937"/>
                </a:lnTo>
                <a:lnTo>
                  <a:pt x="243890" y="111417"/>
                </a:lnTo>
                <a:lnTo>
                  <a:pt x="245541" y="108788"/>
                </a:lnTo>
                <a:lnTo>
                  <a:pt x="246926" y="106413"/>
                </a:lnTo>
                <a:lnTo>
                  <a:pt x="248666" y="102984"/>
                </a:lnTo>
                <a:lnTo>
                  <a:pt x="248932" y="102984"/>
                </a:lnTo>
                <a:lnTo>
                  <a:pt x="248932" y="95491"/>
                </a:lnTo>
                <a:lnTo>
                  <a:pt x="247624" y="95491"/>
                </a:lnTo>
                <a:lnTo>
                  <a:pt x="222415" y="131991"/>
                </a:lnTo>
                <a:lnTo>
                  <a:pt x="222415" y="137096"/>
                </a:lnTo>
                <a:lnTo>
                  <a:pt x="248666" y="137096"/>
                </a:lnTo>
                <a:lnTo>
                  <a:pt x="248666" y="152679"/>
                </a:lnTo>
                <a:lnTo>
                  <a:pt x="255879" y="152679"/>
                </a:lnTo>
                <a:lnTo>
                  <a:pt x="255879" y="137096"/>
                </a:lnTo>
                <a:lnTo>
                  <a:pt x="263791" y="137096"/>
                </a:lnTo>
                <a:lnTo>
                  <a:pt x="263791" y="131114"/>
                </a:lnTo>
                <a:close/>
              </a:path>
              <a:path w="422275" h="153670">
                <a:moveTo>
                  <a:pt x="264236" y="32600"/>
                </a:moveTo>
                <a:lnTo>
                  <a:pt x="243027" y="32600"/>
                </a:lnTo>
                <a:lnTo>
                  <a:pt x="243027" y="38315"/>
                </a:lnTo>
                <a:lnTo>
                  <a:pt x="264236" y="38315"/>
                </a:lnTo>
                <a:lnTo>
                  <a:pt x="264236" y="32600"/>
                </a:lnTo>
                <a:close/>
              </a:path>
              <a:path w="422275" h="153670">
                <a:moveTo>
                  <a:pt x="306717" y="52933"/>
                </a:moveTo>
                <a:lnTo>
                  <a:pt x="281432" y="52933"/>
                </a:lnTo>
                <a:lnTo>
                  <a:pt x="281432" y="52755"/>
                </a:lnTo>
                <a:lnTo>
                  <a:pt x="285864" y="48450"/>
                </a:lnTo>
                <a:lnTo>
                  <a:pt x="293954" y="40233"/>
                </a:lnTo>
                <a:lnTo>
                  <a:pt x="300088" y="32689"/>
                </a:lnTo>
                <a:lnTo>
                  <a:pt x="303974" y="25323"/>
                </a:lnTo>
                <a:lnTo>
                  <a:pt x="305333" y="17653"/>
                </a:lnTo>
                <a:lnTo>
                  <a:pt x="305333" y="9563"/>
                </a:lnTo>
                <a:lnTo>
                  <a:pt x="300291" y="1104"/>
                </a:lnTo>
                <a:lnTo>
                  <a:pt x="281597" y="1104"/>
                </a:lnTo>
                <a:lnTo>
                  <a:pt x="276034" y="3568"/>
                </a:lnTo>
                <a:lnTo>
                  <a:pt x="272122" y="7010"/>
                </a:lnTo>
                <a:lnTo>
                  <a:pt x="274561" y="12369"/>
                </a:lnTo>
                <a:lnTo>
                  <a:pt x="277164" y="10172"/>
                </a:lnTo>
                <a:lnTo>
                  <a:pt x="281432" y="7531"/>
                </a:lnTo>
                <a:lnTo>
                  <a:pt x="294982" y="7531"/>
                </a:lnTo>
                <a:lnTo>
                  <a:pt x="297688" y="12903"/>
                </a:lnTo>
                <a:lnTo>
                  <a:pt x="297688" y="18707"/>
                </a:lnTo>
                <a:lnTo>
                  <a:pt x="296418" y="25082"/>
                </a:lnTo>
                <a:lnTo>
                  <a:pt x="292582" y="31737"/>
                </a:lnTo>
                <a:lnTo>
                  <a:pt x="286054" y="39370"/>
                </a:lnTo>
                <a:lnTo>
                  <a:pt x="276733" y="48717"/>
                </a:lnTo>
                <a:lnTo>
                  <a:pt x="270649" y="54521"/>
                </a:lnTo>
                <a:lnTo>
                  <a:pt x="270649" y="59270"/>
                </a:lnTo>
                <a:lnTo>
                  <a:pt x="306717" y="59270"/>
                </a:lnTo>
                <a:lnTo>
                  <a:pt x="306717" y="52933"/>
                </a:lnTo>
                <a:close/>
              </a:path>
              <a:path w="422275" h="153670">
                <a:moveTo>
                  <a:pt x="313105" y="152679"/>
                </a:moveTo>
                <a:lnTo>
                  <a:pt x="294855" y="122250"/>
                </a:lnTo>
                <a:lnTo>
                  <a:pt x="312674" y="93408"/>
                </a:lnTo>
                <a:lnTo>
                  <a:pt x="303974" y="93408"/>
                </a:lnTo>
                <a:lnTo>
                  <a:pt x="292328" y="113804"/>
                </a:lnTo>
                <a:lnTo>
                  <a:pt x="290677" y="117411"/>
                </a:lnTo>
                <a:lnTo>
                  <a:pt x="290499" y="117411"/>
                </a:lnTo>
                <a:lnTo>
                  <a:pt x="287197" y="111175"/>
                </a:lnTo>
                <a:lnTo>
                  <a:pt x="277202" y="93408"/>
                </a:lnTo>
                <a:lnTo>
                  <a:pt x="268516" y="93408"/>
                </a:lnTo>
                <a:lnTo>
                  <a:pt x="285724" y="122694"/>
                </a:lnTo>
                <a:lnTo>
                  <a:pt x="267817" y="152679"/>
                </a:lnTo>
                <a:lnTo>
                  <a:pt x="276517" y="152679"/>
                </a:lnTo>
                <a:lnTo>
                  <a:pt x="283552" y="139661"/>
                </a:lnTo>
                <a:lnTo>
                  <a:pt x="286588" y="134480"/>
                </a:lnTo>
                <a:lnTo>
                  <a:pt x="288239" y="131394"/>
                </a:lnTo>
                <a:lnTo>
                  <a:pt x="289902" y="127876"/>
                </a:lnTo>
                <a:lnTo>
                  <a:pt x="290068" y="127876"/>
                </a:lnTo>
                <a:lnTo>
                  <a:pt x="293725" y="134645"/>
                </a:lnTo>
                <a:lnTo>
                  <a:pt x="296849" y="139661"/>
                </a:lnTo>
                <a:lnTo>
                  <a:pt x="304330" y="152679"/>
                </a:lnTo>
                <a:lnTo>
                  <a:pt x="313105" y="152679"/>
                </a:lnTo>
                <a:close/>
              </a:path>
              <a:path w="422275" h="153670">
                <a:moveTo>
                  <a:pt x="354495" y="146253"/>
                </a:moveTo>
                <a:lnTo>
                  <a:pt x="329463" y="146253"/>
                </a:lnTo>
                <a:lnTo>
                  <a:pt x="329463" y="93408"/>
                </a:lnTo>
                <a:lnTo>
                  <a:pt x="321818" y="93408"/>
                </a:lnTo>
                <a:lnTo>
                  <a:pt x="321818" y="152679"/>
                </a:lnTo>
                <a:lnTo>
                  <a:pt x="354495" y="152679"/>
                </a:lnTo>
                <a:lnTo>
                  <a:pt x="354495" y="146253"/>
                </a:lnTo>
                <a:close/>
              </a:path>
              <a:path w="422275" h="153670">
                <a:moveTo>
                  <a:pt x="358825" y="59270"/>
                </a:moveTo>
                <a:lnTo>
                  <a:pt x="340575" y="28841"/>
                </a:lnTo>
                <a:lnTo>
                  <a:pt x="358394" y="0"/>
                </a:lnTo>
                <a:lnTo>
                  <a:pt x="349694" y="0"/>
                </a:lnTo>
                <a:lnTo>
                  <a:pt x="338048" y="20396"/>
                </a:lnTo>
                <a:lnTo>
                  <a:pt x="336397" y="24003"/>
                </a:lnTo>
                <a:lnTo>
                  <a:pt x="336219" y="24003"/>
                </a:lnTo>
                <a:lnTo>
                  <a:pt x="332917" y="17767"/>
                </a:lnTo>
                <a:lnTo>
                  <a:pt x="322922" y="0"/>
                </a:lnTo>
                <a:lnTo>
                  <a:pt x="314236" y="0"/>
                </a:lnTo>
                <a:lnTo>
                  <a:pt x="331444" y="29286"/>
                </a:lnTo>
                <a:lnTo>
                  <a:pt x="313537" y="59270"/>
                </a:lnTo>
                <a:lnTo>
                  <a:pt x="322237" y="59270"/>
                </a:lnTo>
                <a:lnTo>
                  <a:pt x="329272" y="46253"/>
                </a:lnTo>
                <a:lnTo>
                  <a:pt x="332320" y="41071"/>
                </a:lnTo>
                <a:lnTo>
                  <a:pt x="333959" y="37985"/>
                </a:lnTo>
                <a:lnTo>
                  <a:pt x="335622" y="34467"/>
                </a:lnTo>
                <a:lnTo>
                  <a:pt x="335788" y="34467"/>
                </a:lnTo>
                <a:lnTo>
                  <a:pt x="339445" y="41236"/>
                </a:lnTo>
                <a:lnTo>
                  <a:pt x="342569" y="46253"/>
                </a:lnTo>
                <a:lnTo>
                  <a:pt x="350050" y="59270"/>
                </a:lnTo>
                <a:lnTo>
                  <a:pt x="358825" y="59270"/>
                </a:lnTo>
                <a:close/>
              </a:path>
              <a:path w="422275" h="153670">
                <a:moveTo>
                  <a:pt x="400215" y="52844"/>
                </a:moveTo>
                <a:lnTo>
                  <a:pt x="375183" y="52844"/>
                </a:lnTo>
                <a:lnTo>
                  <a:pt x="375183" y="0"/>
                </a:lnTo>
                <a:lnTo>
                  <a:pt x="367538" y="0"/>
                </a:lnTo>
                <a:lnTo>
                  <a:pt x="367538" y="59270"/>
                </a:lnTo>
                <a:lnTo>
                  <a:pt x="400215" y="59270"/>
                </a:lnTo>
                <a:lnTo>
                  <a:pt x="400215" y="52844"/>
                </a:lnTo>
                <a:close/>
              </a:path>
              <a:path w="422275" h="153670">
                <a:moveTo>
                  <a:pt x="422122" y="32600"/>
                </a:moveTo>
                <a:lnTo>
                  <a:pt x="400913" y="32600"/>
                </a:lnTo>
                <a:lnTo>
                  <a:pt x="400913" y="38315"/>
                </a:lnTo>
                <a:lnTo>
                  <a:pt x="422122" y="38315"/>
                </a:lnTo>
                <a:lnTo>
                  <a:pt x="422122" y="32600"/>
                </a:lnTo>
                <a:close/>
              </a:path>
            </a:pathLst>
          </a:custGeom>
          <a:solidFill>
            <a:srgbClr val="B97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1573758" y="3470338"/>
            <a:ext cx="1210945" cy="1233805"/>
            <a:chOff x="1573758" y="3470338"/>
            <a:chExt cx="1210945" cy="1233805"/>
          </a:xfrm>
        </p:grpSpPr>
        <p:sp>
          <p:nvSpPr>
            <p:cNvPr id="75" name="object 75"/>
            <p:cNvSpPr/>
            <p:nvPr/>
          </p:nvSpPr>
          <p:spPr>
            <a:xfrm>
              <a:off x="1739696" y="363622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73758" y="3470338"/>
              <a:ext cx="1210437" cy="123366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776831" y="367423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76539" y="3710000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22627" y="3799192"/>
              <a:ext cx="191795" cy="6432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009673" y="4239018"/>
              <a:ext cx="213360" cy="62230"/>
            </a:xfrm>
            <a:custGeom>
              <a:avLst/>
              <a:gdLst/>
              <a:ahLst/>
              <a:cxnLst/>
              <a:rect l="l" t="t" r="r" b="b"/>
              <a:pathLst>
                <a:path w="213360" h="62229">
                  <a:moveTo>
                    <a:pt x="48729" y="29108"/>
                  </a:moveTo>
                  <a:lnTo>
                    <a:pt x="29159" y="29108"/>
                  </a:lnTo>
                  <a:lnTo>
                    <a:pt x="29159" y="35344"/>
                  </a:lnTo>
                  <a:lnTo>
                    <a:pt x="41148" y="35344"/>
                  </a:lnTo>
                  <a:lnTo>
                    <a:pt x="41148" y="53301"/>
                  </a:lnTo>
                  <a:lnTo>
                    <a:pt x="39382" y="54190"/>
                  </a:lnTo>
                  <a:lnTo>
                    <a:pt x="36042" y="54914"/>
                  </a:lnTo>
                  <a:lnTo>
                    <a:pt x="31013" y="54914"/>
                  </a:lnTo>
                  <a:lnTo>
                    <a:pt x="21551" y="53276"/>
                  </a:lnTo>
                  <a:lnTo>
                    <a:pt x="14338" y="48501"/>
                  </a:lnTo>
                  <a:lnTo>
                    <a:pt x="9715" y="40855"/>
                  </a:lnTo>
                  <a:lnTo>
                    <a:pt x="8102" y="30619"/>
                  </a:lnTo>
                  <a:lnTo>
                    <a:pt x="9791" y="20510"/>
                  </a:lnTo>
                  <a:lnTo>
                    <a:pt x="14617" y="12928"/>
                  </a:lnTo>
                  <a:lnTo>
                    <a:pt x="22148" y="8178"/>
                  </a:lnTo>
                  <a:lnTo>
                    <a:pt x="31978" y="6515"/>
                  </a:lnTo>
                  <a:lnTo>
                    <a:pt x="37973" y="6515"/>
                  </a:lnTo>
                  <a:lnTo>
                    <a:pt x="41935" y="7670"/>
                  </a:lnTo>
                  <a:lnTo>
                    <a:pt x="45110" y="9093"/>
                  </a:lnTo>
                  <a:lnTo>
                    <a:pt x="46964" y="2768"/>
                  </a:lnTo>
                  <a:lnTo>
                    <a:pt x="44411" y="1600"/>
                  </a:lnTo>
                  <a:lnTo>
                    <a:pt x="38950" y="0"/>
                  </a:lnTo>
                  <a:lnTo>
                    <a:pt x="32156" y="0"/>
                  </a:lnTo>
                  <a:lnTo>
                    <a:pt x="18719" y="2349"/>
                  </a:lnTo>
                  <a:lnTo>
                    <a:pt x="8610" y="8826"/>
                  </a:lnTo>
                  <a:lnTo>
                    <a:pt x="2222" y="18630"/>
                  </a:lnTo>
                  <a:lnTo>
                    <a:pt x="0" y="30975"/>
                  </a:lnTo>
                  <a:lnTo>
                    <a:pt x="0" y="40347"/>
                  </a:lnTo>
                  <a:lnTo>
                    <a:pt x="3175" y="48387"/>
                  </a:lnTo>
                  <a:lnTo>
                    <a:pt x="8280" y="53390"/>
                  </a:lnTo>
                  <a:lnTo>
                    <a:pt x="14097" y="59016"/>
                  </a:lnTo>
                  <a:lnTo>
                    <a:pt x="21501" y="61328"/>
                  </a:lnTo>
                  <a:lnTo>
                    <a:pt x="38506" y="61328"/>
                  </a:lnTo>
                  <a:lnTo>
                    <a:pt x="45288" y="59372"/>
                  </a:lnTo>
                  <a:lnTo>
                    <a:pt x="48729" y="58026"/>
                  </a:lnTo>
                  <a:lnTo>
                    <a:pt x="48729" y="29108"/>
                  </a:lnTo>
                  <a:close/>
                </a:path>
                <a:path w="213360" h="62229">
                  <a:moveTo>
                    <a:pt x="81407" y="16865"/>
                  </a:moveTo>
                  <a:lnTo>
                    <a:pt x="80708" y="16573"/>
                  </a:lnTo>
                  <a:lnTo>
                    <a:pt x="80086" y="16484"/>
                  </a:lnTo>
                  <a:lnTo>
                    <a:pt x="74002" y="16484"/>
                  </a:lnTo>
                  <a:lnTo>
                    <a:pt x="69342" y="20142"/>
                  </a:lnTo>
                  <a:lnTo>
                    <a:pt x="67310" y="26035"/>
                  </a:lnTo>
                  <a:lnTo>
                    <a:pt x="67043" y="26035"/>
                  </a:lnTo>
                  <a:lnTo>
                    <a:pt x="66776" y="17487"/>
                  </a:lnTo>
                  <a:lnTo>
                    <a:pt x="59905" y="17487"/>
                  </a:lnTo>
                  <a:lnTo>
                    <a:pt x="60172" y="21590"/>
                  </a:lnTo>
                  <a:lnTo>
                    <a:pt x="60261" y="25882"/>
                  </a:lnTo>
                  <a:lnTo>
                    <a:pt x="60261" y="60706"/>
                  </a:lnTo>
                  <a:lnTo>
                    <a:pt x="68021" y="60706"/>
                  </a:lnTo>
                  <a:lnTo>
                    <a:pt x="68021" y="36398"/>
                  </a:lnTo>
                  <a:lnTo>
                    <a:pt x="68097" y="35064"/>
                  </a:lnTo>
                  <a:lnTo>
                    <a:pt x="68364" y="33985"/>
                  </a:lnTo>
                  <a:lnTo>
                    <a:pt x="69430" y="28092"/>
                  </a:lnTo>
                  <a:lnTo>
                    <a:pt x="73304" y="23888"/>
                  </a:lnTo>
                  <a:lnTo>
                    <a:pt x="79819" y="23888"/>
                  </a:lnTo>
                  <a:lnTo>
                    <a:pt x="80619" y="23977"/>
                  </a:lnTo>
                  <a:lnTo>
                    <a:pt x="81407" y="24155"/>
                  </a:lnTo>
                  <a:lnTo>
                    <a:pt x="81407" y="16865"/>
                  </a:lnTo>
                  <a:close/>
                </a:path>
                <a:path w="213360" h="62229">
                  <a:moveTo>
                    <a:pt x="122821" y="36817"/>
                  </a:moveTo>
                  <a:lnTo>
                    <a:pt x="122580" y="34861"/>
                  </a:lnTo>
                  <a:lnTo>
                    <a:pt x="122021" y="30302"/>
                  </a:lnTo>
                  <a:lnTo>
                    <a:pt x="119240" y="23685"/>
                  </a:lnTo>
                  <a:lnTo>
                    <a:pt x="117690" y="22199"/>
                  </a:lnTo>
                  <a:lnTo>
                    <a:pt x="115341" y="19977"/>
                  </a:lnTo>
                  <a:lnTo>
                    <a:pt x="115341" y="34861"/>
                  </a:lnTo>
                  <a:lnTo>
                    <a:pt x="92697" y="34861"/>
                  </a:lnTo>
                  <a:lnTo>
                    <a:pt x="93306" y="29425"/>
                  </a:lnTo>
                  <a:lnTo>
                    <a:pt x="96748" y="22199"/>
                  </a:lnTo>
                  <a:lnTo>
                    <a:pt x="113309" y="22199"/>
                  </a:lnTo>
                  <a:lnTo>
                    <a:pt x="115277" y="29425"/>
                  </a:lnTo>
                  <a:lnTo>
                    <a:pt x="115341" y="34861"/>
                  </a:lnTo>
                  <a:lnTo>
                    <a:pt x="115341" y="19977"/>
                  </a:lnTo>
                  <a:lnTo>
                    <a:pt x="113868" y="18567"/>
                  </a:lnTo>
                  <a:lnTo>
                    <a:pt x="105295" y="16497"/>
                  </a:lnTo>
                  <a:lnTo>
                    <a:pt x="96875" y="18313"/>
                  </a:lnTo>
                  <a:lnTo>
                    <a:pt x="90551" y="23266"/>
                  </a:lnTo>
                  <a:lnTo>
                    <a:pt x="86575" y="30683"/>
                  </a:lnTo>
                  <a:lnTo>
                    <a:pt x="85394" y="38519"/>
                  </a:lnTo>
                  <a:lnTo>
                    <a:pt x="85293" y="40474"/>
                  </a:lnTo>
                  <a:lnTo>
                    <a:pt x="86626" y="48755"/>
                  </a:lnTo>
                  <a:lnTo>
                    <a:pt x="90754" y="55664"/>
                  </a:lnTo>
                  <a:lnTo>
                    <a:pt x="97345" y="60134"/>
                  </a:lnTo>
                  <a:lnTo>
                    <a:pt x="106172" y="61709"/>
                  </a:lnTo>
                  <a:lnTo>
                    <a:pt x="112877" y="61709"/>
                  </a:lnTo>
                  <a:lnTo>
                    <a:pt x="117716" y="60198"/>
                  </a:lnTo>
                  <a:lnTo>
                    <a:pt x="120357" y="58940"/>
                  </a:lnTo>
                  <a:lnTo>
                    <a:pt x="119557" y="55549"/>
                  </a:lnTo>
                  <a:lnTo>
                    <a:pt x="119037" y="53314"/>
                  </a:lnTo>
                  <a:lnTo>
                    <a:pt x="116128" y="54571"/>
                  </a:lnTo>
                  <a:lnTo>
                    <a:pt x="112788" y="55549"/>
                  </a:lnTo>
                  <a:lnTo>
                    <a:pt x="99390" y="55549"/>
                  </a:lnTo>
                  <a:lnTo>
                    <a:pt x="92786" y="51155"/>
                  </a:lnTo>
                  <a:lnTo>
                    <a:pt x="92608" y="40474"/>
                  </a:lnTo>
                  <a:lnTo>
                    <a:pt x="122478" y="40474"/>
                  </a:lnTo>
                  <a:lnTo>
                    <a:pt x="122745" y="39585"/>
                  </a:lnTo>
                  <a:lnTo>
                    <a:pt x="122821" y="36817"/>
                  </a:lnTo>
                  <a:close/>
                </a:path>
                <a:path w="213360" h="62229">
                  <a:moveTo>
                    <a:pt x="166992" y="36817"/>
                  </a:moveTo>
                  <a:lnTo>
                    <a:pt x="166751" y="34861"/>
                  </a:lnTo>
                  <a:lnTo>
                    <a:pt x="166192" y="30302"/>
                  </a:lnTo>
                  <a:lnTo>
                    <a:pt x="163410" y="23685"/>
                  </a:lnTo>
                  <a:lnTo>
                    <a:pt x="161861" y="22199"/>
                  </a:lnTo>
                  <a:lnTo>
                    <a:pt x="159512" y="19977"/>
                  </a:lnTo>
                  <a:lnTo>
                    <a:pt x="159512" y="34861"/>
                  </a:lnTo>
                  <a:lnTo>
                    <a:pt x="136867" y="34861"/>
                  </a:lnTo>
                  <a:lnTo>
                    <a:pt x="137477" y="29425"/>
                  </a:lnTo>
                  <a:lnTo>
                    <a:pt x="140919" y="22199"/>
                  </a:lnTo>
                  <a:lnTo>
                    <a:pt x="157480" y="22199"/>
                  </a:lnTo>
                  <a:lnTo>
                    <a:pt x="159448" y="29425"/>
                  </a:lnTo>
                  <a:lnTo>
                    <a:pt x="159512" y="34861"/>
                  </a:lnTo>
                  <a:lnTo>
                    <a:pt x="159512" y="19977"/>
                  </a:lnTo>
                  <a:lnTo>
                    <a:pt x="158038" y="18567"/>
                  </a:lnTo>
                  <a:lnTo>
                    <a:pt x="149466" y="16497"/>
                  </a:lnTo>
                  <a:lnTo>
                    <a:pt x="141046" y="18313"/>
                  </a:lnTo>
                  <a:lnTo>
                    <a:pt x="134721" y="23266"/>
                  </a:lnTo>
                  <a:lnTo>
                    <a:pt x="130746" y="30683"/>
                  </a:lnTo>
                  <a:lnTo>
                    <a:pt x="129565" y="38519"/>
                  </a:lnTo>
                  <a:lnTo>
                    <a:pt x="129463" y="40474"/>
                  </a:lnTo>
                  <a:lnTo>
                    <a:pt x="130797" y="48755"/>
                  </a:lnTo>
                  <a:lnTo>
                    <a:pt x="134924" y="55664"/>
                  </a:lnTo>
                  <a:lnTo>
                    <a:pt x="141516" y="60134"/>
                  </a:lnTo>
                  <a:lnTo>
                    <a:pt x="150342" y="61709"/>
                  </a:lnTo>
                  <a:lnTo>
                    <a:pt x="157048" y="61709"/>
                  </a:lnTo>
                  <a:lnTo>
                    <a:pt x="161886" y="60198"/>
                  </a:lnTo>
                  <a:lnTo>
                    <a:pt x="164528" y="58940"/>
                  </a:lnTo>
                  <a:lnTo>
                    <a:pt x="163728" y="55549"/>
                  </a:lnTo>
                  <a:lnTo>
                    <a:pt x="163207" y="53314"/>
                  </a:lnTo>
                  <a:lnTo>
                    <a:pt x="160299" y="54571"/>
                  </a:lnTo>
                  <a:lnTo>
                    <a:pt x="156959" y="55549"/>
                  </a:lnTo>
                  <a:lnTo>
                    <a:pt x="143560" y="55549"/>
                  </a:lnTo>
                  <a:lnTo>
                    <a:pt x="136956" y="51155"/>
                  </a:lnTo>
                  <a:lnTo>
                    <a:pt x="136779" y="40474"/>
                  </a:lnTo>
                  <a:lnTo>
                    <a:pt x="166649" y="40474"/>
                  </a:lnTo>
                  <a:lnTo>
                    <a:pt x="166916" y="39585"/>
                  </a:lnTo>
                  <a:lnTo>
                    <a:pt x="166992" y="36817"/>
                  </a:lnTo>
                  <a:close/>
                </a:path>
                <a:path w="213360" h="62229">
                  <a:moveTo>
                    <a:pt x="212826" y="20142"/>
                  </a:moveTo>
                  <a:lnTo>
                    <a:pt x="203669" y="16484"/>
                  </a:lnTo>
                  <a:lnTo>
                    <a:pt x="190804" y="16484"/>
                  </a:lnTo>
                  <a:lnTo>
                    <a:pt x="185877" y="20586"/>
                  </a:lnTo>
                  <a:lnTo>
                    <a:pt x="183756" y="24612"/>
                  </a:lnTo>
                  <a:lnTo>
                    <a:pt x="183489" y="24612"/>
                  </a:lnTo>
                  <a:lnTo>
                    <a:pt x="183134" y="17487"/>
                  </a:lnTo>
                  <a:lnTo>
                    <a:pt x="176263" y="17487"/>
                  </a:lnTo>
                  <a:lnTo>
                    <a:pt x="176618" y="24714"/>
                  </a:lnTo>
                  <a:lnTo>
                    <a:pt x="176618" y="60706"/>
                  </a:lnTo>
                  <a:lnTo>
                    <a:pt x="184289" y="60706"/>
                  </a:lnTo>
                  <a:lnTo>
                    <a:pt x="184289" y="33362"/>
                  </a:lnTo>
                  <a:lnTo>
                    <a:pt x="184543" y="32029"/>
                  </a:lnTo>
                  <a:lnTo>
                    <a:pt x="186309" y="26568"/>
                  </a:lnTo>
                  <a:lnTo>
                    <a:pt x="190182" y="22999"/>
                  </a:lnTo>
                  <a:lnTo>
                    <a:pt x="202526" y="22999"/>
                  </a:lnTo>
                  <a:lnTo>
                    <a:pt x="205168" y="28803"/>
                  </a:lnTo>
                  <a:lnTo>
                    <a:pt x="205168" y="60706"/>
                  </a:lnTo>
                  <a:lnTo>
                    <a:pt x="212826" y="60706"/>
                  </a:lnTo>
                  <a:lnTo>
                    <a:pt x="212826" y="20142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4300956" y="3913949"/>
            <a:ext cx="1212850" cy="1233805"/>
            <a:chOff x="4300956" y="3913949"/>
            <a:chExt cx="1212850" cy="1233805"/>
          </a:xfrm>
        </p:grpSpPr>
        <p:sp>
          <p:nvSpPr>
            <p:cNvPr id="82" name="object 82"/>
            <p:cNvSpPr/>
            <p:nvPr/>
          </p:nvSpPr>
          <p:spPr>
            <a:xfrm>
              <a:off x="4468012" y="407960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00956" y="3913949"/>
              <a:ext cx="1212557" cy="123367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04359" y="4117624"/>
              <a:ext cx="681989" cy="703846"/>
            </a:xfrm>
            <a:prstGeom prst="rect">
              <a:avLst/>
            </a:prstGeom>
          </p:spPr>
        </p:pic>
      </p:grpSp>
      <p:pic>
        <p:nvPicPr>
          <p:cNvPr id="85" name="object 8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19809" y="1239380"/>
            <a:ext cx="1646351" cy="2405494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895938" y="1280706"/>
            <a:ext cx="1688668" cy="2416949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2511691" y="3907612"/>
            <a:ext cx="1212850" cy="1233805"/>
            <a:chOff x="2511691" y="3907612"/>
            <a:chExt cx="1212850" cy="1233805"/>
          </a:xfrm>
        </p:grpSpPr>
        <p:sp>
          <p:nvSpPr>
            <p:cNvPr id="88" name="object 88"/>
            <p:cNvSpPr/>
            <p:nvPr/>
          </p:nvSpPr>
          <p:spPr>
            <a:xfrm>
              <a:off x="2679128" y="407350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11691" y="3907612"/>
              <a:ext cx="1212557" cy="1233678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2715475" y="4111523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7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15983" y="4147286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68586" y="4185704"/>
              <a:ext cx="172999" cy="7976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880029" y="4622291"/>
              <a:ext cx="350520" cy="62230"/>
            </a:xfrm>
            <a:custGeom>
              <a:avLst/>
              <a:gdLst/>
              <a:ahLst/>
              <a:cxnLst/>
              <a:rect l="l" t="t" r="r" b="b"/>
              <a:pathLst>
                <a:path w="350519" h="62229">
                  <a:moveTo>
                    <a:pt x="43345" y="54190"/>
                  </a:moveTo>
                  <a:lnTo>
                    <a:pt x="10134" y="54190"/>
                  </a:lnTo>
                  <a:lnTo>
                    <a:pt x="10134" y="53924"/>
                  </a:lnTo>
                  <a:lnTo>
                    <a:pt x="42913" y="5346"/>
                  </a:lnTo>
                  <a:lnTo>
                    <a:pt x="42913" y="622"/>
                  </a:lnTo>
                  <a:lnTo>
                    <a:pt x="2819" y="622"/>
                  </a:lnTo>
                  <a:lnTo>
                    <a:pt x="2819" y="7137"/>
                  </a:lnTo>
                  <a:lnTo>
                    <a:pt x="32956" y="7137"/>
                  </a:lnTo>
                  <a:lnTo>
                    <a:pt x="32956" y="7404"/>
                  </a:lnTo>
                  <a:lnTo>
                    <a:pt x="0" y="56159"/>
                  </a:lnTo>
                  <a:lnTo>
                    <a:pt x="0" y="60706"/>
                  </a:lnTo>
                  <a:lnTo>
                    <a:pt x="43345" y="60706"/>
                  </a:lnTo>
                  <a:lnTo>
                    <a:pt x="43345" y="54190"/>
                  </a:lnTo>
                  <a:close/>
                </a:path>
                <a:path w="350519" h="62229">
                  <a:moveTo>
                    <a:pt x="94729" y="60706"/>
                  </a:moveTo>
                  <a:lnTo>
                    <a:pt x="71551" y="26123"/>
                  </a:lnTo>
                  <a:lnTo>
                    <a:pt x="92964" y="622"/>
                  </a:lnTo>
                  <a:lnTo>
                    <a:pt x="83527" y="622"/>
                  </a:lnTo>
                  <a:lnTo>
                    <a:pt x="63881" y="25133"/>
                  </a:lnTo>
                  <a:lnTo>
                    <a:pt x="60617" y="29591"/>
                  </a:lnTo>
                  <a:lnTo>
                    <a:pt x="60452" y="29591"/>
                  </a:lnTo>
                  <a:lnTo>
                    <a:pt x="60452" y="622"/>
                  </a:lnTo>
                  <a:lnTo>
                    <a:pt x="52692" y="622"/>
                  </a:lnTo>
                  <a:lnTo>
                    <a:pt x="52692" y="60706"/>
                  </a:lnTo>
                  <a:lnTo>
                    <a:pt x="60452" y="60706"/>
                  </a:lnTo>
                  <a:lnTo>
                    <a:pt x="60452" y="37884"/>
                  </a:lnTo>
                  <a:lnTo>
                    <a:pt x="66090" y="31292"/>
                  </a:lnTo>
                  <a:lnTo>
                    <a:pt x="85648" y="60706"/>
                  </a:lnTo>
                  <a:lnTo>
                    <a:pt x="94729" y="60706"/>
                  </a:lnTo>
                  <a:close/>
                </a:path>
                <a:path w="350519" h="62229">
                  <a:moveTo>
                    <a:pt x="132422" y="622"/>
                  </a:moveTo>
                  <a:lnTo>
                    <a:pt x="100431" y="622"/>
                  </a:lnTo>
                  <a:lnTo>
                    <a:pt x="100431" y="60706"/>
                  </a:lnTo>
                  <a:lnTo>
                    <a:pt x="108191" y="60706"/>
                  </a:lnTo>
                  <a:lnTo>
                    <a:pt x="108191" y="33528"/>
                  </a:lnTo>
                  <a:lnTo>
                    <a:pt x="130657" y="33528"/>
                  </a:lnTo>
                  <a:lnTo>
                    <a:pt x="130657" y="27101"/>
                  </a:lnTo>
                  <a:lnTo>
                    <a:pt x="108191" y="27101"/>
                  </a:lnTo>
                  <a:lnTo>
                    <a:pt x="108191" y="7048"/>
                  </a:lnTo>
                  <a:lnTo>
                    <a:pt x="132422" y="7048"/>
                  </a:lnTo>
                  <a:lnTo>
                    <a:pt x="132422" y="622"/>
                  </a:lnTo>
                  <a:close/>
                </a:path>
                <a:path w="350519" h="62229">
                  <a:moveTo>
                    <a:pt x="188531" y="29108"/>
                  </a:moveTo>
                  <a:lnTo>
                    <a:pt x="168960" y="29108"/>
                  </a:lnTo>
                  <a:lnTo>
                    <a:pt x="168960" y="35344"/>
                  </a:lnTo>
                  <a:lnTo>
                    <a:pt x="180949" y="35344"/>
                  </a:lnTo>
                  <a:lnTo>
                    <a:pt x="180949" y="53301"/>
                  </a:lnTo>
                  <a:lnTo>
                    <a:pt x="179184" y="54190"/>
                  </a:lnTo>
                  <a:lnTo>
                    <a:pt x="175844" y="54914"/>
                  </a:lnTo>
                  <a:lnTo>
                    <a:pt x="170815" y="54914"/>
                  </a:lnTo>
                  <a:lnTo>
                    <a:pt x="161353" y="53263"/>
                  </a:lnTo>
                  <a:lnTo>
                    <a:pt x="154139" y="48488"/>
                  </a:lnTo>
                  <a:lnTo>
                    <a:pt x="149517" y="40855"/>
                  </a:lnTo>
                  <a:lnTo>
                    <a:pt x="147904" y="30619"/>
                  </a:lnTo>
                  <a:lnTo>
                    <a:pt x="149593" y="20510"/>
                  </a:lnTo>
                  <a:lnTo>
                    <a:pt x="154419" y="12928"/>
                  </a:lnTo>
                  <a:lnTo>
                    <a:pt x="161950" y="8166"/>
                  </a:lnTo>
                  <a:lnTo>
                    <a:pt x="171780" y="6515"/>
                  </a:lnTo>
                  <a:lnTo>
                    <a:pt x="177774" y="6515"/>
                  </a:lnTo>
                  <a:lnTo>
                    <a:pt x="181737" y="7670"/>
                  </a:lnTo>
                  <a:lnTo>
                    <a:pt x="184912" y="9093"/>
                  </a:lnTo>
                  <a:lnTo>
                    <a:pt x="186766" y="2768"/>
                  </a:lnTo>
                  <a:lnTo>
                    <a:pt x="184213" y="1600"/>
                  </a:lnTo>
                  <a:lnTo>
                    <a:pt x="178752" y="0"/>
                  </a:lnTo>
                  <a:lnTo>
                    <a:pt x="171958" y="0"/>
                  </a:lnTo>
                  <a:lnTo>
                    <a:pt x="158521" y="2336"/>
                  </a:lnTo>
                  <a:lnTo>
                    <a:pt x="148412" y="8813"/>
                  </a:lnTo>
                  <a:lnTo>
                    <a:pt x="142024" y="18630"/>
                  </a:lnTo>
                  <a:lnTo>
                    <a:pt x="139801" y="30975"/>
                  </a:lnTo>
                  <a:lnTo>
                    <a:pt x="139801" y="40347"/>
                  </a:lnTo>
                  <a:lnTo>
                    <a:pt x="142976" y="48387"/>
                  </a:lnTo>
                  <a:lnTo>
                    <a:pt x="148082" y="53390"/>
                  </a:lnTo>
                  <a:lnTo>
                    <a:pt x="153898" y="59016"/>
                  </a:lnTo>
                  <a:lnTo>
                    <a:pt x="161302" y="61328"/>
                  </a:lnTo>
                  <a:lnTo>
                    <a:pt x="178308" y="61328"/>
                  </a:lnTo>
                  <a:lnTo>
                    <a:pt x="185089" y="59372"/>
                  </a:lnTo>
                  <a:lnTo>
                    <a:pt x="188531" y="58026"/>
                  </a:lnTo>
                  <a:lnTo>
                    <a:pt x="188531" y="29108"/>
                  </a:lnTo>
                  <a:close/>
                </a:path>
                <a:path w="350519" h="62229">
                  <a:moveTo>
                    <a:pt x="217639" y="33655"/>
                  </a:moveTo>
                  <a:lnTo>
                    <a:pt x="196138" y="33655"/>
                  </a:lnTo>
                  <a:lnTo>
                    <a:pt x="196138" y="39458"/>
                  </a:lnTo>
                  <a:lnTo>
                    <a:pt x="217639" y="39458"/>
                  </a:lnTo>
                  <a:lnTo>
                    <a:pt x="217639" y="33655"/>
                  </a:lnTo>
                  <a:close/>
                </a:path>
                <a:path w="350519" h="62229">
                  <a:moveTo>
                    <a:pt x="262293" y="31102"/>
                  </a:moveTo>
                  <a:lnTo>
                    <a:pt x="261023" y="18719"/>
                  </a:lnTo>
                  <a:lnTo>
                    <a:pt x="257378" y="9575"/>
                  </a:lnTo>
                  <a:lnTo>
                    <a:pt x="257289" y="9448"/>
                  </a:lnTo>
                  <a:lnTo>
                    <a:pt x="255701" y="7912"/>
                  </a:lnTo>
                  <a:lnTo>
                    <a:pt x="254508" y="6756"/>
                  </a:lnTo>
                  <a:lnTo>
                    <a:pt x="254508" y="31102"/>
                  </a:lnTo>
                  <a:lnTo>
                    <a:pt x="254482" y="32004"/>
                  </a:lnTo>
                  <a:lnTo>
                    <a:pt x="253809" y="41490"/>
                  </a:lnTo>
                  <a:lnTo>
                    <a:pt x="251650" y="49098"/>
                  </a:lnTo>
                  <a:lnTo>
                    <a:pt x="247992" y="53936"/>
                  </a:lnTo>
                  <a:lnTo>
                    <a:pt x="242824" y="55638"/>
                  </a:lnTo>
                  <a:lnTo>
                    <a:pt x="238023" y="54063"/>
                  </a:lnTo>
                  <a:lnTo>
                    <a:pt x="234353" y="49466"/>
                  </a:lnTo>
                  <a:lnTo>
                    <a:pt x="232016" y="42049"/>
                  </a:lnTo>
                  <a:lnTo>
                    <a:pt x="231190" y="32004"/>
                  </a:lnTo>
                  <a:lnTo>
                    <a:pt x="232054" y="21564"/>
                  </a:lnTo>
                  <a:lnTo>
                    <a:pt x="254508" y="31102"/>
                  </a:lnTo>
                  <a:lnTo>
                    <a:pt x="254508" y="6756"/>
                  </a:lnTo>
                  <a:lnTo>
                    <a:pt x="251396" y="3733"/>
                  </a:lnTo>
                  <a:lnTo>
                    <a:pt x="243344" y="1752"/>
                  </a:lnTo>
                  <a:lnTo>
                    <a:pt x="235305" y="3733"/>
                  </a:lnTo>
                  <a:lnTo>
                    <a:pt x="223431" y="32004"/>
                  </a:lnTo>
                  <a:lnTo>
                    <a:pt x="224891" y="44653"/>
                  </a:lnTo>
                  <a:lnTo>
                    <a:pt x="228739" y="53936"/>
                  </a:lnTo>
                  <a:lnTo>
                    <a:pt x="228828" y="54063"/>
                  </a:lnTo>
                  <a:lnTo>
                    <a:pt x="234721" y="59740"/>
                  </a:lnTo>
                  <a:lnTo>
                    <a:pt x="242379" y="61709"/>
                  </a:lnTo>
                  <a:lnTo>
                    <a:pt x="250837" y="59702"/>
                  </a:lnTo>
                  <a:lnTo>
                    <a:pt x="255143" y="55638"/>
                  </a:lnTo>
                  <a:lnTo>
                    <a:pt x="257086" y="53797"/>
                  </a:lnTo>
                  <a:lnTo>
                    <a:pt x="260959" y="44196"/>
                  </a:lnTo>
                  <a:lnTo>
                    <a:pt x="262293" y="31102"/>
                  </a:lnTo>
                  <a:close/>
                </a:path>
                <a:path w="350519" h="62229">
                  <a:moveTo>
                    <a:pt x="307441" y="31102"/>
                  </a:moveTo>
                  <a:lnTo>
                    <a:pt x="306171" y="18719"/>
                  </a:lnTo>
                  <a:lnTo>
                    <a:pt x="302526" y="9575"/>
                  </a:lnTo>
                  <a:lnTo>
                    <a:pt x="302437" y="9448"/>
                  </a:lnTo>
                  <a:lnTo>
                    <a:pt x="300850" y="7912"/>
                  </a:lnTo>
                  <a:lnTo>
                    <a:pt x="299656" y="6756"/>
                  </a:lnTo>
                  <a:lnTo>
                    <a:pt x="299656" y="31102"/>
                  </a:lnTo>
                  <a:lnTo>
                    <a:pt x="299631" y="32004"/>
                  </a:lnTo>
                  <a:lnTo>
                    <a:pt x="298958" y="41490"/>
                  </a:lnTo>
                  <a:lnTo>
                    <a:pt x="296799" y="49098"/>
                  </a:lnTo>
                  <a:lnTo>
                    <a:pt x="293141" y="53936"/>
                  </a:lnTo>
                  <a:lnTo>
                    <a:pt x="287972" y="55638"/>
                  </a:lnTo>
                  <a:lnTo>
                    <a:pt x="283171" y="54063"/>
                  </a:lnTo>
                  <a:lnTo>
                    <a:pt x="279501" y="49466"/>
                  </a:lnTo>
                  <a:lnTo>
                    <a:pt x="277164" y="42049"/>
                  </a:lnTo>
                  <a:lnTo>
                    <a:pt x="276339" y="32004"/>
                  </a:lnTo>
                  <a:lnTo>
                    <a:pt x="277202" y="21564"/>
                  </a:lnTo>
                  <a:lnTo>
                    <a:pt x="299656" y="31102"/>
                  </a:lnTo>
                  <a:lnTo>
                    <a:pt x="299656" y="6756"/>
                  </a:lnTo>
                  <a:lnTo>
                    <a:pt x="296545" y="3733"/>
                  </a:lnTo>
                  <a:lnTo>
                    <a:pt x="288493" y="1752"/>
                  </a:lnTo>
                  <a:lnTo>
                    <a:pt x="280454" y="3733"/>
                  </a:lnTo>
                  <a:lnTo>
                    <a:pt x="268579" y="32004"/>
                  </a:lnTo>
                  <a:lnTo>
                    <a:pt x="270040" y="44653"/>
                  </a:lnTo>
                  <a:lnTo>
                    <a:pt x="273888" y="53936"/>
                  </a:lnTo>
                  <a:lnTo>
                    <a:pt x="273977" y="54063"/>
                  </a:lnTo>
                  <a:lnTo>
                    <a:pt x="279869" y="59740"/>
                  </a:lnTo>
                  <a:lnTo>
                    <a:pt x="287528" y="61709"/>
                  </a:lnTo>
                  <a:lnTo>
                    <a:pt x="295986" y="59702"/>
                  </a:lnTo>
                  <a:lnTo>
                    <a:pt x="300291" y="55638"/>
                  </a:lnTo>
                  <a:lnTo>
                    <a:pt x="302234" y="53797"/>
                  </a:lnTo>
                  <a:lnTo>
                    <a:pt x="306108" y="44196"/>
                  </a:lnTo>
                  <a:lnTo>
                    <a:pt x="307441" y="31102"/>
                  </a:lnTo>
                  <a:close/>
                </a:path>
                <a:path w="350519" h="62229">
                  <a:moveTo>
                    <a:pt x="350037" y="36169"/>
                  </a:moveTo>
                  <a:lnTo>
                    <a:pt x="344309" y="30810"/>
                  </a:lnTo>
                  <a:lnTo>
                    <a:pt x="337261" y="29464"/>
                  </a:lnTo>
                  <a:lnTo>
                    <a:pt x="337261" y="29286"/>
                  </a:lnTo>
                  <a:lnTo>
                    <a:pt x="344309" y="26695"/>
                  </a:lnTo>
                  <a:lnTo>
                    <a:pt x="347916" y="21628"/>
                  </a:lnTo>
                  <a:lnTo>
                    <a:pt x="347916" y="8534"/>
                  </a:lnTo>
                  <a:lnTo>
                    <a:pt x="342722" y="1752"/>
                  </a:lnTo>
                  <a:lnTo>
                    <a:pt x="325272" y="1752"/>
                  </a:lnTo>
                  <a:lnTo>
                    <a:pt x="319455" y="3987"/>
                  </a:lnTo>
                  <a:lnTo>
                    <a:pt x="316458" y="6210"/>
                  </a:lnTo>
                  <a:lnTo>
                    <a:pt x="318490" y="11912"/>
                  </a:lnTo>
                  <a:lnTo>
                    <a:pt x="320954" y="10134"/>
                  </a:lnTo>
                  <a:lnTo>
                    <a:pt x="325361" y="8089"/>
                  </a:lnTo>
                  <a:lnTo>
                    <a:pt x="337083" y="8089"/>
                  </a:lnTo>
                  <a:lnTo>
                    <a:pt x="339991" y="12179"/>
                  </a:lnTo>
                  <a:lnTo>
                    <a:pt x="339991" y="23672"/>
                  </a:lnTo>
                  <a:lnTo>
                    <a:pt x="332854" y="26606"/>
                  </a:lnTo>
                  <a:lnTo>
                    <a:pt x="322897" y="26606"/>
                  </a:lnTo>
                  <a:lnTo>
                    <a:pt x="322897" y="32499"/>
                  </a:lnTo>
                  <a:lnTo>
                    <a:pt x="334708" y="32499"/>
                  </a:lnTo>
                  <a:lnTo>
                    <a:pt x="341934" y="35979"/>
                  </a:lnTo>
                  <a:lnTo>
                    <a:pt x="342099" y="48945"/>
                  </a:lnTo>
                  <a:lnTo>
                    <a:pt x="339026" y="55372"/>
                  </a:lnTo>
                  <a:lnTo>
                    <a:pt x="323596" y="55372"/>
                  </a:lnTo>
                  <a:lnTo>
                    <a:pt x="318579" y="53136"/>
                  </a:lnTo>
                  <a:lnTo>
                    <a:pt x="316382" y="51714"/>
                  </a:lnTo>
                  <a:lnTo>
                    <a:pt x="314261" y="57696"/>
                  </a:lnTo>
                  <a:lnTo>
                    <a:pt x="317080" y="59753"/>
                  </a:lnTo>
                  <a:lnTo>
                    <a:pt x="322719" y="61709"/>
                  </a:lnTo>
                  <a:lnTo>
                    <a:pt x="329158" y="61709"/>
                  </a:lnTo>
                  <a:lnTo>
                    <a:pt x="338175" y="60286"/>
                  </a:lnTo>
                  <a:lnTo>
                    <a:pt x="344716" y="56489"/>
                  </a:lnTo>
                  <a:lnTo>
                    <a:pt x="348691" y="50939"/>
                  </a:lnTo>
                  <a:lnTo>
                    <a:pt x="350037" y="44297"/>
                  </a:lnTo>
                  <a:lnTo>
                    <a:pt x="350037" y="36169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4" name="object 9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679141" y="1908060"/>
            <a:ext cx="517529" cy="581787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690741" y="1983740"/>
            <a:ext cx="478882" cy="521876"/>
          </a:xfrm>
          <a:prstGeom prst="rect">
            <a:avLst/>
          </a:prstGeom>
        </p:spPr>
      </p:pic>
      <p:sp>
        <p:nvSpPr>
          <p:cNvPr id="96" name="object 9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43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0"/>
            <a:ext cx="1029335" cy="5634355"/>
          </a:xfrm>
          <a:custGeom>
            <a:avLst/>
            <a:gdLst/>
            <a:ahLst/>
            <a:cxnLst/>
            <a:rect l="l" t="t" r="r" b="b"/>
            <a:pathLst>
              <a:path w="1029335" h="5634355">
                <a:moveTo>
                  <a:pt x="1029039" y="0"/>
                </a:moveTo>
                <a:lnTo>
                  <a:pt x="0" y="0"/>
                </a:lnTo>
                <a:lnTo>
                  <a:pt x="0" y="5633999"/>
                </a:lnTo>
                <a:lnTo>
                  <a:pt x="1029039" y="5633999"/>
                </a:lnTo>
                <a:lnTo>
                  <a:pt x="1029039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17537" y="41107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17537" y="427669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17537" y="444267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51548" y="41107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51548" y="427669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51548" y="444267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85572" y="41107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85572" y="427669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85572" y="444267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69489" y="686943"/>
            <a:ext cx="1335417" cy="140677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73106" y="686943"/>
            <a:ext cx="500913" cy="180898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4628946" y="689089"/>
            <a:ext cx="511175" cy="139065"/>
            <a:chOff x="4628946" y="689089"/>
            <a:chExt cx="511175" cy="139065"/>
          </a:xfrm>
        </p:grpSpPr>
        <p:sp>
          <p:nvSpPr>
            <p:cNvPr id="53" name="object 53"/>
            <p:cNvSpPr/>
            <p:nvPr/>
          </p:nvSpPr>
          <p:spPr>
            <a:xfrm>
              <a:off x="4628946" y="696074"/>
              <a:ext cx="59055" cy="132080"/>
            </a:xfrm>
            <a:custGeom>
              <a:avLst/>
              <a:gdLst/>
              <a:ahLst/>
              <a:cxnLst/>
              <a:rect l="l" t="t" r="r" b="b"/>
              <a:pathLst>
                <a:path w="59054" h="132080">
                  <a:moveTo>
                    <a:pt x="59016" y="0"/>
                  </a:moveTo>
                  <a:lnTo>
                    <a:pt x="41529" y="0"/>
                  </a:lnTo>
                  <a:lnTo>
                    <a:pt x="41529" y="85064"/>
                  </a:lnTo>
                  <a:lnTo>
                    <a:pt x="39889" y="100793"/>
                  </a:lnTo>
                  <a:lnTo>
                    <a:pt x="35121" y="110694"/>
                  </a:lnTo>
                  <a:lnTo>
                    <a:pt x="27448" y="115845"/>
                  </a:lnTo>
                  <a:lnTo>
                    <a:pt x="17094" y="117322"/>
                  </a:lnTo>
                  <a:lnTo>
                    <a:pt x="11125" y="117322"/>
                  </a:lnTo>
                  <a:lnTo>
                    <a:pt x="6159" y="116357"/>
                  </a:lnTo>
                  <a:lnTo>
                    <a:pt x="2387" y="114820"/>
                  </a:lnTo>
                  <a:lnTo>
                    <a:pt x="0" y="128650"/>
                  </a:lnTo>
                  <a:lnTo>
                    <a:pt x="4368" y="130187"/>
                  </a:lnTo>
                  <a:lnTo>
                    <a:pt x="11925" y="131533"/>
                  </a:lnTo>
                  <a:lnTo>
                    <a:pt x="18478" y="131533"/>
                  </a:lnTo>
                  <a:lnTo>
                    <a:pt x="34537" y="129345"/>
                  </a:lnTo>
                  <a:lnTo>
                    <a:pt x="47391" y="121953"/>
                  </a:lnTo>
                  <a:lnTo>
                    <a:pt x="55924" y="108114"/>
                  </a:lnTo>
                  <a:lnTo>
                    <a:pt x="59016" y="86588"/>
                  </a:lnTo>
                  <a:lnTo>
                    <a:pt x="59016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8550" y="730237"/>
              <a:ext cx="76504" cy="9737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4841" y="730516"/>
              <a:ext cx="75907" cy="9709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00625" y="689089"/>
              <a:ext cx="239077" cy="138531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3373589" y="3907612"/>
            <a:ext cx="1212850" cy="1236345"/>
            <a:chOff x="3373589" y="3907612"/>
            <a:chExt cx="1212850" cy="1236345"/>
          </a:xfrm>
        </p:grpSpPr>
        <p:sp>
          <p:nvSpPr>
            <p:cNvPr id="58" name="object 58"/>
            <p:cNvSpPr/>
            <p:nvPr/>
          </p:nvSpPr>
          <p:spPr>
            <a:xfrm>
              <a:off x="3540785" y="407377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73589" y="3907612"/>
              <a:ext cx="1212557" cy="123579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577132" y="411179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77628" y="414755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5173421" y="3470338"/>
            <a:ext cx="1210945" cy="1236345"/>
            <a:chOff x="5173421" y="3470338"/>
            <a:chExt cx="1210945" cy="1236345"/>
          </a:xfrm>
        </p:grpSpPr>
        <p:sp>
          <p:nvSpPr>
            <p:cNvPr id="63" name="object 63"/>
            <p:cNvSpPr/>
            <p:nvPr/>
          </p:nvSpPr>
          <p:spPr>
            <a:xfrm>
              <a:off x="5339460" y="363674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73421" y="3470338"/>
              <a:ext cx="1210437" cy="1235786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376595" y="367475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76303" y="3710520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22048" y="3799586"/>
              <a:ext cx="191808" cy="6433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83199" y="4239044"/>
              <a:ext cx="267474" cy="79692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40581" y="4202569"/>
            <a:ext cx="329882" cy="64338"/>
          </a:xfrm>
          <a:prstGeom prst="rect">
            <a:avLst/>
          </a:prstGeom>
        </p:spPr>
      </p:pic>
      <p:sp>
        <p:nvSpPr>
          <p:cNvPr id="70" name="object 70"/>
          <p:cNvSpPr/>
          <p:nvPr/>
        </p:nvSpPr>
        <p:spPr>
          <a:xfrm>
            <a:off x="3848823" y="4350601"/>
            <a:ext cx="138430" cy="62230"/>
          </a:xfrm>
          <a:custGeom>
            <a:avLst/>
            <a:gdLst/>
            <a:ahLst/>
            <a:cxnLst/>
            <a:rect l="l" t="t" r="r" b="b"/>
            <a:pathLst>
              <a:path w="138429" h="62229">
                <a:moveTo>
                  <a:pt x="35953" y="35814"/>
                </a:moveTo>
                <a:lnTo>
                  <a:pt x="30924" y="30988"/>
                </a:lnTo>
                <a:lnTo>
                  <a:pt x="12687" y="23749"/>
                </a:lnTo>
                <a:lnTo>
                  <a:pt x="9080" y="20980"/>
                </a:lnTo>
                <a:lnTo>
                  <a:pt x="9080" y="11252"/>
                </a:lnTo>
                <a:lnTo>
                  <a:pt x="12153" y="6337"/>
                </a:lnTo>
                <a:lnTo>
                  <a:pt x="25641" y="6337"/>
                </a:lnTo>
                <a:lnTo>
                  <a:pt x="29603" y="8115"/>
                </a:lnTo>
                <a:lnTo>
                  <a:pt x="31546" y="9194"/>
                </a:lnTo>
                <a:lnTo>
                  <a:pt x="33566" y="2857"/>
                </a:lnTo>
                <a:lnTo>
                  <a:pt x="31013" y="1422"/>
                </a:lnTo>
                <a:lnTo>
                  <a:pt x="26517" y="0"/>
                </a:lnTo>
                <a:lnTo>
                  <a:pt x="8991" y="0"/>
                </a:lnTo>
                <a:lnTo>
                  <a:pt x="1231" y="6959"/>
                </a:lnTo>
                <a:lnTo>
                  <a:pt x="1231" y="24739"/>
                </a:lnTo>
                <a:lnTo>
                  <a:pt x="7315" y="29921"/>
                </a:lnTo>
                <a:lnTo>
                  <a:pt x="17005" y="33312"/>
                </a:lnTo>
                <a:lnTo>
                  <a:pt x="25019" y="36449"/>
                </a:lnTo>
                <a:lnTo>
                  <a:pt x="28194" y="39662"/>
                </a:lnTo>
                <a:lnTo>
                  <a:pt x="28194" y="51371"/>
                </a:lnTo>
                <a:lnTo>
                  <a:pt x="23609" y="55562"/>
                </a:lnTo>
                <a:lnTo>
                  <a:pt x="10490" y="55562"/>
                </a:lnTo>
                <a:lnTo>
                  <a:pt x="5461" y="53873"/>
                </a:lnTo>
                <a:lnTo>
                  <a:pt x="2032" y="51638"/>
                </a:lnTo>
                <a:lnTo>
                  <a:pt x="0" y="58153"/>
                </a:lnTo>
                <a:lnTo>
                  <a:pt x="3175" y="60299"/>
                </a:lnTo>
                <a:lnTo>
                  <a:pt x="9512" y="62077"/>
                </a:lnTo>
                <a:lnTo>
                  <a:pt x="15240" y="62077"/>
                </a:lnTo>
                <a:lnTo>
                  <a:pt x="24384" y="60667"/>
                </a:lnTo>
                <a:lnTo>
                  <a:pt x="30848" y="56857"/>
                </a:lnTo>
                <a:lnTo>
                  <a:pt x="34683" y="51308"/>
                </a:lnTo>
                <a:lnTo>
                  <a:pt x="35953" y="44665"/>
                </a:lnTo>
                <a:lnTo>
                  <a:pt x="35953" y="35814"/>
                </a:lnTo>
                <a:close/>
              </a:path>
              <a:path w="138429" h="62229">
                <a:moveTo>
                  <a:pt x="53835" y="17856"/>
                </a:moveTo>
                <a:lnTo>
                  <a:pt x="46177" y="17856"/>
                </a:lnTo>
                <a:lnTo>
                  <a:pt x="46177" y="61074"/>
                </a:lnTo>
                <a:lnTo>
                  <a:pt x="53835" y="61074"/>
                </a:lnTo>
                <a:lnTo>
                  <a:pt x="53835" y="17856"/>
                </a:lnTo>
                <a:close/>
              </a:path>
              <a:path w="138429" h="62229">
                <a:moveTo>
                  <a:pt x="54889" y="8445"/>
                </a:moveTo>
                <a:lnTo>
                  <a:pt x="54813" y="3009"/>
                </a:lnTo>
                <a:lnTo>
                  <a:pt x="52959" y="863"/>
                </a:lnTo>
                <a:lnTo>
                  <a:pt x="47231" y="863"/>
                </a:lnTo>
                <a:lnTo>
                  <a:pt x="45275" y="3009"/>
                </a:lnTo>
                <a:lnTo>
                  <a:pt x="45199" y="8445"/>
                </a:lnTo>
                <a:lnTo>
                  <a:pt x="47053" y="10591"/>
                </a:lnTo>
                <a:lnTo>
                  <a:pt x="52959" y="10591"/>
                </a:lnTo>
                <a:lnTo>
                  <a:pt x="54889" y="8445"/>
                </a:lnTo>
                <a:close/>
              </a:path>
              <a:path w="138429" h="62229">
                <a:moveTo>
                  <a:pt x="96570" y="54838"/>
                </a:moveTo>
                <a:lnTo>
                  <a:pt x="71628" y="54838"/>
                </a:lnTo>
                <a:lnTo>
                  <a:pt x="71628" y="54660"/>
                </a:lnTo>
                <a:lnTo>
                  <a:pt x="73571" y="52514"/>
                </a:lnTo>
                <a:lnTo>
                  <a:pt x="77089" y="47967"/>
                </a:lnTo>
                <a:lnTo>
                  <a:pt x="96126" y="22771"/>
                </a:lnTo>
                <a:lnTo>
                  <a:pt x="96215" y="17868"/>
                </a:lnTo>
                <a:lnTo>
                  <a:pt x="63703" y="17868"/>
                </a:lnTo>
                <a:lnTo>
                  <a:pt x="63703" y="24206"/>
                </a:lnTo>
                <a:lnTo>
                  <a:pt x="86791" y="24206"/>
                </a:lnTo>
                <a:lnTo>
                  <a:pt x="86791" y="24384"/>
                </a:lnTo>
                <a:lnTo>
                  <a:pt x="83083" y="28752"/>
                </a:lnTo>
                <a:lnTo>
                  <a:pt x="81241" y="31076"/>
                </a:lnTo>
                <a:lnTo>
                  <a:pt x="61937" y="56540"/>
                </a:lnTo>
                <a:lnTo>
                  <a:pt x="61937" y="61087"/>
                </a:lnTo>
                <a:lnTo>
                  <a:pt x="96570" y="61087"/>
                </a:lnTo>
                <a:lnTo>
                  <a:pt x="96570" y="54838"/>
                </a:lnTo>
                <a:close/>
              </a:path>
              <a:path w="138429" h="62229">
                <a:moveTo>
                  <a:pt x="138201" y="37185"/>
                </a:moveTo>
                <a:lnTo>
                  <a:pt x="137960" y="35229"/>
                </a:lnTo>
                <a:lnTo>
                  <a:pt x="137401" y="30670"/>
                </a:lnTo>
                <a:lnTo>
                  <a:pt x="134620" y="24053"/>
                </a:lnTo>
                <a:lnTo>
                  <a:pt x="133070" y="22567"/>
                </a:lnTo>
                <a:lnTo>
                  <a:pt x="130721" y="20332"/>
                </a:lnTo>
                <a:lnTo>
                  <a:pt x="130721" y="35229"/>
                </a:lnTo>
                <a:lnTo>
                  <a:pt x="108077" y="35229"/>
                </a:lnTo>
                <a:lnTo>
                  <a:pt x="108686" y="29794"/>
                </a:lnTo>
                <a:lnTo>
                  <a:pt x="112128" y="22567"/>
                </a:lnTo>
                <a:lnTo>
                  <a:pt x="128689" y="22567"/>
                </a:lnTo>
                <a:lnTo>
                  <a:pt x="130657" y="29794"/>
                </a:lnTo>
                <a:lnTo>
                  <a:pt x="130721" y="35229"/>
                </a:lnTo>
                <a:lnTo>
                  <a:pt x="130721" y="20332"/>
                </a:lnTo>
                <a:lnTo>
                  <a:pt x="129247" y="18923"/>
                </a:lnTo>
                <a:lnTo>
                  <a:pt x="120675" y="16865"/>
                </a:lnTo>
                <a:lnTo>
                  <a:pt x="112255" y="18669"/>
                </a:lnTo>
                <a:lnTo>
                  <a:pt x="105930" y="23634"/>
                </a:lnTo>
                <a:lnTo>
                  <a:pt x="101955" y="31038"/>
                </a:lnTo>
                <a:lnTo>
                  <a:pt x="100774" y="38887"/>
                </a:lnTo>
                <a:lnTo>
                  <a:pt x="100672" y="40843"/>
                </a:lnTo>
                <a:lnTo>
                  <a:pt x="102006" y="49123"/>
                </a:lnTo>
                <a:lnTo>
                  <a:pt x="106133" y="56032"/>
                </a:lnTo>
                <a:lnTo>
                  <a:pt x="112725" y="60490"/>
                </a:lnTo>
                <a:lnTo>
                  <a:pt x="121551" y="62077"/>
                </a:lnTo>
                <a:lnTo>
                  <a:pt x="128257" y="62077"/>
                </a:lnTo>
                <a:lnTo>
                  <a:pt x="133096" y="60566"/>
                </a:lnTo>
                <a:lnTo>
                  <a:pt x="135737" y="59309"/>
                </a:lnTo>
                <a:lnTo>
                  <a:pt x="134937" y="55918"/>
                </a:lnTo>
                <a:lnTo>
                  <a:pt x="134416" y="53682"/>
                </a:lnTo>
                <a:lnTo>
                  <a:pt x="131508" y="54940"/>
                </a:lnTo>
                <a:lnTo>
                  <a:pt x="128168" y="55918"/>
                </a:lnTo>
                <a:lnTo>
                  <a:pt x="114769" y="55918"/>
                </a:lnTo>
                <a:lnTo>
                  <a:pt x="108165" y="51523"/>
                </a:lnTo>
                <a:lnTo>
                  <a:pt x="107988" y="40843"/>
                </a:lnTo>
                <a:lnTo>
                  <a:pt x="137858" y="40843"/>
                </a:lnTo>
                <a:lnTo>
                  <a:pt x="138125" y="39954"/>
                </a:lnTo>
                <a:lnTo>
                  <a:pt x="138201" y="37185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74719" y="4685029"/>
            <a:ext cx="86995" cy="59690"/>
          </a:xfrm>
          <a:custGeom>
            <a:avLst/>
            <a:gdLst/>
            <a:ahLst/>
            <a:cxnLst/>
            <a:rect l="l" t="t" r="r" b="b"/>
            <a:pathLst>
              <a:path w="86995" h="59689">
                <a:moveTo>
                  <a:pt x="45288" y="59270"/>
                </a:moveTo>
                <a:lnTo>
                  <a:pt x="27038" y="28841"/>
                </a:lnTo>
                <a:lnTo>
                  <a:pt x="44856" y="0"/>
                </a:lnTo>
                <a:lnTo>
                  <a:pt x="36156" y="0"/>
                </a:lnTo>
                <a:lnTo>
                  <a:pt x="24511" y="20396"/>
                </a:lnTo>
                <a:lnTo>
                  <a:pt x="22860" y="24003"/>
                </a:lnTo>
                <a:lnTo>
                  <a:pt x="22682" y="24003"/>
                </a:lnTo>
                <a:lnTo>
                  <a:pt x="19380" y="17767"/>
                </a:lnTo>
                <a:lnTo>
                  <a:pt x="9385" y="0"/>
                </a:lnTo>
                <a:lnTo>
                  <a:pt x="698" y="0"/>
                </a:lnTo>
                <a:lnTo>
                  <a:pt x="17907" y="29286"/>
                </a:lnTo>
                <a:lnTo>
                  <a:pt x="0" y="59270"/>
                </a:lnTo>
                <a:lnTo>
                  <a:pt x="8699" y="59270"/>
                </a:lnTo>
                <a:lnTo>
                  <a:pt x="15735" y="46253"/>
                </a:lnTo>
                <a:lnTo>
                  <a:pt x="18783" y="41071"/>
                </a:lnTo>
                <a:lnTo>
                  <a:pt x="20421" y="37985"/>
                </a:lnTo>
                <a:lnTo>
                  <a:pt x="22085" y="34467"/>
                </a:lnTo>
                <a:lnTo>
                  <a:pt x="22250" y="34467"/>
                </a:lnTo>
                <a:lnTo>
                  <a:pt x="25908" y="41236"/>
                </a:lnTo>
                <a:lnTo>
                  <a:pt x="29032" y="46253"/>
                </a:lnTo>
                <a:lnTo>
                  <a:pt x="36512" y="59270"/>
                </a:lnTo>
                <a:lnTo>
                  <a:pt x="45288" y="59270"/>
                </a:lnTo>
                <a:close/>
              </a:path>
              <a:path w="86995" h="59689">
                <a:moveTo>
                  <a:pt x="86677" y="52844"/>
                </a:moveTo>
                <a:lnTo>
                  <a:pt x="61645" y="52844"/>
                </a:lnTo>
                <a:lnTo>
                  <a:pt x="61645" y="0"/>
                </a:lnTo>
                <a:lnTo>
                  <a:pt x="54000" y="0"/>
                </a:lnTo>
                <a:lnTo>
                  <a:pt x="54000" y="59270"/>
                </a:lnTo>
                <a:lnTo>
                  <a:pt x="86677" y="59270"/>
                </a:lnTo>
                <a:lnTo>
                  <a:pt x="86677" y="52844"/>
                </a:lnTo>
                <a:close/>
              </a:path>
            </a:pathLst>
          </a:custGeom>
          <a:solidFill>
            <a:srgbClr val="B97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1539963" y="3470338"/>
            <a:ext cx="1212850" cy="1236345"/>
            <a:chOff x="1539963" y="3470338"/>
            <a:chExt cx="1212850" cy="1236345"/>
          </a:xfrm>
        </p:grpSpPr>
        <p:sp>
          <p:nvSpPr>
            <p:cNvPr id="73" name="object 73"/>
            <p:cNvSpPr/>
            <p:nvPr/>
          </p:nvSpPr>
          <p:spPr>
            <a:xfrm>
              <a:off x="1706791" y="363661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9963" y="3470338"/>
              <a:ext cx="1212557" cy="123578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743925" y="3674630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43633" y="371039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89670" y="3799586"/>
              <a:ext cx="191808" cy="6432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978190" y="4240237"/>
              <a:ext cx="210185" cy="60960"/>
            </a:xfrm>
            <a:custGeom>
              <a:avLst/>
              <a:gdLst/>
              <a:ahLst/>
              <a:cxnLst/>
              <a:rect l="l" t="t" r="r" b="b"/>
              <a:pathLst>
                <a:path w="210185" h="60960">
                  <a:moveTo>
                    <a:pt x="48069" y="28714"/>
                  </a:moveTo>
                  <a:lnTo>
                    <a:pt x="28765" y="28714"/>
                  </a:lnTo>
                  <a:lnTo>
                    <a:pt x="28765" y="34874"/>
                  </a:lnTo>
                  <a:lnTo>
                    <a:pt x="40589" y="34874"/>
                  </a:lnTo>
                  <a:lnTo>
                    <a:pt x="40589" y="52578"/>
                  </a:lnTo>
                  <a:lnTo>
                    <a:pt x="38849" y="53454"/>
                  </a:lnTo>
                  <a:lnTo>
                    <a:pt x="35547" y="54165"/>
                  </a:lnTo>
                  <a:lnTo>
                    <a:pt x="30594" y="54165"/>
                  </a:lnTo>
                  <a:lnTo>
                    <a:pt x="21259" y="52539"/>
                  </a:lnTo>
                  <a:lnTo>
                    <a:pt x="14135" y="47840"/>
                  </a:lnTo>
                  <a:lnTo>
                    <a:pt x="9588" y="40309"/>
                  </a:lnTo>
                  <a:lnTo>
                    <a:pt x="7988" y="30200"/>
                  </a:lnTo>
                  <a:lnTo>
                    <a:pt x="9664" y="20231"/>
                  </a:lnTo>
                  <a:lnTo>
                    <a:pt x="14414" y="12750"/>
                  </a:lnTo>
                  <a:lnTo>
                    <a:pt x="21844" y="8064"/>
                  </a:lnTo>
                  <a:lnTo>
                    <a:pt x="31546" y="6426"/>
                  </a:lnTo>
                  <a:lnTo>
                    <a:pt x="37465" y="6426"/>
                  </a:lnTo>
                  <a:lnTo>
                    <a:pt x="41376" y="7569"/>
                  </a:lnTo>
                  <a:lnTo>
                    <a:pt x="44500" y="8966"/>
                  </a:lnTo>
                  <a:lnTo>
                    <a:pt x="46329" y="2730"/>
                  </a:lnTo>
                  <a:lnTo>
                    <a:pt x="43802" y="1587"/>
                  </a:lnTo>
                  <a:lnTo>
                    <a:pt x="38417" y="0"/>
                  </a:lnTo>
                  <a:lnTo>
                    <a:pt x="31724" y="0"/>
                  </a:lnTo>
                  <a:lnTo>
                    <a:pt x="18478" y="2311"/>
                  </a:lnTo>
                  <a:lnTo>
                    <a:pt x="8483" y="8699"/>
                  </a:lnTo>
                  <a:lnTo>
                    <a:pt x="2184" y="18389"/>
                  </a:lnTo>
                  <a:lnTo>
                    <a:pt x="0" y="30556"/>
                  </a:lnTo>
                  <a:lnTo>
                    <a:pt x="0" y="39801"/>
                  </a:lnTo>
                  <a:lnTo>
                    <a:pt x="3124" y="47739"/>
                  </a:lnTo>
                  <a:lnTo>
                    <a:pt x="8166" y="52666"/>
                  </a:lnTo>
                  <a:lnTo>
                    <a:pt x="13906" y="58216"/>
                  </a:lnTo>
                  <a:lnTo>
                    <a:pt x="21209" y="60502"/>
                  </a:lnTo>
                  <a:lnTo>
                    <a:pt x="37985" y="60502"/>
                  </a:lnTo>
                  <a:lnTo>
                    <a:pt x="44678" y="58572"/>
                  </a:lnTo>
                  <a:lnTo>
                    <a:pt x="48069" y="57251"/>
                  </a:lnTo>
                  <a:lnTo>
                    <a:pt x="48069" y="28714"/>
                  </a:lnTo>
                  <a:close/>
                </a:path>
                <a:path w="210185" h="60960">
                  <a:moveTo>
                    <a:pt x="80314" y="16624"/>
                  </a:moveTo>
                  <a:lnTo>
                    <a:pt x="79616" y="16344"/>
                  </a:lnTo>
                  <a:lnTo>
                    <a:pt x="79006" y="16256"/>
                  </a:lnTo>
                  <a:lnTo>
                    <a:pt x="73012" y="16256"/>
                  </a:lnTo>
                  <a:lnTo>
                    <a:pt x="68402" y="19862"/>
                  </a:lnTo>
                  <a:lnTo>
                    <a:pt x="66408" y="25679"/>
                  </a:lnTo>
                  <a:lnTo>
                    <a:pt x="66141" y="25679"/>
                  </a:lnTo>
                  <a:lnTo>
                    <a:pt x="65887" y="17246"/>
                  </a:lnTo>
                  <a:lnTo>
                    <a:pt x="59105" y="17246"/>
                  </a:lnTo>
                  <a:lnTo>
                    <a:pt x="59359" y="21297"/>
                  </a:lnTo>
                  <a:lnTo>
                    <a:pt x="59448" y="25527"/>
                  </a:lnTo>
                  <a:lnTo>
                    <a:pt x="59448" y="59880"/>
                  </a:lnTo>
                  <a:lnTo>
                    <a:pt x="67094" y="59880"/>
                  </a:lnTo>
                  <a:lnTo>
                    <a:pt x="67094" y="35902"/>
                  </a:lnTo>
                  <a:lnTo>
                    <a:pt x="67183" y="34582"/>
                  </a:lnTo>
                  <a:lnTo>
                    <a:pt x="67449" y="33528"/>
                  </a:lnTo>
                  <a:lnTo>
                    <a:pt x="68491" y="27711"/>
                  </a:lnTo>
                  <a:lnTo>
                    <a:pt x="72313" y="23571"/>
                  </a:lnTo>
                  <a:lnTo>
                    <a:pt x="78740" y="23571"/>
                  </a:lnTo>
                  <a:lnTo>
                    <a:pt x="79527" y="23647"/>
                  </a:lnTo>
                  <a:lnTo>
                    <a:pt x="80314" y="23825"/>
                  </a:lnTo>
                  <a:lnTo>
                    <a:pt x="80314" y="16624"/>
                  </a:lnTo>
                  <a:close/>
                </a:path>
                <a:path w="210185" h="60960">
                  <a:moveTo>
                    <a:pt x="121158" y="36309"/>
                  </a:moveTo>
                  <a:lnTo>
                    <a:pt x="120916" y="34378"/>
                  </a:lnTo>
                  <a:lnTo>
                    <a:pt x="120370" y="29883"/>
                  </a:lnTo>
                  <a:lnTo>
                    <a:pt x="117627" y="23355"/>
                  </a:lnTo>
                  <a:lnTo>
                    <a:pt x="116103" y="21894"/>
                  </a:lnTo>
                  <a:lnTo>
                    <a:pt x="113779" y="19697"/>
                  </a:lnTo>
                  <a:lnTo>
                    <a:pt x="113779" y="34378"/>
                  </a:lnTo>
                  <a:lnTo>
                    <a:pt x="91440" y="34378"/>
                  </a:lnTo>
                  <a:lnTo>
                    <a:pt x="92049" y="29019"/>
                  </a:lnTo>
                  <a:lnTo>
                    <a:pt x="95440" y="21894"/>
                  </a:lnTo>
                  <a:lnTo>
                    <a:pt x="111772" y="21894"/>
                  </a:lnTo>
                  <a:lnTo>
                    <a:pt x="113703" y="29019"/>
                  </a:lnTo>
                  <a:lnTo>
                    <a:pt x="113779" y="34378"/>
                  </a:lnTo>
                  <a:lnTo>
                    <a:pt x="113779" y="19697"/>
                  </a:lnTo>
                  <a:lnTo>
                    <a:pt x="112318" y="18300"/>
                  </a:lnTo>
                  <a:lnTo>
                    <a:pt x="103860" y="16256"/>
                  </a:lnTo>
                  <a:lnTo>
                    <a:pt x="95554" y="18046"/>
                  </a:lnTo>
                  <a:lnTo>
                    <a:pt x="89319" y="22936"/>
                  </a:lnTo>
                  <a:lnTo>
                    <a:pt x="85407" y="30251"/>
                  </a:lnTo>
                  <a:lnTo>
                    <a:pt x="84239" y="37985"/>
                  </a:lnTo>
                  <a:lnTo>
                    <a:pt x="84137" y="39916"/>
                  </a:lnTo>
                  <a:lnTo>
                    <a:pt x="85458" y="48094"/>
                  </a:lnTo>
                  <a:lnTo>
                    <a:pt x="89535" y="54914"/>
                  </a:lnTo>
                  <a:lnTo>
                    <a:pt x="96037" y="59309"/>
                  </a:lnTo>
                  <a:lnTo>
                    <a:pt x="104736" y="60871"/>
                  </a:lnTo>
                  <a:lnTo>
                    <a:pt x="111340" y="60871"/>
                  </a:lnTo>
                  <a:lnTo>
                    <a:pt x="116116" y="59372"/>
                  </a:lnTo>
                  <a:lnTo>
                    <a:pt x="118732" y="58140"/>
                  </a:lnTo>
                  <a:lnTo>
                    <a:pt x="117944" y="54800"/>
                  </a:lnTo>
                  <a:lnTo>
                    <a:pt x="117424" y="52578"/>
                  </a:lnTo>
                  <a:lnTo>
                    <a:pt x="114554" y="53822"/>
                  </a:lnTo>
                  <a:lnTo>
                    <a:pt x="111252" y="54800"/>
                  </a:lnTo>
                  <a:lnTo>
                    <a:pt x="98044" y="54800"/>
                  </a:lnTo>
                  <a:lnTo>
                    <a:pt x="91528" y="50457"/>
                  </a:lnTo>
                  <a:lnTo>
                    <a:pt x="91351" y="39916"/>
                  </a:lnTo>
                  <a:lnTo>
                    <a:pt x="120815" y="39916"/>
                  </a:lnTo>
                  <a:lnTo>
                    <a:pt x="121081" y="39039"/>
                  </a:lnTo>
                  <a:lnTo>
                    <a:pt x="121158" y="36309"/>
                  </a:lnTo>
                  <a:close/>
                </a:path>
                <a:path w="210185" h="60960">
                  <a:moveTo>
                    <a:pt x="164719" y="36309"/>
                  </a:moveTo>
                  <a:lnTo>
                    <a:pt x="164477" y="34378"/>
                  </a:lnTo>
                  <a:lnTo>
                    <a:pt x="163931" y="29883"/>
                  </a:lnTo>
                  <a:lnTo>
                    <a:pt x="161188" y="23355"/>
                  </a:lnTo>
                  <a:lnTo>
                    <a:pt x="159664" y="21894"/>
                  </a:lnTo>
                  <a:lnTo>
                    <a:pt x="157340" y="19697"/>
                  </a:lnTo>
                  <a:lnTo>
                    <a:pt x="157340" y="34378"/>
                  </a:lnTo>
                  <a:lnTo>
                    <a:pt x="135001" y="34378"/>
                  </a:lnTo>
                  <a:lnTo>
                    <a:pt x="135610" y="29019"/>
                  </a:lnTo>
                  <a:lnTo>
                    <a:pt x="139001" y="21894"/>
                  </a:lnTo>
                  <a:lnTo>
                    <a:pt x="155333" y="21894"/>
                  </a:lnTo>
                  <a:lnTo>
                    <a:pt x="157264" y="29019"/>
                  </a:lnTo>
                  <a:lnTo>
                    <a:pt x="157340" y="34378"/>
                  </a:lnTo>
                  <a:lnTo>
                    <a:pt x="157340" y="19697"/>
                  </a:lnTo>
                  <a:lnTo>
                    <a:pt x="155879" y="18300"/>
                  </a:lnTo>
                  <a:lnTo>
                    <a:pt x="147421" y="16256"/>
                  </a:lnTo>
                  <a:lnTo>
                    <a:pt x="139115" y="18046"/>
                  </a:lnTo>
                  <a:lnTo>
                    <a:pt x="132880" y="22936"/>
                  </a:lnTo>
                  <a:lnTo>
                    <a:pt x="128968" y="30251"/>
                  </a:lnTo>
                  <a:lnTo>
                    <a:pt x="127800" y="37985"/>
                  </a:lnTo>
                  <a:lnTo>
                    <a:pt x="127698" y="39916"/>
                  </a:lnTo>
                  <a:lnTo>
                    <a:pt x="129019" y="48094"/>
                  </a:lnTo>
                  <a:lnTo>
                    <a:pt x="133096" y="54914"/>
                  </a:lnTo>
                  <a:lnTo>
                    <a:pt x="139598" y="59309"/>
                  </a:lnTo>
                  <a:lnTo>
                    <a:pt x="148297" y="60871"/>
                  </a:lnTo>
                  <a:lnTo>
                    <a:pt x="154901" y="60871"/>
                  </a:lnTo>
                  <a:lnTo>
                    <a:pt x="159677" y="59372"/>
                  </a:lnTo>
                  <a:lnTo>
                    <a:pt x="162293" y="58140"/>
                  </a:lnTo>
                  <a:lnTo>
                    <a:pt x="161505" y="54800"/>
                  </a:lnTo>
                  <a:lnTo>
                    <a:pt x="160985" y="52578"/>
                  </a:lnTo>
                  <a:lnTo>
                    <a:pt x="158115" y="53822"/>
                  </a:lnTo>
                  <a:lnTo>
                    <a:pt x="154813" y="54800"/>
                  </a:lnTo>
                  <a:lnTo>
                    <a:pt x="141605" y="54800"/>
                  </a:lnTo>
                  <a:lnTo>
                    <a:pt x="135089" y="50457"/>
                  </a:lnTo>
                  <a:lnTo>
                    <a:pt x="134912" y="39916"/>
                  </a:lnTo>
                  <a:lnTo>
                    <a:pt x="164376" y="39916"/>
                  </a:lnTo>
                  <a:lnTo>
                    <a:pt x="164642" y="39039"/>
                  </a:lnTo>
                  <a:lnTo>
                    <a:pt x="164719" y="36309"/>
                  </a:lnTo>
                  <a:close/>
                </a:path>
                <a:path w="210185" h="60960">
                  <a:moveTo>
                    <a:pt x="209943" y="19862"/>
                  </a:moveTo>
                  <a:lnTo>
                    <a:pt x="200901" y="16256"/>
                  </a:lnTo>
                  <a:lnTo>
                    <a:pt x="188214" y="16256"/>
                  </a:lnTo>
                  <a:lnTo>
                    <a:pt x="183349" y="20307"/>
                  </a:lnTo>
                  <a:lnTo>
                    <a:pt x="181254" y="24269"/>
                  </a:lnTo>
                  <a:lnTo>
                    <a:pt x="181000" y="24269"/>
                  </a:lnTo>
                  <a:lnTo>
                    <a:pt x="180644" y="17246"/>
                  </a:lnTo>
                  <a:lnTo>
                    <a:pt x="173875" y="17246"/>
                  </a:lnTo>
                  <a:lnTo>
                    <a:pt x="174218" y="24384"/>
                  </a:lnTo>
                  <a:lnTo>
                    <a:pt x="174218" y="59880"/>
                  </a:lnTo>
                  <a:lnTo>
                    <a:pt x="181775" y="59880"/>
                  </a:lnTo>
                  <a:lnTo>
                    <a:pt x="181775" y="32905"/>
                  </a:lnTo>
                  <a:lnTo>
                    <a:pt x="182041" y="31584"/>
                  </a:lnTo>
                  <a:lnTo>
                    <a:pt x="183781" y="26212"/>
                  </a:lnTo>
                  <a:lnTo>
                    <a:pt x="187604" y="22682"/>
                  </a:lnTo>
                  <a:lnTo>
                    <a:pt x="199771" y="22682"/>
                  </a:lnTo>
                  <a:lnTo>
                    <a:pt x="202387" y="28409"/>
                  </a:lnTo>
                  <a:lnTo>
                    <a:pt x="202387" y="59880"/>
                  </a:lnTo>
                  <a:lnTo>
                    <a:pt x="209943" y="59880"/>
                  </a:lnTo>
                  <a:lnTo>
                    <a:pt x="209943" y="19862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267162" y="3913949"/>
            <a:ext cx="1212850" cy="1233805"/>
            <a:chOff x="4267162" y="3913949"/>
            <a:chExt cx="1212850" cy="1233805"/>
          </a:xfrm>
        </p:grpSpPr>
        <p:sp>
          <p:nvSpPr>
            <p:cNvPr id="80" name="object 80"/>
            <p:cNvSpPr/>
            <p:nvPr/>
          </p:nvSpPr>
          <p:spPr>
            <a:xfrm>
              <a:off x="4435106" y="408000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67162" y="3913949"/>
              <a:ext cx="1212557" cy="123367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71441" y="4118019"/>
              <a:ext cx="681989" cy="703846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2480017" y="3907612"/>
            <a:ext cx="1210945" cy="1236345"/>
            <a:chOff x="2480017" y="3907612"/>
            <a:chExt cx="1210945" cy="1236345"/>
          </a:xfrm>
        </p:grpSpPr>
        <p:sp>
          <p:nvSpPr>
            <p:cNvPr id="84" name="object 84"/>
            <p:cNvSpPr/>
            <p:nvPr/>
          </p:nvSpPr>
          <p:spPr>
            <a:xfrm>
              <a:off x="2646222" y="407390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80017" y="3907612"/>
              <a:ext cx="1210437" cy="123579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2682570" y="411191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7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683065" y="4147680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35643" y="4186097"/>
              <a:ext cx="172999" cy="7976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847086" y="4622685"/>
              <a:ext cx="349885" cy="62230"/>
            </a:xfrm>
            <a:custGeom>
              <a:avLst/>
              <a:gdLst/>
              <a:ahLst/>
              <a:cxnLst/>
              <a:rect l="l" t="t" r="r" b="b"/>
              <a:pathLst>
                <a:path w="349885" h="62229">
                  <a:moveTo>
                    <a:pt x="43357" y="54190"/>
                  </a:moveTo>
                  <a:lnTo>
                    <a:pt x="10134" y="54190"/>
                  </a:lnTo>
                  <a:lnTo>
                    <a:pt x="10134" y="53924"/>
                  </a:lnTo>
                  <a:lnTo>
                    <a:pt x="42913" y="5346"/>
                  </a:lnTo>
                  <a:lnTo>
                    <a:pt x="42913" y="622"/>
                  </a:lnTo>
                  <a:lnTo>
                    <a:pt x="2819" y="622"/>
                  </a:lnTo>
                  <a:lnTo>
                    <a:pt x="2819" y="7137"/>
                  </a:lnTo>
                  <a:lnTo>
                    <a:pt x="32956" y="7137"/>
                  </a:lnTo>
                  <a:lnTo>
                    <a:pt x="32956" y="7404"/>
                  </a:lnTo>
                  <a:lnTo>
                    <a:pt x="0" y="56159"/>
                  </a:lnTo>
                  <a:lnTo>
                    <a:pt x="0" y="60706"/>
                  </a:lnTo>
                  <a:lnTo>
                    <a:pt x="43357" y="60706"/>
                  </a:lnTo>
                  <a:lnTo>
                    <a:pt x="43357" y="54190"/>
                  </a:lnTo>
                  <a:close/>
                </a:path>
                <a:path w="349885" h="62229">
                  <a:moveTo>
                    <a:pt x="94729" y="60706"/>
                  </a:moveTo>
                  <a:lnTo>
                    <a:pt x="71551" y="26123"/>
                  </a:lnTo>
                  <a:lnTo>
                    <a:pt x="92964" y="622"/>
                  </a:lnTo>
                  <a:lnTo>
                    <a:pt x="83527" y="622"/>
                  </a:lnTo>
                  <a:lnTo>
                    <a:pt x="63881" y="25133"/>
                  </a:lnTo>
                  <a:lnTo>
                    <a:pt x="60617" y="29591"/>
                  </a:lnTo>
                  <a:lnTo>
                    <a:pt x="60452" y="29591"/>
                  </a:lnTo>
                  <a:lnTo>
                    <a:pt x="60452" y="622"/>
                  </a:lnTo>
                  <a:lnTo>
                    <a:pt x="52692" y="622"/>
                  </a:lnTo>
                  <a:lnTo>
                    <a:pt x="52692" y="60706"/>
                  </a:lnTo>
                  <a:lnTo>
                    <a:pt x="60452" y="60706"/>
                  </a:lnTo>
                  <a:lnTo>
                    <a:pt x="60452" y="37884"/>
                  </a:lnTo>
                  <a:lnTo>
                    <a:pt x="66090" y="31292"/>
                  </a:lnTo>
                  <a:lnTo>
                    <a:pt x="85648" y="60706"/>
                  </a:lnTo>
                  <a:lnTo>
                    <a:pt x="94729" y="60706"/>
                  </a:lnTo>
                  <a:close/>
                </a:path>
                <a:path w="349885" h="62229">
                  <a:moveTo>
                    <a:pt x="132422" y="622"/>
                  </a:moveTo>
                  <a:lnTo>
                    <a:pt x="100431" y="622"/>
                  </a:lnTo>
                  <a:lnTo>
                    <a:pt x="100431" y="60706"/>
                  </a:lnTo>
                  <a:lnTo>
                    <a:pt x="108191" y="60706"/>
                  </a:lnTo>
                  <a:lnTo>
                    <a:pt x="108191" y="33528"/>
                  </a:lnTo>
                  <a:lnTo>
                    <a:pt x="130657" y="33528"/>
                  </a:lnTo>
                  <a:lnTo>
                    <a:pt x="130657" y="27101"/>
                  </a:lnTo>
                  <a:lnTo>
                    <a:pt x="108191" y="27101"/>
                  </a:lnTo>
                  <a:lnTo>
                    <a:pt x="108191" y="7048"/>
                  </a:lnTo>
                  <a:lnTo>
                    <a:pt x="132422" y="7048"/>
                  </a:lnTo>
                  <a:lnTo>
                    <a:pt x="132422" y="622"/>
                  </a:lnTo>
                  <a:close/>
                </a:path>
                <a:path w="349885" h="62229">
                  <a:moveTo>
                    <a:pt x="188531" y="29108"/>
                  </a:moveTo>
                  <a:lnTo>
                    <a:pt x="168960" y="29108"/>
                  </a:lnTo>
                  <a:lnTo>
                    <a:pt x="168960" y="35344"/>
                  </a:lnTo>
                  <a:lnTo>
                    <a:pt x="180949" y="35344"/>
                  </a:lnTo>
                  <a:lnTo>
                    <a:pt x="180949" y="53301"/>
                  </a:lnTo>
                  <a:lnTo>
                    <a:pt x="179184" y="54190"/>
                  </a:lnTo>
                  <a:lnTo>
                    <a:pt x="175844" y="54914"/>
                  </a:lnTo>
                  <a:lnTo>
                    <a:pt x="170815" y="54914"/>
                  </a:lnTo>
                  <a:lnTo>
                    <a:pt x="161353" y="53263"/>
                  </a:lnTo>
                  <a:lnTo>
                    <a:pt x="154139" y="48488"/>
                  </a:lnTo>
                  <a:lnTo>
                    <a:pt x="149517" y="40855"/>
                  </a:lnTo>
                  <a:lnTo>
                    <a:pt x="147904" y="30619"/>
                  </a:lnTo>
                  <a:lnTo>
                    <a:pt x="149593" y="20510"/>
                  </a:lnTo>
                  <a:lnTo>
                    <a:pt x="154419" y="12928"/>
                  </a:lnTo>
                  <a:lnTo>
                    <a:pt x="161950" y="8166"/>
                  </a:lnTo>
                  <a:lnTo>
                    <a:pt x="171780" y="6515"/>
                  </a:lnTo>
                  <a:lnTo>
                    <a:pt x="177774" y="6515"/>
                  </a:lnTo>
                  <a:lnTo>
                    <a:pt x="181737" y="7670"/>
                  </a:lnTo>
                  <a:lnTo>
                    <a:pt x="184912" y="9093"/>
                  </a:lnTo>
                  <a:lnTo>
                    <a:pt x="186766" y="2768"/>
                  </a:lnTo>
                  <a:lnTo>
                    <a:pt x="184213" y="1600"/>
                  </a:lnTo>
                  <a:lnTo>
                    <a:pt x="178752" y="0"/>
                  </a:lnTo>
                  <a:lnTo>
                    <a:pt x="171958" y="0"/>
                  </a:lnTo>
                  <a:lnTo>
                    <a:pt x="158521" y="2336"/>
                  </a:lnTo>
                  <a:lnTo>
                    <a:pt x="148412" y="8813"/>
                  </a:lnTo>
                  <a:lnTo>
                    <a:pt x="142024" y="18630"/>
                  </a:lnTo>
                  <a:lnTo>
                    <a:pt x="139801" y="30975"/>
                  </a:lnTo>
                  <a:lnTo>
                    <a:pt x="139801" y="40347"/>
                  </a:lnTo>
                  <a:lnTo>
                    <a:pt x="142976" y="48387"/>
                  </a:lnTo>
                  <a:lnTo>
                    <a:pt x="148082" y="53390"/>
                  </a:lnTo>
                  <a:lnTo>
                    <a:pt x="153898" y="59016"/>
                  </a:lnTo>
                  <a:lnTo>
                    <a:pt x="161302" y="61328"/>
                  </a:lnTo>
                  <a:lnTo>
                    <a:pt x="178308" y="61328"/>
                  </a:lnTo>
                  <a:lnTo>
                    <a:pt x="185089" y="59372"/>
                  </a:lnTo>
                  <a:lnTo>
                    <a:pt x="188531" y="58026"/>
                  </a:lnTo>
                  <a:lnTo>
                    <a:pt x="188531" y="29108"/>
                  </a:lnTo>
                  <a:close/>
                </a:path>
                <a:path w="349885" h="62229">
                  <a:moveTo>
                    <a:pt x="217639" y="33680"/>
                  </a:moveTo>
                  <a:lnTo>
                    <a:pt x="196138" y="33680"/>
                  </a:lnTo>
                  <a:lnTo>
                    <a:pt x="196138" y="39471"/>
                  </a:lnTo>
                  <a:lnTo>
                    <a:pt x="217639" y="39471"/>
                  </a:lnTo>
                  <a:lnTo>
                    <a:pt x="217639" y="33680"/>
                  </a:lnTo>
                  <a:close/>
                </a:path>
                <a:path w="349885" h="62229">
                  <a:moveTo>
                    <a:pt x="262293" y="31102"/>
                  </a:moveTo>
                  <a:lnTo>
                    <a:pt x="254508" y="6769"/>
                  </a:lnTo>
                  <a:lnTo>
                    <a:pt x="254508" y="31102"/>
                  </a:lnTo>
                  <a:lnTo>
                    <a:pt x="254482" y="32004"/>
                  </a:lnTo>
                  <a:lnTo>
                    <a:pt x="253809" y="41490"/>
                  </a:lnTo>
                  <a:lnTo>
                    <a:pt x="251650" y="49110"/>
                  </a:lnTo>
                  <a:lnTo>
                    <a:pt x="247992" y="53949"/>
                  </a:lnTo>
                  <a:lnTo>
                    <a:pt x="242824" y="55638"/>
                  </a:lnTo>
                  <a:lnTo>
                    <a:pt x="238023" y="54063"/>
                  </a:lnTo>
                  <a:lnTo>
                    <a:pt x="234353" y="49479"/>
                  </a:lnTo>
                  <a:lnTo>
                    <a:pt x="232016" y="42049"/>
                  </a:lnTo>
                  <a:lnTo>
                    <a:pt x="231190" y="32004"/>
                  </a:lnTo>
                  <a:lnTo>
                    <a:pt x="232054" y="21577"/>
                  </a:lnTo>
                  <a:lnTo>
                    <a:pt x="234492" y="14033"/>
                  </a:lnTo>
                  <a:lnTo>
                    <a:pt x="238213" y="9448"/>
                  </a:lnTo>
                  <a:lnTo>
                    <a:pt x="242912" y="7912"/>
                  </a:lnTo>
                  <a:lnTo>
                    <a:pt x="248107" y="9588"/>
                  </a:lnTo>
                  <a:lnTo>
                    <a:pt x="251726" y="14325"/>
                  </a:lnTo>
                  <a:lnTo>
                    <a:pt x="253834" y="21755"/>
                  </a:lnTo>
                  <a:lnTo>
                    <a:pt x="254508" y="31102"/>
                  </a:lnTo>
                  <a:lnTo>
                    <a:pt x="254508" y="6769"/>
                  </a:lnTo>
                  <a:lnTo>
                    <a:pt x="251396" y="3746"/>
                  </a:lnTo>
                  <a:lnTo>
                    <a:pt x="243344" y="1752"/>
                  </a:lnTo>
                  <a:lnTo>
                    <a:pt x="235305" y="3746"/>
                  </a:lnTo>
                  <a:lnTo>
                    <a:pt x="223431" y="32004"/>
                  </a:lnTo>
                  <a:lnTo>
                    <a:pt x="224891" y="44653"/>
                  </a:lnTo>
                  <a:lnTo>
                    <a:pt x="228739" y="53949"/>
                  </a:lnTo>
                  <a:lnTo>
                    <a:pt x="234721" y="59753"/>
                  </a:lnTo>
                  <a:lnTo>
                    <a:pt x="242379" y="61709"/>
                  </a:lnTo>
                  <a:lnTo>
                    <a:pt x="250837" y="59702"/>
                  </a:lnTo>
                  <a:lnTo>
                    <a:pt x="255143" y="55638"/>
                  </a:lnTo>
                  <a:lnTo>
                    <a:pt x="257086" y="53797"/>
                  </a:lnTo>
                  <a:lnTo>
                    <a:pt x="260959" y="44208"/>
                  </a:lnTo>
                  <a:lnTo>
                    <a:pt x="262293" y="31102"/>
                  </a:lnTo>
                  <a:close/>
                </a:path>
                <a:path w="349885" h="62229">
                  <a:moveTo>
                    <a:pt x="307441" y="31102"/>
                  </a:moveTo>
                  <a:lnTo>
                    <a:pt x="299656" y="6769"/>
                  </a:lnTo>
                  <a:lnTo>
                    <a:pt x="299656" y="31102"/>
                  </a:lnTo>
                  <a:lnTo>
                    <a:pt x="299631" y="32004"/>
                  </a:lnTo>
                  <a:lnTo>
                    <a:pt x="298958" y="41490"/>
                  </a:lnTo>
                  <a:lnTo>
                    <a:pt x="296799" y="49110"/>
                  </a:lnTo>
                  <a:lnTo>
                    <a:pt x="293141" y="53949"/>
                  </a:lnTo>
                  <a:lnTo>
                    <a:pt x="287972" y="55638"/>
                  </a:lnTo>
                  <a:lnTo>
                    <a:pt x="283171" y="54063"/>
                  </a:lnTo>
                  <a:lnTo>
                    <a:pt x="279501" y="49479"/>
                  </a:lnTo>
                  <a:lnTo>
                    <a:pt x="277164" y="42049"/>
                  </a:lnTo>
                  <a:lnTo>
                    <a:pt x="276339" y="32004"/>
                  </a:lnTo>
                  <a:lnTo>
                    <a:pt x="277202" y="21577"/>
                  </a:lnTo>
                  <a:lnTo>
                    <a:pt x="279641" y="14033"/>
                  </a:lnTo>
                  <a:lnTo>
                    <a:pt x="283362" y="9448"/>
                  </a:lnTo>
                  <a:lnTo>
                    <a:pt x="288061" y="7912"/>
                  </a:lnTo>
                  <a:lnTo>
                    <a:pt x="293255" y="9588"/>
                  </a:lnTo>
                  <a:lnTo>
                    <a:pt x="296875" y="14325"/>
                  </a:lnTo>
                  <a:lnTo>
                    <a:pt x="298983" y="21755"/>
                  </a:lnTo>
                  <a:lnTo>
                    <a:pt x="299656" y="31102"/>
                  </a:lnTo>
                  <a:lnTo>
                    <a:pt x="299656" y="6769"/>
                  </a:lnTo>
                  <a:lnTo>
                    <a:pt x="296545" y="3746"/>
                  </a:lnTo>
                  <a:lnTo>
                    <a:pt x="288493" y="1752"/>
                  </a:lnTo>
                  <a:lnTo>
                    <a:pt x="280454" y="3746"/>
                  </a:lnTo>
                  <a:lnTo>
                    <a:pt x="268579" y="32004"/>
                  </a:lnTo>
                  <a:lnTo>
                    <a:pt x="270040" y="44653"/>
                  </a:lnTo>
                  <a:lnTo>
                    <a:pt x="273888" y="53949"/>
                  </a:lnTo>
                  <a:lnTo>
                    <a:pt x="279869" y="59753"/>
                  </a:lnTo>
                  <a:lnTo>
                    <a:pt x="287528" y="61709"/>
                  </a:lnTo>
                  <a:lnTo>
                    <a:pt x="295986" y="59702"/>
                  </a:lnTo>
                  <a:lnTo>
                    <a:pt x="300291" y="55638"/>
                  </a:lnTo>
                  <a:lnTo>
                    <a:pt x="302234" y="53797"/>
                  </a:lnTo>
                  <a:lnTo>
                    <a:pt x="306108" y="44208"/>
                  </a:lnTo>
                  <a:lnTo>
                    <a:pt x="307441" y="31102"/>
                  </a:lnTo>
                  <a:close/>
                </a:path>
                <a:path w="349885" h="62229">
                  <a:moveTo>
                    <a:pt x="349859" y="34709"/>
                  </a:moveTo>
                  <a:lnTo>
                    <a:pt x="346075" y="29629"/>
                  </a:lnTo>
                  <a:lnTo>
                    <a:pt x="338137" y="24892"/>
                  </a:lnTo>
                  <a:lnTo>
                    <a:pt x="333730" y="23914"/>
                  </a:lnTo>
                  <a:lnTo>
                    <a:pt x="327215" y="23914"/>
                  </a:lnTo>
                  <a:lnTo>
                    <a:pt x="324662" y="24269"/>
                  </a:lnTo>
                  <a:lnTo>
                    <a:pt x="326859" y="9347"/>
                  </a:lnTo>
                  <a:lnTo>
                    <a:pt x="348627" y="9347"/>
                  </a:lnTo>
                  <a:lnTo>
                    <a:pt x="348627" y="2743"/>
                  </a:lnTo>
                  <a:lnTo>
                    <a:pt x="321310" y="2743"/>
                  </a:lnTo>
                  <a:lnTo>
                    <a:pt x="317614" y="30607"/>
                  </a:lnTo>
                  <a:lnTo>
                    <a:pt x="322275" y="29984"/>
                  </a:lnTo>
                  <a:lnTo>
                    <a:pt x="336994" y="29984"/>
                  </a:lnTo>
                  <a:lnTo>
                    <a:pt x="341934" y="35331"/>
                  </a:lnTo>
                  <a:lnTo>
                    <a:pt x="342023" y="50558"/>
                  </a:lnTo>
                  <a:lnTo>
                    <a:pt x="335762" y="55460"/>
                  </a:lnTo>
                  <a:lnTo>
                    <a:pt x="323253" y="55460"/>
                  </a:lnTo>
                  <a:lnTo>
                    <a:pt x="318579" y="53594"/>
                  </a:lnTo>
                  <a:lnTo>
                    <a:pt x="316204" y="52171"/>
                  </a:lnTo>
                  <a:lnTo>
                    <a:pt x="314261" y="58140"/>
                  </a:lnTo>
                  <a:lnTo>
                    <a:pt x="316992" y="59918"/>
                  </a:lnTo>
                  <a:lnTo>
                    <a:pt x="322275" y="61709"/>
                  </a:lnTo>
                  <a:lnTo>
                    <a:pt x="328536" y="61709"/>
                  </a:lnTo>
                  <a:lnTo>
                    <a:pt x="337096" y="60210"/>
                  </a:lnTo>
                  <a:lnTo>
                    <a:pt x="343852" y="56057"/>
                  </a:lnTo>
                  <a:lnTo>
                    <a:pt x="348272" y="49784"/>
                  </a:lnTo>
                  <a:lnTo>
                    <a:pt x="349859" y="41922"/>
                  </a:lnTo>
                  <a:lnTo>
                    <a:pt x="349859" y="34709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0" name="object 9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21396" y="1156360"/>
            <a:ext cx="1667014" cy="2490647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896535" y="1140117"/>
            <a:ext cx="1655165" cy="2500376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688793" y="1859241"/>
            <a:ext cx="517542" cy="581774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709347" y="1895563"/>
            <a:ext cx="478869" cy="521876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952460" y="8053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5246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5246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648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8648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648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050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050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050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44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0"/>
            <a:ext cx="1029335" cy="5634355"/>
          </a:xfrm>
          <a:custGeom>
            <a:avLst/>
            <a:gdLst/>
            <a:ahLst/>
            <a:cxnLst/>
            <a:rect l="l" t="t" r="r" b="b"/>
            <a:pathLst>
              <a:path w="1029335" h="5634355">
                <a:moveTo>
                  <a:pt x="1029039" y="0"/>
                </a:moveTo>
                <a:lnTo>
                  <a:pt x="0" y="0"/>
                </a:lnTo>
                <a:lnTo>
                  <a:pt x="0" y="5633999"/>
                </a:lnTo>
                <a:lnTo>
                  <a:pt x="1029039" y="5633999"/>
                </a:lnTo>
                <a:lnTo>
                  <a:pt x="1029039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97014" y="40491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97014" y="4215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97014" y="43810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31037" y="40491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31037" y="4215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31037" y="43810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65062" y="40491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65062" y="4215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65062" y="43810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8991" y="625360"/>
            <a:ext cx="1335417" cy="14067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52595" y="625360"/>
            <a:ext cx="500926" cy="180898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4608436" y="627507"/>
            <a:ext cx="511175" cy="139065"/>
            <a:chOff x="4608436" y="627507"/>
            <a:chExt cx="511175" cy="139065"/>
          </a:xfrm>
        </p:grpSpPr>
        <p:sp>
          <p:nvSpPr>
            <p:cNvPr id="33" name="object 33"/>
            <p:cNvSpPr/>
            <p:nvPr/>
          </p:nvSpPr>
          <p:spPr>
            <a:xfrm>
              <a:off x="4608436" y="634504"/>
              <a:ext cx="59055" cy="132080"/>
            </a:xfrm>
            <a:custGeom>
              <a:avLst/>
              <a:gdLst/>
              <a:ahLst/>
              <a:cxnLst/>
              <a:rect l="l" t="t" r="r" b="b"/>
              <a:pathLst>
                <a:path w="59054" h="132079">
                  <a:moveTo>
                    <a:pt x="59016" y="0"/>
                  </a:moveTo>
                  <a:lnTo>
                    <a:pt x="41529" y="0"/>
                  </a:lnTo>
                  <a:lnTo>
                    <a:pt x="41529" y="85064"/>
                  </a:lnTo>
                  <a:lnTo>
                    <a:pt x="39889" y="100793"/>
                  </a:lnTo>
                  <a:lnTo>
                    <a:pt x="35121" y="110694"/>
                  </a:lnTo>
                  <a:lnTo>
                    <a:pt x="27448" y="115845"/>
                  </a:lnTo>
                  <a:lnTo>
                    <a:pt x="17094" y="117322"/>
                  </a:lnTo>
                  <a:lnTo>
                    <a:pt x="11125" y="117322"/>
                  </a:lnTo>
                  <a:lnTo>
                    <a:pt x="6159" y="116357"/>
                  </a:lnTo>
                  <a:lnTo>
                    <a:pt x="2387" y="114820"/>
                  </a:lnTo>
                  <a:lnTo>
                    <a:pt x="0" y="128650"/>
                  </a:lnTo>
                  <a:lnTo>
                    <a:pt x="4368" y="130187"/>
                  </a:lnTo>
                  <a:lnTo>
                    <a:pt x="11925" y="131533"/>
                  </a:lnTo>
                  <a:lnTo>
                    <a:pt x="18478" y="131533"/>
                  </a:lnTo>
                  <a:lnTo>
                    <a:pt x="34537" y="129345"/>
                  </a:lnTo>
                  <a:lnTo>
                    <a:pt x="47391" y="121953"/>
                  </a:lnTo>
                  <a:lnTo>
                    <a:pt x="55924" y="108114"/>
                  </a:lnTo>
                  <a:lnTo>
                    <a:pt x="59016" y="86588"/>
                  </a:lnTo>
                  <a:lnTo>
                    <a:pt x="59016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8039" y="668655"/>
              <a:ext cx="76504" cy="9737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4343" y="668934"/>
              <a:ext cx="75907" cy="9709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80114" y="627507"/>
              <a:ext cx="239090" cy="138531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3330638" y="3888257"/>
            <a:ext cx="1212850" cy="1233805"/>
            <a:chOff x="3330638" y="3888257"/>
            <a:chExt cx="1212850" cy="1233805"/>
          </a:xfrm>
        </p:grpSpPr>
        <p:sp>
          <p:nvSpPr>
            <p:cNvPr id="38" name="object 38"/>
            <p:cNvSpPr/>
            <p:nvPr/>
          </p:nvSpPr>
          <p:spPr>
            <a:xfrm>
              <a:off x="3498748" y="405410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30638" y="3888257"/>
              <a:ext cx="1212557" cy="123367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535083" y="409211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35591" y="412788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76"/>
                  </a:lnTo>
                  <a:lnTo>
                    <a:pt x="657339" y="457568"/>
                  </a:lnTo>
                  <a:lnTo>
                    <a:pt x="650468" y="470420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5151602" y="3408718"/>
            <a:ext cx="1212850" cy="1236345"/>
            <a:chOff x="5151602" y="3408718"/>
            <a:chExt cx="1212850" cy="1236345"/>
          </a:xfrm>
        </p:grpSpPr>
        <p:sp>
          <p:nvSpPr>
            <p:cNvPr id="43" name="object 43"/>
            <p:cNvSpPr/>
            <p:nvPr/>
          </p:nvSpPr>
          <p:spPr>
            <a:xfrm>
              <a:off x="5318950" y="357512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51602" y="3408718"/>
              <a:ext cx="1212545" cy="123579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356072" y="3613150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55793" y="364891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08383" y="3741229"/>
              <a:ext cx="172986" cy="7976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519813" y="4177804"/>
              <a:ext cx="339090" cy="62230"/>
            </a:xfrm>
            <a:custGeom>
              <a:avLst/>
              <a:gdLst/>
              <a:ahLst/>
              <a:cxnLst/>
              <a:rect l="l" t="t" r="r" b="b"/>
              <a:pathLst>
                <a:path w="339089" h="62229">
                  <a:moveTo>
                    <a:pt x="43357" y="54203"/>
                  </a:moveTo>
                  <a:lnTo>
                    <a:pt x="10134" y="54203"/>
                  </a:lnTo>
                  <a:lnTo>
                    <a:pt x="10134" y="53936"/>
                  </a:lnTo>
                  <a:lnTo>
                    <a:pt x="42913" y="5359"/>
                  </a:lnTo>
                  <a:lnTo>
                    <a:pt x="42913" y="635"/>
                  </a:lnTo>
                  <a:lnTo>
                    <a:pt x="2819" y="635"/>
                  </a:lnTo>
                  <a:lnTo>
                    <a:pt x="2819" y="7150"/>
                  </a:lnTo>
                  <a:lnTo>
                    <a:pt x="32956" y="7150"/>
                  </a:lnTo>
                  <a:lnTo>
                    <a:pt x="32956" y="7416"/>
                  </a:lnTo>
                  <a:lnTo>
                    <a:pt x="0" y="56172"/>
                  </a:lnTo>
                  <a:lnTo>
                    <a:pt x="0" y="60718"/>
                  </a:lnTo>
                  <a:lnTo>
                    <a:pt x="43357" y="60718"/>
                  </a:lnTo>
                  <a:lnTo>
                    <a:pt x="43357" y="54203"/>
                  </a:lnTo>
                  <a:close/>
                </a:path>
                <a:path w="339089" h="62229">
                  <a:moveTo>
                    <a:pt x="94729" y="60718"/>
                  </a:moveTo>
                  <a:lnTo>
                    <a:pt x="71551" y="26136"/>
                  </a:lnTo>
                  <a:lnTo>
                    <a:pt x="92964" y="635"/>
                  </a:lnTo>
                  <a:lnTo>
                    <a:pt x="83527" y="635"/>
                  </a:lnTo>
                  <a:lnTo>
                    <a:pt x="63881" y="25146"/>
                  </a:lnTo>
                  <a:lnTo>
                    <a:pt x="60617" y="29603"/>
                  </a:lnTo>
                  <a:lnTo>
                    <a:pt x="60452" y="29603"/>
                  </a:lnTo>
                  <a:lnTo>
                    <a:pt x="60452" y="635"/>
                  </a:lnTo>
                  <a:lnTo>
                    <a:pt x="52692" y="635"/>
                  </a:lnTo>
                  <a:lnTo>
                    <a:pt x="52692" y="60718"/>
                  </a:lnTo>
                  <a:lnTo>
                    <a:pt x="60452" y="60718"/>
                  </a:lnTo>
                  <a:lnTo>
                    <a:pt x="60452" y="37896"/>
                  </a:lnTo>
                  <a:lnTo>
                    <a:pt x="66090" y="31305"/>
                  </a:lnTo>
                  <a:lnTo>
                    <a:pt x="85648" y="60718"/>
                  </a:lnTo>
                  <a:lnTo>
                    <a:pt x="94729" y="60718"/>
                  </a:lnTo>
                  <a:close/>
                </a:path>
                <a:path w="339089" h="62229">
                  <a:moveTo>
                    <a:pt x="132410" y="635"/>
                  </a:moveTo>
                  <a:lnTo>
                    <a:pt x="100431" y="635"/>
                  </a:lnTo>
                  <a:lnTo>
                    <a:pt x="100431" y="60718"/>
                  </a:lnTo>
                  <a:lnTo>
                    <a:pt x="108191" y="60718"/>
                  </a:lnTo>
                  <a:lnTo>
                    <a:pt x="108191" y="33540"/>
                  </a:lnTo>
                  <a:lnTo>
                    <a:pt x="130657" y="33540"/>
                  </a:lnTo>
                  <a:lnTo>
                    <a:pt x="130657" y="27114"/>
                  </a:lnTo>
                  <a:lnTo>
                    <a:pt x="108191" y="27114"/>
                  </a:lnTo>
                  <a:lnTo>
                    <a:pt x="108191" y="7061"/>
                  </a:lnTo>
                  <a:lnTo>
                    <a:pt x="132410" y="7061"/>
                  </a:lnTo>
                  <a:lnTo>
                    <a:pt x="132410" y="635"/>
                  </a:lnTo>
                  <a:close/>
                </a:path>
                <a:path w="339089" h="62229">
                  <a:moveTo>
                    <a:pt x="188544" y="29108"/>
                  </a:moveTo>
                  <a:lnTo>
                    <a:pt x="168973" y="29108"/>
                  </a:lnTo>
                  <a:lnTo>
                    <a:pt x="168973" y="35344"/>
                  </a:lnTo>
                  <a:lnTo>
                    <a:pt x="180962" y="35344"/>
                  </a:lnTo>
                  <a:lnTo>
                    <a:pt x="180962" y="53301"/>
                  </a:lnTo>
                  <a:lnTo>
                    <a:pt x="179197" y="54190"/>
                  </a:lnTo>
                  <a:lnTo>
                    <a:pt x="175844" y="54914"/>
                  </a:lnTo>
                  <a:lnTo>
                    <a:pt x="170827" y="54914"/>
                  </a:lnTo>
                  <a:lnTo>
                    <a:pt x="161366" y="53276"/>
                  </a:lnTo>
                  <a:lnTo>
                    <a:pt x="154152" y="48501"/>
                  </a:lnTo>
                  <a:lnTo>
                    <a:pt x="149529" y="40855"/>
                  </a:lnTo>
                  <a:lnTo>
                    <a:pt x="147916" y="30619"/>
                  </a:lnTo>
                  <a:lnTo>
                    <a:pt x="149606" y="20510"/>
                  </a:lnTo>
                  <a:lnTo>
                    <a:pt x="154432" y="12928"/>
                  </a:lnTo>
                  <a:lnTo>
                    <a:pt x="161963" y="8178"/>
                  </a:lnTo>
                  <a:lnTo>
                    <a:pt x="171792" y="6515"/>
                  </a:lnTo>
                  <a:lnTo>
                    <a:pt x="177787" y="6515"/>
                  </a:lnTo>
                  <a:lnTo>
                    <a:pt x="181749" y="7670"/>
                  </a:lnTo>
                  <a:lnTo>
                    <a:pt x="184924" y="9093"/>
                  </a:lnTo>
                  <a:lnTo>
                    <a:pt x="186778" y="2768"/>
                  </a:lnTo>
                  <a:lnTo>
                    <a:pt x="184226" y="1600"/>
                  </a:lnTo>
                  <a:lnTo>
                    <a:pt x="178765" y="0"/>
                  </a:lnTo>
                  <a:lnTo>
                    <a:pt x="171970" y="0"/>
                  </a:lnTo>
                  <a:lnTo>
                    <a:pt x="158534" y="2349"/>
                  </a:lnTo>
                  <a:lnTo>
                    <a:pt x="148424" y="8826"/>
                  </a:lnTo>
                  <a:lnTo>
                    <a:pt x="142036" y="18630"/>
                  </a:lnTo>
                  <a:lnTo>
                    <a:pt x="139814" y="30975"/>
                  </a:lnTo>
                  <a:lnTo>
                    <a:pt x="139814" y="40347"/>
                  </a:lnTo>
                  <a:lnTo>
                    <a:pt x="142989" y="48387"/>
                  </a:lnTo>
                  <a:lnTo>
                    <a:pt x="148094" y="53390"/>
                  </a:lnTo>
                  <a:lnTo>
                    <a:pt x="153911" y="59016"/>
                  </a:lnTo>
                  <a:lnTo>
                    <a:pt x="161315" y="61328"/>
                  </a:lnTo>
                  <a:lnTo>
                    <a:pt x="178320" y="61328"/>
                  </a:lnTo>
                  <a:lnTo>
                    <a:pt x="185102" y="59372"/>
                  </a:lnTo>
                  <a:lnTo>
                    <a:pt x="188544" y="58026"/>
                  </a:lnTo>
                  <a:lnTo>
                    <a:pt x="188544" y="29108"/>
                  </a:lnTo>
                  <a:close/>
                </a:path>
                <a:path w="339089" h="62229">
                  <a:moveTo>
                    <a:pt x="217652" y="33680"/>
                  </a:moveTo>
                  <a:lnTo>
                    <a:pt x="196151" y="33680"/>
                  </a:lnTo>
                  <a:lnTo>
                    <a:pt x="196151" y="39471"/>
                  </a:lnTo>
                  <a:lnTo>
                    <a:pt x="217652" y="39471"/>
                  </a:lnTo>
                  <a:lnTo>
                    <a:pt x="217652" y="33680"/>
                  </a:lnTo>
                  <a:close/>
                </a:path>
                <a:path w="339089" h="62229">
                  <a:moveTo>
                    <a:pt x="262305" y="31102"/>
                  </a:moveTo>
                  <a:lnTo>
                    <a:pt x="254520" y="6769"/>
                  </a:lnTo>
                  <a:lnTo>
                    <a:pt x="254520" y="31102"/>
                  </a:lnTo>
                  <a:lnTo>
                    <a:pt x="254495" y="32004"/>
                  </a:lnTo>
                  <a:lnTo>
                    <a:pt x="253822" y="41490"/>
                  </a:lnTo>
                  <a:lnTo>
                    <a:pt x="251663" y="49110"/>
                  </a:lnTo>
                  <a:lnTo>
                    <a:pt x="248005" y="53949"/>
                  </a:lnTo>
                  <a:lnTo>
                    <a:pt x="242836" y="55638"/>
                  </a:lnTo>
                  <a:lnTo>
                    <a:pt x="238036" y="54076"/>
                  </a:lnTo>
                  <a:lnTo>
                    <a:pt x="234365" y="49479"/>
                  </a:lnTo>
                  <a:lnTo>
                    <a:pt x="232029" y="42062"/>
                  </a:lnTo>
                  <a:lnTo>
                    <a:pt x="231203" y="32004"/>
                  </a:lnTo>
                  <a:lnTo>
                    <a:pt x="232067" y="21577"/>
                  </a:lnTo>
                  <a:lnTo>
                    <a:pt x="234505" y="14033"/>
                  </a:lnTo>
                  <a:lnTo>
                    <a:pt x="238226" y="9461"/>
                  </a:lnTo>
                  <a:lnTo>
                    <a:pt x="242925" y="7912"/>
                  </a:lnTo>
                  <a:lnTo>
                    <a:pt x="248119" y="9588"/>
                  </a:lnTo>
                  <a:lnTo>
                    <a:pt x="251739" y="14338"/>
                  </a:lnTo>
                  <a:lnTo>
                    <a:pt x="253847" y="21767"/>
                  </a:lnTo>
                  <a:lnTo>
                    <a:pt x="254520" y="31102"/>
                  </a:lnTo>
                  <a:lnTo>
                    <a:pt x="254520" y="6769"/>
                  </a:lnTo>
                  <a:lnTo>
                    <a:pt x="251409" y="3746"/>
                  </a:lnTo>
                  <a:lnTo>
                    <a:pt x="243357" y="1752"/>
                  </a:lnTo>
                  <a:lnTo>
                    <a:pt x="235318" y="3746"/>
                  </a:lnTo>
                  <a:lnTo>
                    <a:pt x="223443" y="32004"/>
                  </a:lnTo>
                  <a:lnTo>
                    <a:pt x="224904" y="44665"/>
                  </a:lnTo>
                  <a:lnTo>
                    <a:pt x="228752" y="53949"/>
                  </a:lnTo>
                  <a:lnTo>
                    <a:pt x="228841" y="54076"/>
                  </a:lnTo>
                  <a:lnTo>
                    <a:pt x="234734" y="59753"/>
                  </a:lnTo>
                  <a:lnTo>
                    <a:pt x="242392" y="61709"/>
                  </a:lnTo>
                  <a:lnTo>
                    <a:pt x="250850" y="59702"/>
                  </a:lnTo>
                  <a:lnTo>
                    <a:pt x="255155" y="55638"/>
                  </a:lnTo>
                  <a:lnTo>
                    <a:pt x="257098" y="53809"/>
                  </a:lnTo>
                  <a:lnTo>
                    <a:pt x="260972" y="44208"/>
                  </a:lnTo>
                  <a:lnTo>
                    <a:pt x="262305" y="31102"/>
                  </a:lnTo>
                  <a:close/>
                </a:path>
                <a:path w="339089" h="62229">
                  <a:moveTo>
                    <a:pt x="293624" y="2755"/>
                  </a:moveTo>
                  <a:lnTo>
                    <a:pt x="287096" y="2755"/>
                  </a:lnTo>
                  <a:lnTo>
                    <a:pt x="274586" y="9537"/>
                  </a:lnTo>
                  <a:lnTo>
                    <a:pt x="276085" y="15519"/>
                  </a:lnTo>
                  <a:lnTo>
                    <a:pt x="286042" y="10071"/>
                  </a:lnTo>
                  <a:lnTo>
                    <a:pt x="286219" y="10071"/>
                  </a:lnTo>
                  <a:lnTo>
                    <a:pt x="286219" y="60718"/>
                  </a:lnTo>
                  <a:lnTo>
                    <a:pt x="293624" y="60718"/>
                  </a:lnTo>
                  <a:lnTo>
                    <a:pt x="293624" y="2755"/>
                  </a:lnTo>
                  <a:close/>
                </a:path>
                <a:path w="339089" h="62229">
                  <a:moveTo>
                    <a:pt x="338772" y="2755"/>
                  </a:moveTo>
                  <a:lnTo>
                    <a:pt x="332244" y="2755"/>
                  </a:lnTo>
                  <a:lnTo>
                    <a:pt x="319735" y="9537"/>
                  </a:lnTo>
                  <a:lnTo>
                    <a:pt x="321233" y="15519"/>
                  </a:lnTo>
                  <a:lnTo>
                    <a:pt x="331190" y="10071"/>
                  </a:lnTo>
                  <a:lnTo>
                    <a:pt x="331368" y="10071"/>
                  </a:lnTo>
                  <a:lnTo>
                    <a:pt x="331368" y="60718"/>
                  </a:lnTo>
                  <a:lnTo>
                    <a:pt x="338772" y="60718"/>
                  </a:lnTo>
                  <a:lnTo>
                    <a:pt x="338772" y="275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9" name="object 4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98582" y="4162196"/>
            <a:ext cx="329882" cy="64338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3806825" y="4310227"/>
            <a:ext cx="138430" cy="62230"/>
          </a:xfrm>
          <a:custGeom>
            <a:avLst/>
            <a:gdLst/>
            <a:ahLst/>
            <a:cxnLst/>
            <a:rect l="l" t="t" r="r" b="b"/>
            <a:pathLst>
              <a:path w="138429" h="62229">
                <a:moveTo>
                  <a:pt x="35953" y="35814"/>
                </a:moveTo>
                <a:lnTo>
                  <a:pt x="30924" y="30988"/>
                </a:lnTo>
                <a:lnTo>
                  <a:pt x="12687" y="23749"/>
                </a:lnTo>
                <a:lnTo>
                  <a:pt x="9080" y="20980"/>
                </a:lnTo>
                <a:lnTo>
                  <a:pt x="9080" y="11252"/>
                </a:lnTo>
                <a:lnTo>
                  <a:pt x="12153" y="6337"/>
                </a:lnTo>
                <a:lnTo>
                  <a:pt x="25641" y="6337"/>
                </a:lnTo>
                <a:lnTo>
                  <a:pt x="29603" y="8115"/>
                </a:lnTo>
                <a:lnTo>
                  <a:pt x="31546" y="9194"/>
                </a:lnTo>
                <a:lnTo>
                  <a:pt x="33566" y="2857"/>
                </a:lnTo>
                <a:lnTo>
                  <a:pt x="31013" y="1422"/>
                </a:lnTo>
                <a:lnTo>
                  <a:pt x="26517" y="0"/>
                </a:lnTo>
                <a:lnTo>
                  <a:pt x="8991" y="0"/>
                </a:lnTo>
                <a:lnTo>
                  <a:pt x="1231" y="6959"/>
                </a:lnTo>
                <a:lnTo>
                  <a:pt x="1231" y="24739"/>
                </a:lnTo>
                <a:lnTo>
                  <a:pt x="7315" y="29921"/>
                </a:lnTo>
                <a:lnTo>
                  <a:pt x="17005" y="33312"/>
                </a:lnTo>
                <a:lnTo>
                  <a:pt x="25019" y="36449"/>
                </a:lnTo>
                <a:lnTo>
                  <a:pt x="28194" y="39662"/>
                </a:lnTo>
                <a:lnTo>
                  <a:pt x="28194" y="51371"/>
                </a:lnTo>
                <a:lnTo>
                  <a:pt x="23609" y="55562"/>
                </a:lnTo>
                <a:lnTo>
                  <a:pt x="10490" y="55562"/>
                </a:lnTo>
                <a:lnTo>
                  <a:pt x="5461" y="53873"/>
                </a:lnTo>
                <a:lnTo>
                  <a:pt x="2019" y="51638"/>
                </a:lnTo>
                <a:lnTo>
                  <a:pt x="0" y="58153"/>
                </a:lnTo>
                <a:lnTo>
                  <a:pt x="3175" y="60299"/>
                </a:lnTo>
                <a:lnTo>
                  <a:pt x="9512" y="62077"/>
                </a:lnTo>
                <a:lnTo>
                  <a:pt x="15240" y="62077"/>
                </a:lnTo>
                <a:lnTo>
                  <a:pt x="24384" y="60667"/>
                </a:lnTo>
                <a:lnTo>
                  <a:pt x="30848" y="56857"/>
                </a:lnTo>
                <a:lnTo>
                  <a:pt x="34683" y="51308"/>
                </a:lnTo>
                <a:lnTo>
                  <a:pt x="35953" y="44665"/>
                </a:lnTo>
                <a:lnTo>
                  <a:pt x="35953" y="35814"/>
                </a:lnTo>
                <a:close/>
              </a:path>
              <a:path w="138429" h="62229">
                <a:moveTo>
                  <a:pt x="53848" y="17856"/>
                </a:moveTo>
                <a:lnTo>
                  <a:pt x="46177" y="17856"/>
                </a:lnTo>
                <a:lnTo>
                  <a:pt x="46177" y="61074"/>
                </a:lnTo>
                <a:lnTo>
                  <a:pt x="53848" y="61074"/>
                </a:lnTo>
                <a:lnTo>
                  <a:pt x="53848" y="17856"/>
                </a:lnTo>
                <a:close/>
              </a:path>
              <a:path w="138429" h="62229">
                <a:moveTo>
                  <a:pt x="54889" y="8445"/>
                </a:moveTo>
                <a:lnTo>
                  <a:pt x="54813" y="3009"/>
                </a:lnTo>
                <a:lnTo>
                  <a:pt x="52959" y="863"/>
                </a:lnTo>
                <a:lnTo>
                  <a:pt x="47231" y="863"/>
                </a:lnTo>
                <a:lnTo>
                  <a:pt x="45275" y="3009"/>
                </a:lnTo>
                <a:lnTo>
                  <a:pt x="45199" y="8445"/>
                </a:lnTo>
                <a:lnTo>
                  <a:pt x="47053" y="10591"/>
                </a:lnTo>
                <a:lnTo>
                  <a:pt x="52959" y="10591"/>
                </a:lnTo>
                <a:lnTo>
                  <a:pt x="54889" y="8445"/>
                </a:lnTo>
                <a:close/>
              </a:path>
              <a:path w="138429" h="62229">
                <a:moveTo>
                  <a:pt x="96570" y="54838"/>
                </a:moveTo>
                <a:lnTo>
                  <a:pt x="71628" y="54838"/>
                </a:lnTo>
                <a:lnTo>
                  <a:pt x="71628" y="54660"/>
                </a:lnTo>
                <a:lnTo>
                  <a:pt x="73571" y="52514"/>
                </a:lnTo>
                <a:lnTo>
                  <a:pt x="77089" y="47967"/>
                </a:lnTo>
                <a:lnTo>
                  <a:pt x="96126" y="22771"/>
                </a:lnTo>
                <a:lnTo>
                  <a:pt x="96215" y="17868"/>
                </a:lnTo>
                <a:lnTo>
                  <a:pt x="63703" y="17868"/>
                </a:lnTo>
                <a:lnTo>
                  <a:pt x="63703" y="24206"/>
                </a:lnTo>
                <a:lnTo>
                  <a:pt x="86791" y="24206"/>
                </a:lnTo>
                <a:lnTo>
                  <a:pt x="86791" y="24384"/>
                </a:lnTo>
                <a:lnTo>
                  <a:pt x="83083" y="28752"/>
                </a:lnTo>
                <a:lnTo>
                  <a:pt x="81241" y="31076"/>
                </a:lnTo>
                <a:lnTo>
                  <a:pt x="61937" y="56540"/>
                </a:lnTo>
                <a:lnTo>
                  <a:pt x="61937" y="61087"/>
                </a:lnTo>
                <a:lnTo>
                  <a:pt x="96570" y="61087"/>
                </a:lnTo>
                <a:lnTo>
                  <a:pt x="96570" y="54838"/>
                </a:lnTo>
                <a:close/>
              </a:path>
              <a:path w="138429" h="62229">
                <a:moveTo>
                  <a:pt x="138201" y="37185"/>
                </a:moveTo>
                <a:lnTo>
                  <a:pt x="137960" y="35229"/>
                </a:lnTo>
                <a:lnTo>
                  <a:pt x="137401" y="30670"/>
                </a:lnTo>
                <a:lnTo>
                  <a:pt x="134620" y="24053"/>
                </a:lnTo>
                <a:lnTo>
                  <a:pt x="133070" y="22567"/>
                </a:lnTo>
                <a:lnTo>
                  <a:pt x="130721" y="20345"/>
                </a:lnTo>
                <a:lnTo>
                  <a:pt x="130721" y="35229"/>
                </a:lnTo>
                <a:lnTo>
                  <a:pt x="108077" y="35229"/>
                </a:lnTo>
                <a:lnTo>
                  <a:pt x="108686" y="29794"/>
                </a:lnTo>
                <a:lnTo>
                  <a:pt x="112128" y="22567"/>
                </a:lnTo>
                <a:lnTo>
                  <a:pt x="128689" y="22567"/>
                </a:lnTo>
                <a:lnTo>
                  <a:pt x="130657" y="29794"/>
                </a:lnTo>
                <a:lnTo>
                  <a:pt x="130721" y="35229"/>
                </a:lnTo>
                <a:lnTo>
                  <a:pt x="130721" y="20345"/>
                </a:lnTo>
                <a:lnTo>
                  <a:pt x="129247" y="18935"/>
                </a:lnTo>
                <a:lnTo>
                  <a:pt x="120675" y="16865"/>
                </a:lnTo>
                <a:lnTo>
                  <a:pt x="112255" y="18681"/>
                </a:lnTo>
                <a:lnTo>
                  <a:pt x="105930" y="23634"/>
                </a:lnTo>
                <a:lnTo>
                  <a:pt x="101955" y="31051"/>
                </a:lnTo>
                <a:lnTo>
                  <a:pt x="100774" y="38887"/>
                </a:lnTo>
                <a:lnTo>
                  <a:pt x="100672" y="40843"/>
                </a:lnTo>
                <a:lnTo>
                  <a:pt x="102006" y="49123"/>
                </a:lnTo>
                <a:lnTo>
                  <a:pt x="106133" y="56032"/>
                </a:lnTo>
                <a:lnTo>
                  <a:pt x="112725" y="60502"/>
                </a:lnTo>
                <a:lnTo>
                  <a:pt x="121551" y="62077"/>
                </a:lnTo>
                <a:lnTo>
                  <a:pt x="128257" y="62077"/>
                </a:lnTo>
                <a:lnTo>
                  <a:pt x="133096" y="60566"/>
                </a:lnTo>
                <a:lnTo>
                  <a:pt x="135737" y="59309"/>
                </a:lnTo>
                <a:lnTo>
                  <a:pt x="134937" y="55918"/>
                </a:lnTo>
                <a:lnTo>
                  <a:pt x="134416" y="53682"/>
                </a:lnTo>
                <a:lnTo>
                  <a:pt x="131508" y="54940"/>
                </a:lnTo>
                <a:lnTo>
                  <a:pt x="128168" y="55918"/>
                </a:lnTo>
                <a:lnTo>
                  <a:pt x="114769" y="55918"/>
                </a:lnTo>
                <a:lnTo>
                  <a:pt x="108165" y="51523"/>
                </a:lnTo>
                <a:lnTo>
                  <a:pt x="107988" y="40843"/>
                </a:lnTo>
                <a:lnTo>
                  <a:pt x="137858" y="40843"/>
                </a:lnTo>
                <a:lnTo>
                  <a:pt x="138125" y="39954"/>
                </a:lnTo>
                <a:lnTo>
                  <a:pt x="138201" y="37185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32682" y="4644656"/>
            <a:ext cx="86995" cy="59690"/>
          </a:xfrm>
          <a:custGeom>
            <a:avLst/>
            <a:gdLst/>
            <a:ahLst/>
            <a:cxnLst/>
            <a:rect l="l" t="t" r="r" b="b"/>
            <a:pathLst>
              <a:path w="86995" h="59689">
                <a:moveTo>
                  <a:pt x="45288" y="59270"/>
                </a:moveTo>
                <a:lnTo>
                  <a:pt x="27038" y="28841"/>
                </a:lnTo>
                <a:lnTo>
                  <a:pt x="44856" y="0"/>
                </a:lnTo>
                <a:lnTo>
                  <a:pt x="36156" y="0"/>
                </a:lnTo>
                <a:lnTo>
                  <a:pt x="24511" y="20396"/>
                </a:lnTo>
                <a:lnTo>
                  <a:pt x="22860" y="24003"/>
                </a:lnTo>
                <a:lnTo>
                  <a:pt x="22682" y="24003"/>
                </a:lnTo>
                <a:lnTo>
                  <a:pt x="19380" y="17767"/>
                </a:lnTo>
                <a:lnTo>
                  <a:pt x="9385" y="0"/>
                </a:lnTo>
                <a:lnTo>
                  <a:pt x="698" y="0"/>
                </a:lnTo>
                <a:lnTo>
                  <a:pt x="17907" y="29286"/>
                </a:lnTo>
                <a:lnTo>
                  <a:pt x="0" y="59270"/>
                </a:lnTo>
                <a:lnTo>
                  <a:pt x="8699" y="59270"/>
                </a:lnTo>
                <a:lnTo>
                  <a:pt x="15735" y="46253"/>
                </a:lnTo>
                <a:lnTo>
                  <a:pt x="18770" y="41071"/>
                </a:lnTo>
                <a:lnTo>
                  <a:pt x="20421" y="37985"/>
                </a:lnTo>
                <a:lnTo>
                  <a:pt x="22085" y="34467"/>
                </a:lnTo>
                <a:lnTo>
                  <a:pt x="22250" y="34467"/>
                </a:lnTo>
                <a:lnTo>
                  <a:pt x="25908" y="41236"/>
                </a:lnTo>
                <a:lnTo>
                  <a:pt x="29032" y="46253"/>
                </a:lnTo>
                <a:lnTo>
                  <a:pt x="36512" y="59270"/>
                </a:lnTo>
                <a:lnTo>
                  <a:pt x="45288" y="59270"/>
                </a:lnTo>
                <a:close/>
              </a:path>
              <a:path w="86995" h="59689">
                <a:moveTo>
                  <a:pt x="86677" y="52844"/>
                </a:moveTo>
                <a:lnTo>
                  <a:pt x="61645" y="52844"/>
                </a:lnTo>
                <a:lnTo>
                  <a:pt x="61645" y="0"/>
                </a:lnTo>
                <a:lnTo>
                  <a:pt x="54000" y="0"/>
                </a:lnTo>
                <a:lnTo>
                  <a:pt x="54000" y="59270"/>
                </a:lnTo>
                <a:lnTo>
                  <a:pt x="86677" y="59270"/>
                </a:lnTo>
                <a:lnTo>
                  <a:pt x="86677" y="52844"/>
                </a:lnTo>
                <a:close/>
              </a:path>
            </a:pathLst>
          </a:custGeom>
          <a:solidFill>
            <a:srgbClr val="B97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4167187" y="3871354"/>
            <a:ext cx="1210945" cy="1233805"/>
            <a:chOff x="4167187" y="3871354"/>
            <a:chExt cx="1210945" cy="1233805"/>
          </a:xfrm>
        </p:grpSpPr>
        <p:sp>
          <p:nvSpPr>
            <p:cNvPr id="53" name="object 53"/>
            <p:cNvSpPr/>
            <p:nvPr/>
          </p:nvSpPr>
          <p:spPr>
            <a:xfrm>
              <a:off x="4333925" y="403637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67187" y="3871354"/>
              <a:ext cx="1210437" cy="123367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70273" y="4074388"/>
              <a:ext cx="681989" cy="703846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42453" y="1073823"/>
            <a:ext cx="1950884" cy="2485856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676305" y="1078509"/>
            <a:ext cx="1899208" cy="2499448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71723" y="1669757"/>
            <a:ext cx="547184" cy="544341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488208" y="1706588"/>
            <a:ext cx="510790" cy="480380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1566735" y="3408718"/>
            <a:ext cx="2148840" cy="1713230"/>
            <a:chOff x="1566735" y="3408718"/>
            <a:chExt cx="2148840" cy="1713230"/>
          </a:xfrm>
        </p:grpSpPr>
        <p:sp>
          <p:nvSpPr>
            <p:cNvPr id="61" name="object 61"/>
            <p:cNvSpPr/>
            <p:nvPr/>
          </p:nvSpPr>
          <p:spPr>
            <a:xfrm>
              <a:off x="2671203" y="405423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04668" y="3888257"/>
              <a:ext cx="1210448" cy="123367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707551" y="4092244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7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08046" y="412800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74619" y="4189247"/>
              <a:ext cx="191795" cy="64325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963126" y="4629899"/>
              <a:ext cx="210185" cy="60960"/>
            </a:xfrm>
            <a:custGeom>
              <a:avLst/>
              <a:gdLst/>
              <a:ahLst/>
              <a:cxnLst/>
              <a:rect l="l" t="t" r="r" b="b"/>
              <a:pathLst>
                <a:path w="210185" h="60960">
                  <a:moveTo>
                    <a:pt x="48069" y="28714"/>
                  </a:moveTo>
                  <a:lnTo>
                    <a:pt x="28765" y="28714"/>
                  </a:lnTo>
                  <a:lnTo>
                    <a:pt x="28765" y="34874"/>
                  </a:lnTo>
                  <a:lnTo>
                    <a:pt x="40589" y="34874"/>
                  </a:lnTo>
                  <a:lnTo>
                    <a:pt x="40589" y="52578"/>
                  </a:lnTo>
                  <a:lnTo>
                    <a:pt x="38849" y="53454"/>
                  </a:lnTo>
                  <a:lnTo>
                    <a:pt x="35547" y="54165"/>
                  </a:lnTo>
                  <a:lnTo>
                    <a:pt x="30594" y="54165"/>
                  </a:lnTo>
                  <a:lnTo>
                    <a:pt x="21259" y="52539"/>
                  </a:lnTo>
                  <a:lnTo>
                    <a:pt x="14135" y="47840"/>
                  </a:lnTo>
                  <a:lnTo>
                    <a:pt x="9588" y="40297"/>
                  </a:lnTo>
                  <a:lnTo>
                    <a:pt x="7988" y="30200"/>
                  </a:lnTo>
                  <a:lnTo>
                    <a:pt x="9664" y="20231"/>
                  </a:lnTo>
                  <a:lnTo>
                    <a:pt x="14414" y="12750"/>
                  </a:lnTo>
                  <a:lnTo>
                    <a:pt x="21844" y="8064"/>
                  </a:lnTo>
                  <a:lnTo>
                    <a:pt x="31546" y="6426"/>
                  </a:lnTo>
                  <a:lnTo>
                    <a:pt x="37465" y="6426"/>
                  </a:lnTo>
                  <a:lnTo>
                    <a:pt x="41376" y="7569"/>
                  </a:lnTo>
                  <a:lnTo>
                    <a:pt x="44500" y="8966"/>
                  </a:lnTo>
                  <a:lnTo>
                    <a:pt x="46329" y="2730"/>
                  </a:lnTo>
                  <a:lnTo>
                    <a:pt x="43802" y="1587"/>
                  </a:lnTo>
                  <a:lnTo>
                    <a:pt x="38417" y="0"/>
                  </a:lnTo>
                  <a:lnTo>
                    <a:pt x="31724" y="0"/>
                  </a:lnTo>
                  <a:lnTo>
                    <a:pt x="18478" y="2311"/>
                  </a:lnTo>
                  <a:lnTo>
                    <a:pt x="8483" y="8699"/>
                  </a:lnTo>
                  <a:lnTo>
                    <a:pt x="2184" y="18376"/>
                  </a:lnTo>
                  <a:lnTo>
                    <a:pt x="0" y="30556"/>
                  </a:lnTo>
                  <a:lnTo>
                    <a:pt x="0" y="39801"/>
                  </a:lnTo>
                  <a:lnTo>
                    <a:pt x="3124" y="47739"/>
                  </a:lnTo>
                  <a:lnTo>
                    <a:pt x="8166" y="52666"/>
                  </a:lnTo>
                  <a:lnTo>
                    <a:pt x="13906" y="58216"/>
                  </a:lnTo>
                  <a:lnTo>
                    <a:pt x="21209" y="60502"/>
                  </a:lnTo>
                  <a:lnTo>
                    <a:pt x="37985" y="60502"/>
                  </a:lnTo>
                  <a:lnTo>
                    <a:pt x="44678" y="58572"/>
                  </a:lnTo>
                  <a:lnTo>
                    <a:pt x="48069" y="57251"/>
                  </a:lnTo>
                  <a:lnTo>
                    <a:pt x="48069" y="28714"/>
                  </a:lnTo>
                  <a:close/>
                </a:path>
                <a:path w="210185" h="60960">
                  <a:moveTo>
                    <a:pt x="80314" y="16637"/>
                  </a:moveTo>
                  <a:lnTo>
                    <a:pt x="79616" y="16357"/>
                  </a:lnTo>
                  <a:lnTo>
                    <a:pt x="79006" y="16268"/>
                  </a:lnTo>
                  <a:lnTo>
                    <a:pt x="73012" y="16268"/>
                  </a:lnTo>
                  <a:lnTo>
                    <a:pt x="68402" y="19875"/>
                  </a:lnTo>
                  <a:lnTo>
                    <a:pt x="66408" y="25692"/>
                  </a:lnTo>
                  <a:lnTo>
                    <a:pt x="66141" y="25692"/>
                  </a:lnTo>
                  <a:lnTo>
                    <a:pt x="65887" y="17259"/>
                  </a:lnTo>
                  <a:lnTo>
                    <a:pt x="59105" y="17259"/>
                  </a:lnTo>
                  <a:lnTo>
                    <a:pt x="59359" y="21310"/>
                  </a:lnTo>
                  <a:lnTo>
                    <a:pt x="59448" y="25539"/>
                  </a:lnTo>
                  <a:lnTo>
                    <a:pt x="59448" y="59893"/>
                  </a:lnTo>
                  <a:lnTo>
                    <a:pt x="67094" y="59893"/>
                  </a:lnTo>
                  <a:lnTo>
                    <a:pt x="67094" y="35915"/>
                  </a:lnTo>
                  <a:lnTo>
                    <a:pt x="67183" y="34594"/>
                  </a:lnTo>
                  <a:lnTo>
                    <a:pt x="67449" y="33540"/>
                  </a:lnTo>
                  <a:lnTo>
                    <a:pt x="68491" y="27724"/>
                  </a:lnTo>
                  <a:lnTo>
                    <a:pt x="72313" y="23583"/>
                  </a:lnTo>
                  <a:lnTo>
                    <a:pt x="78740" y="23583"/>
                  </a:lnTo>
                  <a:lnTo>
                    <a:pt x="79527" y="23660"/>
                  </a:lnTo>
                  <a:lnTo>
                    <a:pt x="80314" y="23837"/>
                  </a:lnTo>
                  <a:lnTo>
                    <a:pt x="80314" y="16637"/>
                  </a:lnTo>
                  <a:close/>
                </a:path>
                <a:path w="210185" h="60960">
                  <a:moveTo>
                    <a:pt x="121158" y="36309"/>
                  </a:moveTo>
                  <a:lnTo>
                    <a:pt x="120916" y="34378"/>
                  </a:lnTo>
                  <a:lnTo>
                    <a:pt x="120370" y="29883"/>
                  </a:lnTo>
                  <a:lnTo>
                    <a:pt x="117627" y="23355"/>
                  </a:lnTo>
                  <a:lnTo>
                    <a:pt x="116103" y="21894"/>
                  </a:lnTo>
                  <a:lnTo>
                    <a:pt x="113779" y="19697"/>
                  </a:lnTo>
                  <a:lnTo>
                    <a:pt x="113779" y="34378"/>
                  </a:lnTo>
                  <a:lnTo>
                    <a:pt x="91440" y="34378"/>
                  </a:lnTo>
                  <a:lnTo>
                    <a:pt x="92049" y="29019"/>
                  </a:lnTo>
                  <a:lnTo>
                    <a:pt x="95440" y="21894"/>
                  </a:lnTo>
                  <a:lnTo>
                    <a:pt x="111772" y="21894"/>
                  </a:lnTo>
                  <a:lnTo>
                    <a:pt x="113703" y="29019"/>
                  </a:lnTo>
                  <a:lnTo>
                    <a:pt x="113779" y="34378"/>
                  </a:lnTo>
                  <a:lnTo>
                    <a:pt x="113779" y="19697"/>
                  </a:lnTo>
                  <a:lnTo>
                    <a:pt x="112318" y="18300"/>
                  </a:lnTo>
                  <a:lnTo>
                    <a:pt x="103860" y="16256"/>
                  </a:lnTo>
                  <a:lnTo>
                    <a:pt x="95554" y="18046"/>
                  </a:lnTo>
                  <a:lnTo>
                    <a:pt x="89319" y="22936"/>
                  </a:lnTo>
                  <a:lnTo>
                    <a:pt x="85407" y="30251"/>
                  </a:lnTo>
                  <a:lnTo>
                    <a:pt x="84239" y="37985"/>
                  </a:lnTo>
                  <a:lnTo>
                    <a:pt x="84137" y="39916"/>
                  </a:lnTo>
                  <a:lnTo>
                    <a:pt x="85458" y="48094"/>
                  </a:lnTo>
                  <a:lnTo>
                    <a:pt x="89535" y="54914"/>
                  </a:lnTo>
                  <a:lnTo>
                    <a:pt x="96037" y="59309"/>
                  </a:lnTo>
                  <a:lnTo>
                    <a:pt x="104736" y="60871"/>
                  </a:lnTo>
                  <a:lnTo>
                    <a:pt x="111340" y="60871"/>
                  </a:lnTo>
                  <a:lnTo>
                    <a:pt x="116128" y="59372"/>
                  </a:lnTo>
                  <a:lnTo>
                    <a:pt x="118732" y="58140"/>
                  </a:lnTo>
                  <a:lnTo>
                    <a:pt x="117944" y="54800"/>
                  </a:lnTo>
                  <a:lnTo>
                    <a:pt x="117424" y="52578"/>
                  </a:lnTo>
                  <a:lnTo>
                    <a:pt x="114554" y="53822"/>
                  </a:lnTo>
                  <a:lnTo>
                    <a:pt x="111252" y="54800"/>
                  </a:lnTo>
                  <a:lnTo>
                    <a:pt x="98044" y="54800"/>
                  </a:lnTo>
                  <a:lnTo>
                    <a:pt x="91528" y="50457"/>
                  </a:lnTo>
                  <a:lnTo>
                    <a:pt x="91351" y="39916"/>
                  </a:lnTo>
                  <a:lnTo>
                    <a:pt x="120815" y="39916"/>
                  </a:lnTo>
                  <a:lnTo>
                    <a:pt x="121081" y="39039"/>
                  </a:lnTo>
                  <a:lnTo>
                    <a:pt x="121158" y="36309"/>
                  </a:lnTo>
                  <a:close/>
                </a:path>
                <a:path w="210185" h="60960">
                  <a:moveTo>
                    <a:pt x="164731" y="36309"/>
                  </a:moveTo>
                  <a:lnTo>
                    <a:pt x="164490" y="34378"/>
                  </a:lnTo>
                  <a:lnTo>
                    <a:pt x="163944" y="29883"/>
                  </a:lnTo>
                  <a:lnTo>
                    <a:pt x="161201" y="23355"/>
                  </a:lnTo>
                  <a:lnTo>
                    <a:pt x="159677" y="21894"/>
                  </a:lnTo>
                  <a:lnTo>
                    <a:pt x="157353" y="19697"/>
                  </a:lnTo>
                  <a:lnTo>
                    <a:pt x="157353" y="34378"/>
                  </a:lnTo>
                  <a:lnTo>
                    <a:pt x="135013" y="34378"/>
                  </a:lnTo>
                  <a:lnTo>
                    <a:pt x="135623" y="29019"/>
                  </a:lnTo>
                  <a:lnTo>
                    <a:pt x="139014" y="21894"/>
                  </a:lnTo>
                  <a:lnTo>
                    <a:pt x="155346" y="21894"/>
                  </a:lnTo>
                  <a:lnTo>
                    <a:pt x="157276" y="29019"/>
                  </a:lnTo>
                  <a:lnTo>
                    <a:pt x="157353" y="34378"/>
                  </a:lnTo>
                  <a:lnTo>
                    <a:pt x="157353" y="19697"/>
                  </a:lnTo>
                  <a:lnTo>
                    <a:pt x="155892" y="18300"/>
                  </a:lnTo>
                  <a:lnTo>
                    <a:pt x="147434" y="16256"/>
                  </a:lnTo>
                  <a:lnTo>
                    <a:pt x="139128" y="18046"/>
                  </a:lnTo>
                  <a:lnTo>
                    <a:pt x="132892" y="22936"/>
                  </a:lnTo>
                  <a:lnTo>
                    <a:pt x="128981" y="30251"/>
                  </a:lnTo>
                  <a:lnTo>
                    <a:pt x="127812" y="37985"/>
                  </a:lnTo>
                  <a:lnTo>
                    <a:pt x="127711" y="39916"/>
                  </a:lnTo>
                  <a:lnTo>
                    <a:pt x="129032" y="48094"/>
                  </a:lnTo>
                  <a:lnTo>
                    <a:pt x="133108" y="54914"/>
                  </a:lnTo>
                  <a:lnTo>
                    <a:pt x="139611" y="59309"/>
                  </a:lnTo>
                  <a:lnTo>
                    <a:pt x="148310" y="60871"/>
                  </a:lnTo>
                  <a:lnTo>
                    <a:pt x="154914" y="60871"/>
                  </a:lnTo>
                  <a:lnTo>
                    <a:pt x="159689" y="59372"/>
                  </a:lnTo>
                  <a:lnTo>
                    <a:pt x="162306" y="58140"/>
                  </a:lnTo>
                  <a:lnTo>
                    <a:pt x="161518" y="54800"/>
                  </a:lnTo>
                  <a:lnTo>
                    <a:pt x="160997" y="52578"/>
                  </a:lnTo>
                  <a:lnTo>
                    <a:pt x="158127" y="53822"/>
                  </a:lnTo>
                  <a:lnTo>
                    <a:pt x="154825" y="54800"/>
                  </a:lnTo>
                  <a:lnTo>
                    <a:pt x="141617" y="54800"/>
                  </a:lnTo>
                  <a:lnTo>
                    <a:pt x="135102" y="50457"/>
                  </a:lnTo>
                  <a:lnTo>
                    <a:pt x="134924" y="39916"/>
                  </a:lnTo>
                  <a:lnTo>
                    <a:pt x="164388" y="39916"/>
                  </a:lnTo>
                  <a:lnTo>
                    <a:pt x="164655" y="39039"/>
                  </a:lnTo>
                  <a:lnTo>
                    <a:pt x="164731" y="36309"/>
                  </a:lnTo>
                  <a:close/>
                </a:path>
                <a:path w="210185" h="60960">
                  <a:moveTo>
                    <a:pt x="209956" y="19875"/>
                  </a:moveTo>
                  <a:lnTo>
                    <a:pt x="200914" y="16268"/>
                  </a:lnTo>
                  <a:lnTo>
                    <a:pt x="188226" y="16268"/>
                  </a:lnTo>
                  <a:lnTo>
                    <a:pt x="183362" y="20320"/>
                  </a:lnTo>
                  <a:lnTo>
                    <a:pt x="181267" y="24282"/>
                  </a:lnTo>
                  <a:lnTo>
                    <a:pt x="181013" y="24282"/>
                  </a:lnTo>
                  <a:lnTo>
                    <a:pt x="180657" y="17259"/>
                  </a:lnTo>
                  <a:lnTo>
                    <a:pt x="173888" y="17259"/>
                  </a:lnTo>
                  <a:lnTo>
                    <a:pt x="174231" y="24396"/>
                  </a:lnTo>
                  <a:lnTo>
                    <a:pt x="174231" y="59893"/>
                  </a:lnTo>
                  <a:lnTo>
                    <a:pt x="181787" y="59893"/>
                  </a:lnTo>
                  <a:lnTo>
                    <a:pt x="181787" y="32918"/>
                  </a:lnTo>
                  <a:lnTo>
                    <a:pt x="182054" y="31597"/>
                  </a:lnTo>
                  <a:lnTo>
                    <a:pt x="183794" y="26225"/>
                  </a:lnTo>
                  <a:lnTo>
                    <a:pt x="187617" y="22694"/>
                  </a:lnTo>
                  <a:lnTo>
                    <a:pt x="199783" y="22694"/>
                  </a:lnTo>
                  <a:lnTo>
                    <a:pt x="202399" y="28422"/>
                  </a:lnTo>
                  <a:lnTo>
                    <a:pt x="202399" y="59893"/>
                  </a:lnTo>
                  <a:lnTo>
                    <a:pt x="209956" y="59893"/>
                  </a:lnTo>
                  <a:lnTo>
                    <a:pt x="209956" y="1987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2102" y="357525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66735" y="3408718"/>
              <a:ext cx="1210435" cy="123579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769236" y="361327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68944" y="3649040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21547" y="3686238"/>
              <a:ext cx="172986" cy="7976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932978" y="4122813"/>
              <a:ext cx="353060" cy="62230"/>
            </a:xfrm>
            <a:custGeom>
              <a:avLst/>
              <a:gdLst/>
              <a:ahLst/>
              <a:cxnLst/>
              <a:rect l="l" t="t" r="r" b="b"/>
              <a:pathLst>
                <a:path w="353060" h="62229">
                  <a:moveTo>
                    <a:pt x="43345" y="54190"/>
                  </a:moveTo>
                  <a:lnTo>
                    <a:pt x="10134" y="54190"/>
                  </a:lnTo>
                  <a:lnTo>
                    <a:pt x="10134" y="53924"/>
                  </a:lnTo>
                  <a:lnTo>
                    <a:pt x="42913" y="5346"/>
                  </a:lnTo>
                  <a:lnTo>
                    <a:pt x="42913" y="622"/>
                  </a:lnTo>
                  <a:lnTo>
                    <a:pt x="2819" y="622"/>
                  </a:lnTo>
                  <a:lnTo>
                    <a:pt x="2819" y="7137"/>
                  </a:lnTo>
                  <a:lnTo>
                    <a:pt x="32956" y="7137"/>
                  </a:lnTo>
                  <a:lnTo>
                    <a:pt x="32956" y="7404"/>
                  </a:lnTo>
                  <a:lnTo>
                    <a:pt x="0" y="56159"/>
                  </a:lnTo>
                  <a:lnTo>
                    <a:pt x="0" y="60706"/>
                  </a:lnTo>
                  <a:lnTo>
                    <a:pt x="43345" y="60706"/>
                  </a:lnTo>
                  <a:lnTo>
                    <a:pt x="43345" y="54190"/>
                  </a:lnTo>
                  <a:close/>
                </a:path>
                <a:path w="353060" h="62229">
                  <a:moveTo>
                    <a:pt x="94729" y="60706"/>
                  </a:moveTo>
                  <a:lnTo>
                    <a:pt x="71551" y="26123"/>
                  </a:lnTo>
                  <a:lnTo>
                    <a:pt x="92964" y="622"/>
                  </a:lnTo>
                  <a:lnTo>
                    <a:pt x="83527" y="622"/>
                  </a:lnTo>
                  <a:lnTo>
                    <a:pt x="63881" y="25133"/>
                  </a:lnTo>
                  <a:lnTo>
                    <a:pt x="60617" y="29591"/>
                  </a:lnTo>
                  <a:lnTo>
                    <a:pt x="60452" y="29591"/>
                  </a:lnTo>
                  <a:lnTo>
                    <a:pt x="60452" y="622"/>
                  </a:lnTo>
                  <a:lnTo>
                    <a:pt x="52692" y="622"/>
                  </a:lnTo>
                  <a:lnTo>
                    <a:pt x="52692" y="60706"/>
                  </a:lnTo>
                  <a:lnTo>
                    <a:pt x="60452" y="60706"/>
                  </a:lnTo>
                  <a:lnTo>
                    <a:pt x="60452" y="37884"/>
                  </a:lnTo>
                  <a:lnTo>
                    <a:pt x="66090" y="31292"/>
                  </a:lnTo>
                  <a:lnTo>
                    <a:pt x="85648" y="60706"/>
                  </a:lnTo>
                  <a:lnTo>
                    <a:pt x="94729" y="60706"/>
                  </a:lnTo>
                  <a:close/>
                </a:path>
                <a:path w="353060" h="62229">
                  <a:moveTo>
                    <a:pt x="132410" y="622"/>
                  </a:moveTo>
                  <a:lnTo>
                    <a:pt x="100431" y="622"/>
                  </a:lnTo>
                  <a:lnTo>
                    <a:pt x="100431" y="60706"/>
                  </a:lnTo>
                  <a:lnTo>
                    <a:pt x="108191" y="60706"/>
                  </a:lnTo>
                  <a:lnTo>
                    <a:pt x="108191" y="33528"/>
                  </a:lnTo>
                  <a:lnTo>
                    <a:pt x="130657" y="33528"/>
                  </a:lnTo>
                  <a:lnTo>
                    <a:pt x="130657" y="27101"/>
                  </a:lnTo>
                  <a:lnTo>
                    <a:pt x="108191" y="27101"/>
                  </a:lnTo>
                  <a:lnTo>
                    <a:pt x="108191" y="7048"/>
                  </a:lnTo>
                  <a:lnTo>
                    <a:pt x="132410" y="7048"/>
                  </a:lnTo>
                  <a:lnTo>
                    <a:pt x="132410" y="622"/>
                  </a:lnTo>
                  <a:close/>
                </a:path>
                <a:path w="353060" h="62229">
                  <a:moveTo>
                    <a:pt x="188544" y="29108"/>
                  </a:moveTo>
                  <a:lnTo>
                    <a:pt x="168973" y="29108"/>
                  </a:lnTo>
                  <a:lnTo>
                    <a:pt x="168973" y="35344"/>
                  </a:lnTo>
                  <a:lnTo>
                    <a:pt x="180962" y="35344"/>
                  </a:lnTo>
                  <a:lnTo>
                    <a:pt x="180962" y="53301"/>
                  </a:lnTo>
                  <a:lnTo>
                    <a:pt x="179197" y="54190"/>
                  </a:lnTo>
                  <a:lnTo>
                    <a:pt x="175856" y="54914"/>
                  </a:lnTo>
                  <a:lnTo>
                    <a:pt x="170827" y="54914"/>
                  </a:lnTo>
                  <a:lnTo>
                    <a:pt x="161366" y="53276"/>
                  </a:lnTo>
                  <a:lnTo>
                    <a:pt x="154152" y="48501"/>
                  </a:lnTo>
                  <a:lnTo>
                    <a:pt x="149529" y="40855"/>
                  </a:lnTo>
                  <a:lnTo>
                    <a:pt x="147916" y="30619"/>
                  </a:lnTo>
                  <a:lnTo>
                    <a:pt x="149606" y="20510"/>
                  </a:lnTo>
                  <a:lnTo>
                    <a:pt x="154432" y="12928"/>
                  </a:lnTo>
                  <a:lnTo>
                    <a:pt x="161963" y="8178"/>
                  </a:lnTo>
                  <a:lnTo>
                    <a:pt x="171792" y="6515"/>
                  </a:lnTo>
                  <a:lnTo>
                    <a:pt x="177787" y="6515"/>
                  </a:lnTo>
                  <a:lnTo>
                    <a:pt x="181749" y="7670"/>
                  </a:lnTo>
                  <a:lnTo>
                    <a:pt x="184924" y="9093"/>
                  </a:lnTo>
                  <a:lnTo>
                    <a:pt x="186778" y="2768"/>
                  </a:lnTo>
                  <a:lnTo>
                    <a:pt x="184226" y="1600"/>
                  </a:lnTo>
                  <a:lnTo>
                    <a:pt x="178765" y="0"/>
                  </a:lnTo>
                  <a:lnTo>
                    <a:pt x="171970" y="0"/>
                  </a:lnTo>
                  <a:lnTo>
                    <a:pt x="158534" y="2349"/>
                  </a:lnTo>
                  <a:lnTo>
                    <a:pt x="148424" y="8826"/>
                  </a:lnTo>
                  <a:lnTo>
                    <a:pt x="142036" y="18630"/>
                  </a:lnTo>
                  <a:lnTo>
                    <a:pt x="139814" y="30975"/>
                  </a:lnTo>
                  <a:lnTo>
                    <a:pt x="139814" y="40347"/>
                  </a:lnTo>
                  <a:lnTo>
                    <a:pt x="142989" y="48387"/>
                  </a:lnTo>
                  <a:lnTo>
                    <a:pt x="148094" y="53390"/>
                  </a:lnTo>
                  <a:lnTo>
                    <a:pt x="153911" y="59016"/>
                  </a:lnTo>
                  <a:lnTo>
                    <a:pt x="161315" y="61328"/>
                  </a:lnTo>
                  <a:lnTo>
                    <a:pt x="178320" y="61328"/>
                  </a:lnTo>
                  <a:lnTo>
                    <a:pt x="185102" y="59372"/>
                  </a:lnTo>
                  <a:lnTo>
                    <a:pt x="188544" y="58026"/>
                  </a:lnTo>
                  <a:lnTo>
                    <a:pt x="188544" y="29108"/>
                  </a:lnTo>
                  <a:close/>
                </a:path>
                <a:path w="353060" h="62229">
                  <a:moveTo>
                    <a:pt x="217652" y="33680"/>
                  </a:moveTo>
                  <a:lnTo>
                    <a:pt x="196151" y="33680"/>
                  </a:lnTo>
                  <a:lnTo>
                    <a:pt x="196151" y="39471"/>
                  </a:lnTo>
                  <a:lnTo>
                    <a:pt x="217652" y="39471"/>
                  </a:lnTo>
                  <a:lnTo>
                    <a:pt x="217652" y="33680"/>
                  </a:lnTo>
                  <a:close/>
                </a:path>
                <a:path w="353060" h="62229">
                  <a:moveTo>
                    <a:pt x="262305" y="31102"/>
                  </a:moveTo>
                  <a:lnTo>
                    <a:pt x="254520" y="6769"/>
                  </a:lnTo>
                  <a:lnTo>
                    <a:pt x="254520" y="31102"/>
                  </a:lnTo>
                  <a:lnTo>
                    <a:pt x="254495" y="32004"/>
                  </a:lnTo>
                  <a:lnTo>
                    <a:pt x="253822" y="41490"/>
                  </a:lnTo>
                  <a:lnTo>
                    <a:pt x="251663" y="49110"/>
                  </a:lnTo>
                  <a:lnTo>
                    <a:pt x="248005" y="53949"/>
                  </a:lnTo>
                  <a:lnTo>
                    <a:pt x="242836" y="55638"/>
                  </a:lnTo>
                  <a:lnTo>
                    <a:pt x="238036" y="54076"/>
                  </a:lnTo>
                  <a:lnTo>
                    <a:pt x="234365" y="49479"/>
                  </a:lnTo>
                  <a:lnTo>
                    <a:pt x="232029" y="42062"/>
                  </a:lnTo>
                  <a:lnTo>
                    <a:pt x="231203" y="32004"/>
                  </a:lnTo>
                  <a:lnTo>
                    <a:pt x="232067" y="21577"/>
                  </a:lnTo>
                  <a:lnTo>
                    <a:pt x="234505" y="14033"/>
                  </a:lnTo>
                  <a:lnTo>
                    <a:pt x="238226" y="9461"/>
                  </a:lnTo>
                  <a:lnTo>
                    <a:pt x="242925" y="7912"/>
                  </a:lnTo>
                  <a:lnTo>
                    <a:pt x="248119" y="9588"/>
                  </a:lnTo>
                  <a:lnTo>
                    <a:pt x="251739" y="14338"/>
                  </a:lnTo>
                  <a:lnTo>
                    <a:pt x="253847" y="21767"/>
                  </a:lnTo>
                  <a:lnTo>
                    <a:pt x="254520" y="31102"/>
                  </a:lnTo>
                  <a:lnTo>
                    <a:pt x="254520" y="6769"/>
                  </a:lnTo>
                  <a:lnTo>
                    <a:pt x="251409" y="3746"/>
                  </a:lnTo>
                  <a:lnTo>
                    <a:pt x="243357" y="1752"/>
                  </a:lnTo>
                  <a:lnTo>
                    <a:pt x="235318" y="3746"/>
                  </a:lnTo>
                  <a:lnTo>
                    <a:pt x="223443" y="32004"/>
                  </a:lnTo>
                  <a:lnTo>
                    <a:pt x="224904" y="44665"/>
                  </a:lnTo>
                  <a:lnTo>
                    <a:pt x="228752" y="53949"/>
                  </a:lnTo>
                  <a:lnTo>
                    <a:pt x="228841" y="54076"/>
                  </a:lnTo>
                  <a:lnTo>
                    <a:pt x="234734" y="59753"/>
                  </a:lnTo>
                  <a:lnTo>
                    <a:pt x="242392" y="61709"/>
                  </a:lnTo>
                  <a:lnTo>
                    <a:pt x="250850" y="59702"/>
                  </a:lnTo>
                  <a:lnTo>
                    <a:pt x="255155" y="55638"/>
                  </a:lnTo>
                  <a:lnTo>
                    <a:pt x="257098" y="53809"/>
                  </a:lnTo>
                  <a:lnTo>
                    <a:pt x="260972" y="44208"/>
                  </a:lnTo>
                  <a:lnTo>
                    <a:pt x="262305" y="31102"/>
                  </a:lnTo>
                  <a:close/>
                </a:path>
                <a:path w="353060" h="62229">
                  <a:moveTo>
                    <a:pt x="293624" y="2743"/>
                  </a:moveTo>
                  <a:lnTo>
                    <a:pt x="287096" y="2743"/>
                  </a:lnTo>
                  <a:lnTo>
                    <a:pt x="274586" y="9525"/>
                  </a:lnTo>
                  <a:lnTo>
                    <a:pt x="276085" y="15506"/>
                  </a:lnTo>
                  <a:lnTo>
                    <a:pt x="286042" y="10058"/>
                  </a:lnTo>
                  <a:lnTo>
                    <a:pt x="286219" y="10058"/>
                  </a:lnTo>
                  <a:lnTo>
                    <a:pt x="286219" y="60706"/>
                  </a:lnTo>
                  <a:lnTo>
                    <a:pt x="293624" y="60706"/>
                  </a:lnTo>
                  <a:lnTo>
                    <a:pt x="293624" y="2743"/>
                  </a:lnTo>
                  <a:close/>
                </a:path>
                <a:path w="353060" h="62229">
                  <a:moveTo>
                    <a:pt x="352602" y="31102"/>
                  </a:moveTo>
                  <a:lnTo>
                    <a:pt x="344817" y="6769"/>
                  </a:lnTo>
                  <a:lnTo>
                    <a:pt x="344817" y="31102"/>
                  </a:lnTo>
                  <a:lnTo>
                    <a:pt x="344792" y="32004"/>
                  </a:lnTo>
                  <a:lnTo>
                    <a:pt x="344119" y="41490"/>
                  </a:lnTo>
                  <a:lnTo>
                    <a:pt x="341960" y="49110"/>
                  </a:lnTo>
                  <a:lnTo>
                    <a:pt x="338302" y="53949"/>
                  </a:lnTo>
                  <a:lnTo>
                    <a:pt x="333133" y="55638"/>
                  </a:lnTo>
                  <a:lnTo>
                    <a:pt x="328333" y="54076"/>
                  </a:lnTo>
                  <a:lnTo>
                    <a:pt x="324662" y="49479"/>
                  </a:lnTo>
                  <a:lnTo>
                    <a:pt x="322326" y="42062"/>
                  </a:lnTo>
                  <a:lnTo>
                    <a:pt x="321500" y="32004"/>
                  </a:lnTo>
                  <a:lnTo>
                    <a:pt x="322364" y="21577"/>
                  </a:lnTo>
                  <a:lnTo>
                    <a:pt x="324802" y="14033"/>
                  </a:lnTo>
                  <a:lnTo>
                    <a:pt x="328523" y="9461"/>
                  </a:lnTo>
                  <a:lnTo>
                    <a:pt x="333222" y="7912"/>
                  </a:lnTo>
                  <a:lnTo>
                    <a:pt x="338416" y="9588"/>
                  </a:lnTo>
                  <a:lnTo>
                    <a:pt x="342036" y="14338"/>
                  </a:lnTo>
                  <a:lnTo>
                    <a:pt x="344144" y="21767"/>
                  </a:lnTo>
                  <a:lnTo>
                    <a:pt x="344817" y="31102"/>
                  </a:lnTo>
                  <a:lnTo>
                    <a:pt x="344817" y="6769"/>
                  </a:lnTo>
                  <a:lnTo>
                    <a:pt x="341706" y="3746"/>
                  </a:lnTo>
                  <a:lnTo>
                    <a:pt x="333654" y="1752"/>
                  </a:lnTo>
                  <a:lnTo>
                    <a:pt x="325615" y="3746"/>
                  </a:lnTo>
                  <a:lnTo>
                    <a:pt x="313740" y="32004"/>
                  </a:lnTo>
                  <a:lnTo>
                    <a:pt x="315201" y="44665"/>
                  </a:lnTo>
                  <a:lnTo>
                    <a:pt x="319049" y="53949"/>
                  </a:lnTo>
                  <a:lnTo>
                    <a:pt x="319138" y="54076"/>
                  </a:lnTo>
                  <a:lnTo>
                    <a:pt x="325031" y="59753"/>
                  </a:lnTo>
                  <a:lnTo>
                    <a:pt x="332689" y="61709"/>
                  </a:lnTo>
                  <a:lnTo>
                    <a:pt x="341147" y="59702"/>
                  </a:lnTo>
                  <a:lnTo>
                    <a:pt x="345452" y="55638"/>
                  </a:lnTo>
                  <a:lnTo>
                    <a:pt x="347395" y="53809"/>
                  </a:lnTo>
                  <a:lnTo>
                    <a:pt x="351269" y="44208"/>
                  </a:lnTo>
                  <a:lnTo>
                    <a:pt x="352602" y="31102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/>
          <p:nvPr/>
        </p:nvSpPr>
        <p:spPr>
          <a:xfrm>
            <a:off x="952460" y="8053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5246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5246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648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648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648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050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050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050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object 99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00" name="object 10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02" name="object 102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45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3867" y="3538486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63867" y="3407118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63867" y="3275762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6094" y="321316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2609" y="3122549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2010" y="3052508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69"/>
                </a:moveTo>
                <a:lnTo>
                  <a:pt x="21856" y="1269"/>
                </a:lnTo>
                <a:lnTo>
                  <a:pt x="21856" y="11341"/>
                </a:lnTo>
                <a:lnTo>
                  <a:pt x="77241" y="11341"/>
                </a:lnTo>
                <a:lnTo>
                  <a:pt x="77241" y="1269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43" y="114"/>
                </a:lnTo>
                <a:lnTo>
                  <a:pt x="0" y="2527"/>
                </a:lnTo>
                <a:lnTo>
                  <a:pt x="118" y="10071"/>
                </a:lnTo>
                <a:lnTo>
                  <a:pt x="2743" y="12598"/>
                </a:lnTo>
                <a:lnTo>
                  <a:pt x="9728" y="12598"/>
                </a:lnTo>
                <a:lnTo>
                  <a:pt x="12471" y="10071"/>
                </a:lnTo>
                <a:lnTo>
                  <a:pt x="12471" y="2527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3867" y="2946552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62609" y="2852267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43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4" y="28943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27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8009" y="2738755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2609" y="264791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2010" y="2577871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69"/>
                </a:moveTo>
                <a:lnTo>
                  <a:pt x="21856" y="1269"/>
                </a:lnTo>
                <a:lnTo>
                  <a:pt x="21856" y="11341"/>
                </a:lnTo>
                <a:lnTo>
                  <a:pt x="77241" y="11341"/>
                </a:lnTo>
                <a:lnTo>
                  <a:pt x="77241" y="1269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43" y="114"/>
                </a:lnTo>
                <a:lnTo>
                  <a:pt x="0" y="2527"/>
                </a:lnTo>
                <a:lnTo>
                  <a:pt x="118" y="10071"/>
                </a:lnTo>
                <a:lnTo>
                  <a:pt x="2743" y="12598"/>
                </a:lnTo>
                <a:lnTo>
                  <a:pt x="9728" y="12598"/>
                </a:lnTo>
                <a:lnTo>
                  <a:pt x="12471" y="10071"/>
                </a:lnTo>
                <a:lnTo>
                  <a:pt x="12471" y="2527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7966" y="2490114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62597" y="2388857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06094" y="2320760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62723" y="2222817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2609" y="2116061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2609" y="1978520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6701434" y="589927"/>
            <a:ext cx="459105" cy="459105"/>
            <a:chOff x="6701434" y="589927"/>
            <a:chExt cx="459105" cy="45910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1434" y="589927"/>
              <a:ext cx="458724" cy="4587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0879" y="622960"/>
              <a:ext cx="86017" cy="86004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6786816" y="134034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15822" y="134034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44842" y="134034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56934" y="5228259"/>
            <a:ext cx="1691639" cy="15240"/>
          </a:xfrm>
          <a:custGeom>
            <a:avLst/>
            <a:gdLst/>
            <a:ahLst/>
            <a:cxnLst/>
            <a:rect l="l" t="t" r="r" b="b"/>
            <a:pathLst>
              <a:path w="1691640" h="15239">
                <a:moveTo>
                  <a:pt x="1691068" y="0"/>
                </a:moveTo>
                <a:lnTo>
                  <a:pt x="0" y="0"/>
                </a:lnTo>
                <a:lnTo>
                  <a:pt x="0" y="14922"/>
                </a:lnTo>
                <a:lnTo>
                  <a:pt x="1691068" y="14922"/>
                </a:lnTo>
                <a:lnTo>
                  <a:pt x="169106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65191" y="5165242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93956" y="5165242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22721" y="5165242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1682" y="5028198"/>
            <a:ext cx="530861" cy="357753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0" y="0"/>
            <a:ext cx="1098550" cy="5634355"/>
          </a:xfrm>
          <a:custGeom>
            <a:avLst/>
            <a:gdLst/>
            <a:ahLst/>
            <a:cxnLst/>
            <a:rect l="l" t="t" r="r" b="b"/>
            <a:pathLst>
              <a:path w="1098550" h="5634355">
                <a:moveTo>
                  <a:pt x="1098511" y="0"/>
                </a:moveTo>
                <a:lnTo>
                  <a:pt x="0" y="0"/>
                </a:lnTo>
                <a:lnTo>
                  <a:pt x="0" y="5633999"/>
                </a:lnTo>
                <a:lnTo>
                  <a:pt x="1098511" y="5633999"/>
                </a:lnTo>
                <a:lnTo>
                  <a:pt x="1098511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15021" y="460272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15021" y="47687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5021" y="493468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9038" y="460272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038" y="47687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49038" y="493468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3800" y="3524834"/>
            <a:ext cx="209422" cy="209410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792831" y="467876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2831" y="454770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2831" y="441663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2831" y="428557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2831" y="415451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831" y="402343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66025" y="40442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66025" y="42102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66025" y="437624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0050" y="40442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00050" y="42102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00050" y="437624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34060" y="40442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34060" y="42102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34060" y="437624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2504427" y="622655"/>
            <a:ext cx="461009" cy="139065"/>
            <a:chOff x="2504427" y="622655"/>
            <a:chExt cx="461009" cy="139065"/>
          </a:xfrm>
        </p:grpSpPr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04427" y="628573"/>
              <a:ext cx="84645" cy="13153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0904" y="663803"/>
              <a:ext cx="133743" cy="9737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0593" y="663816"/>
              <a:ext cx="82461" cy="9521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74606" y="622655"/>
              <a:ext cx="90601" cy="138518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3046920" y="629653"/>
            <a:ext cx="519430" cy="132080"/>
            <a:chOff x="3046920" y="629653"/>
            <a:chExt cx="519430" cy="132080"/>
          </a:xfrm>
        </p:grpSpPr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6920" y="629653"/>
              <a:ext cx="100749" cy="12937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69716" y="663803"/>
              <a:ext cx="76504" cy="9737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72167" y="663816"/>
              <a:ext cx="138099" cy="9521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31819" y="663803"/>
              <a:ext cx="84848" cy="9737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542144" y="669379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29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29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021939" y="8004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21939" y="9664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1939" y="113245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5959" y="8004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5959" y="9664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5959" y="113245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9978" y="8004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9978" y="9664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9978" y="113245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4624336" y="3478263"/>
            <a:ext cx="1212850" cy="1233805"/>
            <a:chOff x="4624336" y="3478263"/>
            <a:chExt cx="1212850" cy="1233805"/>
          </a:xfrm>
        </p:grpSpPr>
        <p:sp>
          <p:nvSpPr>
            <p:cNvPr id="74" name="object 74"/>
            <p:cNvSpPr/>
            <p:nvPr/>
          </p:nvSpPr>
          <p:spPr>
            <a:xfrm>
              <a:off x="4790681" y="364411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24336" y="3478263"/>
              <a:ext cx="1212557" cy="123367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827803" y="3682136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827524" y="371789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5068646" y="3698779"/>
            <a:ext cx="19939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14" dirty="0">
                <a:solidFill>
                  <a:srgbClr val="8B968F"/>
                </a:solidFill>
                <a:latin typeface="Liberation Sans Narrow"/>
                <a:cs typeface="Liberation Sans Narrow"/>
              </a:rPr>
              <a:t>Lens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060315" y="4015129"/>
            <a:ext cx="21653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Clear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048" rIns="0" bIns="0" rtlCol="0">
            <a:spAutoFit/>
          </a:bodyPr>
          <a:lstStyle/>
          <a:p>
            <a:pPr marL="2665730">
              <a:lnSpc>
                <a:spcPct val="100000"/>
              </a:lnSpc>
              <a:spcBef>
                <a:spcPts val="135"/>
              </a:spcBef>
            </a:pPr>
            <a:r>
              <a:rPr sz="2250" spc="-235" dirty="0"/>
              <a:t>Safety</a:t>
            </a:r>
            <a:r>
              <a:rPr sz="2250" spc="-80" dirty="0"/>
              <a:t> </a:t>
            </a:r>
            <a:r>
              <a:rPr sz="2250" spc="-275" dirty="0"/>
              <a:t>Googles</a:t>
            </a:r>
            <a:endParaRPr sz="2250"/>
          </a:p>
        </p:txBody>
      </p:sp>
      <p:grpSp>
        <p:nvGrpSpPr>
          <p:cNvPr id="81" name="object 81"/>
          <p:cNvGrpSpPr/>
          <p:nvPr/>
        </p:nvGrpSpPr>
        <p:grpSpPr>
          <a:xfrm>
            <a:off x="1516123" y="1861987"/>
            <a:ext cx="2153285" cy="1059180"/>
            <a:chOff x="1516123" y="1861987"/>
            <a:chExt cx="2153285" cy="1059180"/>
          </a:xfrm>
        </p:grpSpPr>
        <p:pic>
          <p:nvPicPr>
            <p:cNvPr id="82" name="object 8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16123" y="1861987"/>
              <a:ext cx="1755071" cy="96360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3109170" y="2353660"/>
              <a:ext cx="560070" cy="567690"/>
            </a:xfrm>
            <a:custGeom>
              <a:avLst/>
              <a:gdLst/>
              <a:ahLst/>
              <a:cxnLst/>
              <a:rect l="l" t="t" r="r" b="b"/>
              <a:pathLst>
                <a:path w="560070" h="567689">
                  <a:moveTo>
                    <a:pt x="206883" y="0"/>
                  </a:moveTo>
                  <a:lnTo>
                    <a:pt x="71747" y="24567"/>
                  </a:lnTo>
                  <a:lnTo>
                    <a:pt x="2278" y="110838"/>
                  </a:lnTo>
                  <a:lnTo>
                    <a:pt x="0" y="121645"/>
                  </a:lnTo>
                  <a:lnTo>
                    <a:pt x="3904" y="256850"/>
                  </a:lnTo>
                  <a:lnTo>
                    <a:pt x="338993" y="560278"/>
                  </a:lnTo>
                  <a:lnTo>
                    <a:pt x="361148" y="567357"/>
                  </a:lnTo>
                  <a:lnTo>
                    <a:pt x="372208" y="563834"/>
                  </a:lnTo>
                  <a:lnTo>
                    <a:pt x="381436" y="555795"/>
                  </a:lnTo>
                  <a:lnTo>
                    <a:pt x="553191" y="331665"/>
                  </a:lnTo>
                  <a:lnTo>
                    <a:pt x="558730" y="320443"/>
                  </a:lnTo>
                  <a:lnTo>
                    <a:pt x="559729" y="308239"/>
                  </a:lnTo>
                  <a:lnTo>
                    <a:pt x="556331" y="296498"/>
                  </a:lnTo>
                  <a:lnTo>
                    <a:pt x="548683" y="286669"/>
                  </a:lnTo>
                  <a:lnTo>
                    <a:pt x="367397" y="130254"/>
                  </a:lnTo>
                  <a:lnTo>
                    <a:pt x="78907" y="130254"/>
                  </a:lnTo>
                  <a:lnTo>
                    <a:pt x="70325" y="129409"/>
                  </a:lnTo>
                  <a:lnTo>
                    <a:pt x="62412" y="124986"/>
                  </a:lnTo>
                  <a:lnTo>
                    <a:pt x="56720" y="117667"/>
                  </a:lnTo>
                  <a:lnTo>
                    <a:pt x="54192" y="108925"/>
                  </a:lnTo>
                  <a:lnTo>
                    <a:pt x="54937" y="99838"/>
                  </a:lnTo>
                  <a:lnTo>
                    <a:pt x="59060" y="91483"/>
                  </a:lnTo>
                  <a:lnTo>
                    <a:pt x="65929" y="85491"/>
                  </a:lnTo>
                  <a:lnTo>
                    <a:pt x="74163" y="82863"/>
                  </a:lnTo>
                  <a:lnTo>
                    <a:pt x="312469" y="82863"/>
                  </a:lnTo>
                  <a:lnTo>
                    <a:pt x="224782" y="7206"/>
                  </a:lnTo>
                  <a:lnTo>
                    <a:pt x="219298" y="3432"/>
                  </a:lnTo>
                  <a:lnTo>
                    <a:pt x="213260" y="1010"/>
                  </a:lnTo>
                  <a:lnTo>
                    <a:pt x="206883" y="0"/>
                  </a:lnTo>
                  <a:close/>
                </a:path>
                <a:path w="560070" h="567689">
                  <a:moveTo>
                    <a:pt x="312469" y="82863"/>
                  </a:moveTo>
                  <a:lnTo>
                    <a:pt x="74163" y="82863"/>
                  </a:lnTo>
                  <a:lnTo>
                    <a:pt x="82745" y="83707"/>
                  </a:lnTo>
                  <a:lnTo>
                    <a:pt x="90657" y="88130"/>
                  </a:lnTo>
                  <a:lnTo>
                    <a:pt x="96350" y="95449"/>
                  </a:lnTo>
                  <a:lnTo>
                    <a:pt x="98877" y="104192"/>
                  </a:lnTo>
                  <a:lnTo>
                    <a:pt x="98133" y="113283"/>
                  </a:lnTo>
                  <a:lnTo>
                    <a:pt x="94010" y="121645"/>
                  </a:lnTo>
                  <a:lnTo>
                    <a:pt x="87141" y="127631"/>
                  </a:lnTo>
                  <a:lnTo>
                    <a:pt x="78907" y="130254"/>
                  </a:lnTo>
                  <a:lnTo>
                    <a:pt x="367397" y="130254"/>
                  </a:lnTo>
                  <a:lnTo>
                    <a:pt x="312469" y="82863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117100" y="2361387"/>
              <a:ext cx="545465" cy="553085"/>
            </a:xfrm>
            <a:custGeom>
              <a:avLst/>
              <a:gdLst/>
              <a:ahLst/>
              <a:cxnLst/>
              <a:rect l="l" t="t" r="r" b="b"/>
              <a:pathLst>
                <a:path w="545464" h="553085">
                  <a:moveTo>
                    <a:pt x="27317" y="73621"/>
                  </a:moveTo>
                  <a:lnTo>
                    <a:pt x="13157" y="92113"/>
                  </a:lnTo>
                  <a:lnTo>
                    <a:pt x="14249" y="93052"/>
                  </a:lnTo>
                  <a:lnTo>
                    <a:pt x="28409" y="74561"/>
                  </a:lnTo>
                  <a:lnTo>
                    <a:pt x="27317" y="73621"/>
                  </a:lnTo>
                  <a:close/>
                </a:path>
                <a:path w="545464" h="553085">
                  <a:moveTo>
                    <a:pt x="59207" y="32016"/>
                  </a:moveTo>
                  <a:lnTo>
                    <a:pt x="45034" y="50507"/>
                  </a:lnTo>
                  <a:lnTo>
                    <a:pt x="46126" y="51460"/>
                  </a:lnTo>
                  <a:lnTo>
                    <a:pt x="60286" y="32981"/>
                  </a:lnTo>
                  <a:lnTo>
                    <a:pt x="59207" y="32016"/>
                  </a:lnTo>
                  <a:close/>
                </a:path>
                <a:path w="545464" h="553085">
                  <a:moveTo>
                    <a:pt x="0" y="118148"/>
                  </a:moveTo>
                  <a:lnTo>
                    <a:pt x="685" y="142062"/>
                  </a:lnTo>
                  <a:lnTo>
                    <a:pt x="2095" y="142024"/>
                  </a:lnTo>
                  <a:lnTo>
                    <a:pt x="1409" y="118440"/>
                  </a:lnTo>
                  <a:lnTo>
                    <a:pt x="1409" y="118160"/>
                  </a:lnTo>
                  <a:lnTo>
                    <a:pt x="0" y="118148"/>
                  </a:lnTo>
                  <a:close/>
                </a:path>
                <a:path w="545464" h="553085">
                  <a:moveTo>
                    <a:pt x="107315" y="17081"/>
                  </a:moveTo>
                  <a:lnTo>
                    <a:pt x="85140" y="21234"/>
                  </a:lnTo>
                  <a:lnTo>
                    <a:pt x="85394" y="22694"/>
                  </a:lnTo>
                  <a:lnTo>
                    <a:pt x="107569" y="18542"/>
                  </a:lnTo>
                  <a:lnTo>
                    <a:pt x="107315" y="17081"/>
                  </a:lnTo>
                  <a:close/>
                </a:path>
                <a:path w="545464" h="553085">
                  <a:moveTo>
                    <a:pt x="2946" y="171869"/>
                  </a:moveTo>
                  <a:lnTo>
                    <a:pt x="1536" y="171907"/>
                  </a:lnTo>
                  <a:lnTo>
                    <a:pt x="2235" y="195795"/>
                  </a:lnTo>
                  <a:lnTo>
                    <a:pt x="3644" y="195757"/>
                  </a:lnTo>
                  <a:lnTo>
                    <a:pt x="2946" y="171869"/>
                  </a:lnTo>
                  <a:close/>
                </a:path>
                <a:path w="545464" h="553085">
                  <a:moveTo>
                    <a:pt x="157213" y="7734"/>
                  </a:moveTo>
                  <a:lnTo>
                    <a:pt x="135039" y="11887"/>
                  </a:lnTo>
                  <a:lnTo>
                    <a:pt x="135293" y="13347"/>
                  </a:lnTo>
                  <a:lnTo>
                    <a:pt x="157454" y="9194"/>
                  </a:lnTo>
                  <a:lnTo>
                    <a:pt x="157213" y="7734"/>
                  </a:lnTo>
                  <a:close/>
                </a:path>
                <a:path w="545464" h="553085">
                  <a:moveTo>
                    <a:pt x="4495" y="225602"/>
                  </a:moveTo>
                  <a:lnTo>
                    <a:pt x="3098" y="225640"/>
                  </a:lnTo>
                  <a:lnTo>
                    <a:pt x="3784" y="249351"/>
                  </a:lnTo>
                  <a:lnTo>
                    <a:pt x="3784" y="249542"/>
                  </a:lnTo>
                  <a:lnTo>
                    <a:pt x="5194" y="249466"/>
                  </a:lnTo>
                  <a:lnTo>
                    <a:pt x="4495" y="225602"/>
                  </a:lnTo>
                  <a:close/>
                </a:path>
                <a:path w="545464" h="553085">
                  <a:moveTo>
                    <a:pt x="198475" y="0"/>
                  </a:moveTo>
                  <a:lnTo>
                    <a:pt x="184924" y="2540"/>
                  </a:lnTo>
                  <a:lnTo>
                    <a:pt x="185178" y="4000"/>
                  </a:lnTo>
                  <a:lnTo>
                    <a:pt x="198462" y="1511"/>
                  </a:lnTo>
                  <a:lnTo>
                    <a:pt x="205279" y="1511"/>
                  </a:lnTo>
                  <a:lnTo>
                    <a:pt x="203161" y="558"/>
                  </a:lnTo>
                  <a:lnTo>
                    <a:pt x="198475" y="0"/>
                  </a:lnTo>
                  <a:close/>
                </a:path>
                <a:path w="545464" h="553085">
                  <a:moveTo>
                    <a:pt x="205279" y="1511"/>
                  </a:moveTo>
                  <a:lnTo>
                    <a:pt x="198462" y="1511"/>
                  </a:lnTo>
                  <a:lnTo>
                    <a:pt x="202869" y="2044"/>
                  </a:lnTo>
                  <a:lnTo>
                    <a:pt x="206908" y="3860"/>
                  </a:lnTo>
                  <a:lnTo>
                    <a:pt x="207454" y="2489"/>
                  </a:lnTo>
                  <a:lnTo>
                    <a:pt x="205279" y="1511"/>
                  </a:lnTo>
                  <a:close/>
                </a:path>
                <a:path w="545464" h="553085">
                  <a:moveTo>
                    <a:pt x="20307" y="272669"/>
                  </a:moveTo>
                  <a:lnTo>
                    <a:pt x="19431" y="273824"/>
                  </a:lnTo>
                  <a:lnTo>
                    <a:pt x="36957" y="288950"/>
                  </a:lnTo>
                  <a:lnTo>
                    <a:pt x="37846" y="287794"/>
                  </a:lnTo>
                  <a:lnTo>
                    <a:pt x="20307" y="272669"/>
                  </a:lnTo>
                  <a:close/>
                </a:path>
                <a:path w="545464" h="553085">
                  <a:moveTo>
                    <a:pt x="230060" y="20688"/>
                  </a:moveTo>
                  <a:lnTo>
                    <a:pt x="229171" y="21844"/>
                  </a:lnTo>
                  <a:lnTo>
                    <a:pt x="246710" y="36982"/>
                  </a:lnTo>
                  <a:lnTo>
                    <a:pt x="247586" y="35826"/>
                  </a:lnTo>
                  <a:lnTo>
                    <a:pt x="230060" y="20688"/>
                  </a:lnTo>
                  <a:close/>
                </a:path>
                <a:path w="545464" h="553085">
                  <a:moveTo>
                    <a:pt x="59766" y="306705"/>
                  </a:moveTo>
                  <a:lnTo>
                    <a:pt x="58877" y="307860"/>
                  </a:lnTo>
                  <a:lnTo>
                    <a:pt x="76415" y="322999"/>
                  </a:lnTo>
                  <a:lnTo>
                    <a:pt x="77304" y="321843"/>
                  </a:lnTo>
                  <a:lnTo>
                    <a:pt x="59766" y="306705"/>
                  </a:lnTo>
                  <a:close/>
                </a:path>
                <a:path w="545464" h="553085">
                  <a:moveTo>
                    <a:pt x="269506" y="54737"/>
                  </a:moveTo>
                  <a:lnTo>
                    <a:pt x="268630" y="55892"/>
                  </a:lnTo>
                  <a:lnTo>
                    <a:pt x="286156" y="71018"/>
                  </a:lnTo>
                  <a:lnTo>
                    <a:pt x="287045" y="69862"/>
                  </a:lnTo>
                  <a:lnTo>
                    <a:pt x="269506" y="54737"/>
                  </a:lnTo>
                  <a:close/>
                </a:path>
                <a:path w="545464" h="553085">
                  <a:moveTo>
                    <a:pt x="99212" y="340753"/>
                  </a:moveTo>
                  <a:lnTo>
                    <a:pt x="98336" y="341909"/>
                  </a:lnTo>
                  <a:lnTo>
                    <a:pt x="115862" y="357035"/>
                  </a:lnTo>
                  <a:lnTo>
                    <a:pt x="116751" y="355879"/>
                  </a:lnTo>
                  <a:lnTo>
                    <a:pt x="99212" y="340753"/>
                  </a:lnTo>
                  <a:close/>
                </a:path>
                <a:path w="545464" h="553085">
                  <a:moveTo>
                    <a:pt x="308965" y="88773"/>
                  </a:moveTo>
                  <a:lnTo>
                    <a:pt x="308076" y="89928"/>
                  </a:lnTo>
                  <a:lnTo>
                    <a:pt x="325615" y="105067"/>
                  </a:lnTo>
                  <a:lnTo>
                    <a:pt x="326504" y="103911"/>
                  </a:lnTo>
                  <a:lnTo>
                    <a:pt x="308965" y="88773"/>
                  </a:lnTo>
                  <a:close/>
                </a:path>
                <a:path w="545464" h="553085">
                  <a:moveTo>
                    <a:pt x="138671" y="374789"/>
                  </a:moveTo>
                  <a:lnTo>
                    <a:pt x="137782" y="375945"/>
                  </a:lnTo>
                  <a:lnTo>
                    <a:pt x="155321" y="391071"/>
                  </a:lnTo>
                  <a:lnTo>
                    <a:pt x="156210" y="389915"/>
                  </a:lnTo>
                  <a:lnTo>
                    <a:pt x="138671" y="374789"/>
                  </a:lnTo>
                  <a:close/>
                </a:path>
                <a:path w="545464" h="553085">
                  <a:moveTo>
                    <a:pt x="348411" y="122821"/>
                  </a:moveTo>
                  <a:lnTo>
                    <a:pt x="347535" y="123977"/>
                  </a:lnTo>
                  <a:lnTo>
                    <a:pt x="365061" y="139103"/>
                  </a:lnTo>
                  <a:lnTo>
                    <a:pt x="365950" y="137947"/>
                  </a:lnTo>
                  <a:lnTo>
                    <a:pt x="348411" y="122821"/>
                  </a:lnTo>
                  <a:close/>
                </a:path>
                <a:path w="545464" h="553085">
                  <a:moveTo>
                    <a:pt x="178130" y="408825"/>
                  </a:moveTo>
                  <a:lnTo>
                    <a:pt x="177241" y="409981"/>
                  </a:lnTo>
                  <a:lnTo>
                    <a:pt x="194779" y="425119"/>
                  </a:lnTo>
                  <a:lnTo>
                    <a:pt x="195656" y="423964"/>
                  </a:lnTo>
                  <a:lnTo>
                    <a:pt x="178130" y="408825"/>
                  </a:lnTo>
                  <a:close/>
                </a:path>
                <a:path w="545464" h="553085">
                  <a:moveTo>
                    <a:pt x="387870" y="156857"/>
                  </a:moveTo>
                  <a:lnTo>
                    <a:pt x="386981" y="158013"/>
                  </a:lnTo>
                  <a:lnTo>
                    <a:pt x="404520" y="173139"/>
                  </a:lnTo>
                  <a:lnTo>
                    <a:pt x="405409" y="171983"/>
                  </a:lnTo>
                  <a:lnTo>
                    <a:pt x="387870" y="156857"/>
                  </a:lnTo>
                  <a:close/>
                </a:path>
                <a:path w="545464" h="553085">
                  <a:moveTo>
                    <a:pt x="217576" y="442874"/>
                  </a:moveTo>
                  <a:lnTo>
                    <a:pt x="216687" y="444030"/>
                  </a:lnTo>
                  <a:lnTo>
                    <a:pt x="234226" y="459155"/>
                  </a:lnTo>
                  <a:lnTo>
                    <a:pt x="235115" y="458000"/>
                  </a:lnTo>
                  <a:lnTo>
                    <a:pt x="217576" y="442874"/>
                  </a:lnTo>
                  <a:close/>
                </a:path>
                <a:path w="545464" h="553085">
                  <a:moveTo>
                    <a:pt x="427329" y="190906"/>
                  </a:moveTo>
                  <a:lnTo>
                    <a:pt x="426440" y="192062"/>
                  </a:lnTo>
                  <a:lnTo>
                    <a:pt x="443979" y="207187"/>
                  </a:lnTo>
                  <a:lnTo>
                    <a:pt x="444855" y="206032"/>
                  </a:lnTo>
                  <a:lnTo>
                    <a:pt x="427329" y="190906"/>
                  </a:lnTo>
                  <a:close/>
                </a:path>
                <a:path w="545464" h="553085">
                  <a:moveTo>
                    <a:pt x="257035" y="476910"/>
                  </a:moveTo>
                  <a:lnTo>
                    <a:pt x="256146" y="478066"/>
                  </a:lnTo>
                  <a:lnTo>
                    <a:pt x="273685" y="493204"/>
                  </a:lnTo>
                  <a:lnTo>
                    <a:pt x="274561" y="492048"/>
                  </a:lnTo>
                  <a:lnTo>
                    <a:pt x="257035" y="476910"/>
                  </a:lnTo>
                  <a:close/>
                </a:path>
                <a:path w="545464" h="553085">
                  <a:moveTo>
                    <a:pt x="466775" y="224942"/>
                  </a:moveTo>
                  <a:lnTo>
                    <a:pt x="465886" y="226098"/>
                  </a:lnTo>
                  <a:lnTo>
                    <a:pt x="483425" y="241223"/>
                  </a:lnTo>
                  <a:lnTo>
                    <a:pt x="484314" y="240068"/>
                  </a:lnTo>
                  <a:lnTo>
                    <a:pt x="466775" y="224942"/>
                  </a:lnTo>
                  <a:close/>
                </a:path>
                <a:path w="545464" h="553085">
                  <a:moveTo>
                    <a:pt x="296481" y="510959"/>
                  </a:moveTo>
                  <a:lnTo>
                    <a:pt x="295605" y="512114"/>
                  </a:lnTo>
                  <a:lnTo>
                    <a:pt x="313131" y="527240"/>
                  </a:lnTo>
                  <a:lnTo>
                    <a:pt x="314020" y="526084"/>
                  </a:lnTo>
                  <a:lnTo>
                    <a:pt x="296481" y="510959"/>
                  </a:lnTo>
                  <a:close/>
                </a:path>
                <a:path w="545464" h="553085">
                  <a:moveTo>
                    <a:pt x="506234" y="258978"/>
                  </a:moveTo>
                  <a:lnTo>
                    <a:pt x="505345" y="260134"/>
                  </a:lnTo>
                  <a:lnTo>
                    <a:pt x="522884" y="275272"/>
                  </a:lnTo>
                  <a:lnTo>
                    <a:pt x="523760" y="274116"/>
                  </a:lnTo>
                  <a:lnTo>
                    <a:pt x="506234" y="258978"/>
                  </a:lnTo>
                  <a:close/>
                </a:path>
                <a:path w="545464" h="553085">
                  <a:moveTo>
                    <a:pt x="335927" y="544957"/>
                  </a:moveTo>
                  <a:lnTo>
                    <a:pt x="335089" y="546150"/>
                  </a:lnTo>
                  <a:lnTo>
                    <a:pt x="341439" y="551129"/>
                  </a:lnTo>
                  <a:lnTo>
                    <a:pt x="349694" y="552488"/>
                  </a:lnTo>
                  <a:lnTo>
                    <a:pt x="354049" y="550913"/>
                  </a:lnTo>
                  <a:lnTo>
                    <a:pt x="349669" y="550913"/>
                  </a:lnTo>
                  <a:lnTo>
                    <a:pt x="341909" y="549643"/>
                  </a:lnTo>
                  <a:lnTo>
                    <a:pt x="335927" y="544957"/>
                  </a:lnTo>
                  <a:close/>
                </a:path>
                <a:path w="545464" h="553085">
                  <a:moveTo>
                    <a:pt x="356704" y="548360"/>
                  </a:moveTo>
                  <a:lnTo>
                    <a:pt x="349669" y="550913"/>
                  </a:lnTo>
                  <a:lnTo>
                    <a:pt x="354049" y="550913"/>
                  </a:lnTo>
                  <a:lnTo>
                    <a:pt x="357174" y="549783"/>
                  </a:lnTo>
                  <a:lnTo>
                    <a:pt x="356704" y="548360"/>
                  </a:lnTo>
                  <a:close/>
                </a:path>
                <a:path w="545464" h="553085">
                  <a:moveTo>
                    <a:pt x="542709" y="296176"/>
                  </a:moveTo>
                  <a:lnTo>
                    <a:pt x="541350" y="296595"/>
                  </a:lnTo>
                  <a:lnTo>
                    <a:pt x="543471" y="304177"/>
                  </a:lnTo>
                  <a:lnTo>
                    <a:pt x="541959" y="312331"/>
                  </a:lnTo>
                  <a:lnTo>
                    <a:pt x="535774" y="320395"/>
                  </a:lnTo>
                  <a:lnTo>
                    <a:pt x="536867" y="321348"/>
                  </a:lnTo>
                  <a:lnTo>
                    <a:pt x="543344" y="312889"/>
                  </a:lnTo>
                  <a:lnTo>
                    <a:pt x="544957" y="304228"/>
                  </a:lnTo>
                  <a:lnTo>
                    <a:pt x="542709" y="296176"/>
                  </a:lnTo>
                  <a:close/>
                </a:path>
                <a:path w="545464" h="553085">
                  <a:moveTo>
                    <a:pt x="518071" y="343509"/>
                  </a:moveTo>
                  <a:lnTo>
                    <a:pt x="503897" y="361988"/>
                  </a:lnTo>
                  <a:lnTo>
                    <a:pt x="504990" y="362940"/>
                  </a:lnTo>
                  <a:lnTo>
                    <a:pt x="519163" y="344449"/>
                  </a:lnTo>
                  <a:lnTo>
                    <a:pt x="518071" y="343509"/>
                  </a:lnTo>
                  <a:close/>
                </a:path>
                <a:path w="545464" h="553085">
                  <a:moveTo>
                    <a:pt x="486194" y="385102"/>
                  </a:moveTo>
                  <a:lnTo>
                    <a:pt x="472020" y="403580"/>
                  </a:lnTo>
                  <a:lnTo>
                    <a:pt x="473125" y="404533"/>
                  </a:lnTo>
                  <a:lnTo>
                    <a:pt x="487286" y="386041"/>
                  </a:lnTo>
                  <a:lnTo>
                    <a:pt x="486194" y="385102"/>
                  </a:lnTo>
                  <a:close/>
                </a:path>
                <a:path w="545464" h="553085">
                  <a:moveTo>
                    <a:pt x="454317" y="426694"/>
                  </a:moveTo>
                  <a:lnTo>
                    <a:pt x="440143" y="445173"/>
                  </a:lnTo>
                  <a:lnTo>
                    <a:pt x="441248" y="446125"/>
                  </a:lnTo>
                  <a:lnTo>
                    <a:pt x="455409" y="427634"/>
                  </a:lnTo>
                  <a:lnTo>
                    <a:pt x="454317" y="426694"/>
                  </a:lnTo>
                  <a:close/>
                </a:path>
                <a:path w="545464" h="553085">
                  <a:moveTo>
                    <a:pt x="422440" y="468287"/>
                  </a:moveTo>
                  <a:lnTo>
                    <a:pt x="408279" y="486765"/>
                  </a:lnTo>
                  <a:lnTo>
                    <a:pt x="409371" y="487718"/>
                  </a:lnTo>
                  <a:lnTo>
                    <a:pt x="423532" y="469226"/>
                  </a:lnTo>
                  <a:lnTo>
                    <a:pt x="422440" y="468287"/>
                  </a:lnTo>
                  <a:close/>
                </a:path>
                <a:path w="545464" h="553085">
                  <a:moveTo>
                    <a:pt x="390563" y="509879"/>
                  </a:moveTo>
                  <a:lnTo>
                    <a:pt x="376402" y="528370"/>
                  </a:lnTo>
                  <a:lnTo>
                    <a:pt x="377494" y="529310"/>
                  </a:lnTo>
                  <a:lnTo>
                    <a:pt x="391668" y="510819"/>
                  </a:lnTo>
                  <a:lnTo>
                    <a:pt x="390563" y="509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13392" y="2247582"/>
              <a:ext cx="200290" cy="242295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1897138" y="3476523"/>
            <a:ext cx="1212850" cy="1233805"/>
            <a:chOff x="1897138" y="3476523"/>
            <a:chExt cx="1212850" cy="1233805"/>
          </a:xfrm>
        </p:grpSpPr>
        <p:sp>
          <p:nvSpPr>
            <p:cNvPr id="87" name="object 87"/>
            <p:cNvSpPr/>
            <p:nvPr/>
          </p:nvSpPr>
          <p:spPr>
            <a:xfrm>
              <a:off x="2063483" y="3642375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97138" y="3476523"/>
              <a:ext cx="1212557" cy="123367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100618" y="3680396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100326" y="371615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2341460" y="3697039"/>
            <a:ext cx="19939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14" dirty="0">
                <a:solidFill>
                  <a:srgbClr val="8B968F"/>
                </a:solidFill>
                <a:latin typeface="Liberation Sans Narrow"/>
                <a:cs typeface="Liberation Sans Narrow"/>
              </a:rPr>
              <a:t>Lens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341054" y="4013376"/>
            <a:ext cx="20002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Dark</a:t>
            </a:r>
            <a:endParaRPr sz="1050">
              <a:latin typeface="Liberation Sans Narrow"/>
              <a:cs typeface="Liberation Sans Narrow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3713757" y="1901742"/>
            <a:ext cx="2400300" cy="979169"/>
            <a:chOff x="3713757" y="1901742"/>
            <a:chExt cx="2400300" cy="979169"/>
          </a:xfrm>
        </p:grpSpPr>
        <p:pic>
          <p:nvPicPr>
            <p:cNvPr id="94" name="object 9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59783" y="1901742"/>
              <a:ext cx="1854146" cy="927698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3713757" y="2335596"/>
              <a:ext cx="574040" cy="545465"/>
            </a:xfrm>
            <a:custGeom>
              <a:avLst/>
              <a:gdLst/>
              <a:ahLst/>
              <a:cxnLst/>
              <a:rect l="l" t="t" r="r" b="b"/>
              <a:pathLst>
                <a:path w="574039" h="545464">
                  <a:moveTo>
                    <a:pt x="365685" y="0"/>
                  </a:moveTo>
                  <a:lnTo>
                    <a:pt x="11698" y="269199"/>
                  </a:lnTo>
                  <a:lnTo>
                    <a:pt x="0" y="289787"/>
                  </a:lnTo>
                  <a:lnTo>
                    <a:pt x="759" y="301612"/>
                  </a:lnTo>
                  <a:lnTo>
                    <a:pt x="6161" y="312595"/>
                  </a:lnTo>
                  <a:lnTo>
                    <a:pt x="176328" y="533296"/>
                  </a:lnTo>
                  <a:lnTo>
                    <a:pt x="185552" y="541280"/>
                  </a:lnTo>
                  <a:lnTo>
                    <a:pt x="196737" y="544945"/>
                  </a:lnTo>
                  <a:lnTo>
                    <a:pt x="208493" y="544118"/>
                  </a:lnTo>
                  <a:lnTo>
                    <a:pt x="555055" y="275981"/>
                  </a:lnTo>
                  <a:lnTo>
                    <a:pt x="573421" y="128924"/>
                  </a:lnTo>
                  <a:lnTo>
                    <a:pt x="493242" y="128924"/>
                  </a:lnTo>
                  <a:lnTo>
                    <a:pt x="484914" y="126191"/>
                  </a:lnTo>
                  <a:lnTo>
                    <a:pt x="478042" y="120241"/>
                  </a:lnTo>
                  <a:lnTo>
                    <a:pt x="474022" y="112065"/>
                  </a:lnTo>
                  <a:lnTo>
                    <a:pt x="473457" y="103261"/>
                  </a:lnTo>
                  <a:lnTo>
                    <a:pt x="476217" y="94866"/>
                  </a:lnTo>
                  <a:lnTo>
                    <a:pt x="482169" y="87919"/>
                  </a:lnTo>
                  <a:lnTo>
                    <a:pt x="490315" y="83831"/>
                  </a:lnTo>
                  <a:lnTo>
                    <a:pt x="499068" y="83215"/>
                  </a:lnTo>
                  <a:lnTo>
                    <a:pt x="549513" y="83215"/>
                  </a:lnTo>
                  <a:lnTo>
                    <a:pt x="509182" y="30909"/>
                  </a:lnTo>
                  <a:lnTo>
                    <a:pt x="502756" y="26908"/>
                  </a:lnTo>
                  <a:lnTo>
                    <a:pt x="372289" y="594"/>
                  </a:lnTo>
                  <a:lnTo>
                    <a:pt x="365685" y="0"/>
                  </a:lnTo>
                  <a:close/>
                </a:path>
                <a:path w="574039" h="545464">
                  <a:moveTo>
                    <a:pt x="549513" y="83215"/>
                  </a:moveTo>
                  <a:lnTo>
                    <a:pt x="499068" y="83215"/>
                  </a:lnTo>
                  <a:lnTo>
                    <a:pt x="507396" y="85946"/>
                  </a:lnTo>
                  <a:lnTo>
                    <a:pt x="514262" y="91894"/>
                  </a:lnTo>
                  <a:lnTo>
                    <a:pt x="518289" y="100072"/>
                  </a:lnTo>
                  <a:lnTo>
                    <a:pt x="518858" y="108879"/>
                  </a:lnTo>
                  <a:lnTo>
                    <a:pt x="516100" y="117274"/>
                  </a:lnTo>
                  <a:lnTo>
                    <a:pt x="510147" y="124216"/>
                  </a:lnTo>
                  <a:lnTo>
                    <a:pt x="501997" y="128310"/>
                  </a:lnTo>
                  <a:lnTo>
                    <a:pt x="493242" y="128924"/>
                  </a:lnTo>
                  <a:lnTo>
                    <a:pt x="573421" y="128924"/>
                  </a:lnTo>
                  <a:lnTo>
                    <a:pt x="573927" y="119212"/>
                  </a:lnTo>
                  <a:lnTo>
                    <a:pt x="571666" y="111948"/>
                  </a:lnTo>
                  <a:lnTo>
                    <a:pt x="549513" y="83215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720642" y="2343086"/>
              <a:ext cx="558800" cy="530860"/>
            </a:xfrm>
            <a:custGeom>
              <a:avLst/>
              <a:gdLst/>
              <a:ahLst/>
              <a:cxnLst/>
              <a:rect l="l" t="t" r="r" b="b"/>
              <a:pathLst>
                <a:path w="558800" h="530860">
                  <a:moveTo>
                    <a:pt x="531825" y="75184"/>
                  </a:moveTo>
                  <a:lnTo>
                    <a:pt x="530694" y="76073"/>
                  </a:lnTo>
                  <a:lnTo>
                    <a:pt x="544728" y="94272"/>
                  </a:lnTo>
                  <a:lnTo>
                    <a:pt x="545858" y="93383"/>
                  </a:lnTo>
                  <a:lnTo>
                    <a:pt x="531825" y="75184"/>
                  </a:lnTo>
                  <a:close/>
                </a:path>
                <a:path w="558800" h="530860">
                  <a:moveTo>
                    <a:pt x="500240" y="34213"/>
                  </a:moveTo>
                  <a:lnTo>
                    <a:pt x="499122" y="35128"/>
                  </a:lnTo>
                  <a:lnTo>
                    <a:pt x="513143" y="53314"/>
                  </a:lnTo>
                  <a:lnTo>
                    <a:pt x="514286" y="52425"/>
                  </a:lnTo>
                  <a:lnTo>
                    <a:pt x="500240" y="34213"/>
                  </a:lnTo>
                  <a:close/>
                </a:path>
                <a:path w="558800" h="530860">
                  <a:moveTo>
                    <a:pt x="557263" y="118859"/>
                  </a:moveTo>
                  <a:lnTo>
                    <a:pt x="556082" y="141897"/>
                  </a:lnTo>
                  <a:lnTo>
                    <a:pt x="557517" y="141973"/>
                  </a:lnTo>
                  <a:lnTo>
                    <a:pt x="558672" y="119697"/>
                  </a:lnTo>
                  <a:lnTo>
                    <a:pt x="558698" y="118872"/>
                  </a:lnTo>
                  <a:lnTo>
                    <a:pt x="557263" y="118859"/>
                  </a:lnTo>
                  <a:close/>
                </a:path>
                <a:path w="558800" h="530860">
                  <a:moveTo>
                    <a:pt x="451573" y="18643"/>
                  </a:moveTo>
                  <a:lnTo>
                    <a:pt x="451281" y="20053"/>
                  </a:lnTo>
                  <a:lnTo>
                    <a:pt x="473773" y="24587"/>
                  </a:lnTo>
                  <a:lnTo>
                    <a:pt x="474065" y="23177"/>
                  </a:lnTo>
                  <a:lnTo>
                    <a:pt x="451573" y="18643"/>
                  </a:lnTo>
                  <a:close/>
                </a:path>
                <a:path w="558800" h="530860">
                  <a:moveTo>
                    <a:pt x="554583" y="170738"/>
                  </a:moveTo>
                  <a:lnTo>
                    <a:pt x="553377" y="193814"/>
                  </a:lnTo>
                  <a:lnTo>
                    <a:pt x="554812" y="193878"/>
                  </a:lnTo>
                  <a:lnTo>
                    <a:pt x="556005" y="170815"/>
                  </a:lnTo>
                  <a:lnTo>
                    <a:pt x="554583" y="170738"/>
                  </a:lnTo>
                  <a:close/>
                </a:path>
                <a:path w="558800" h="530860">
                  <a:moveTo>
                    <a:pt x="400977" y="8445"/>
                  </a:moveTo>
                  <a:lnTo>
                    <a:pt x="400684" y="9855"/>
                  </a:lnTo>
                  <a:lnTo>
                    <a:pt x="423176" y="14389"/>
                  </a:lnTo>
                  <a:lnTo>
                    <a:pt x="423468" y="12979"/>
                  </a:lnTo>
                  <a:lnTo>
                    <a:pt x="400977" y="8445"/>
                  </a:lnTo>
                  <a:close/>
                </a:path>
                <a:path w="558800" h="530860">
                  <a:moveTo>
                    <a:pt x="551878" y="222656"/>
                  </a:moveTo>
                  <a:lnTo>
                    <a:pt x="550672" y="245719"/>
                  </a:lnTo>
                  <a:lnTo>
                    <a:pt x="552094" y="245821"/>
                  </a:lnTo>
                  <a:lnTo>
                    <a:pt x="553300" y="222719"/>
                  </a:lnTo>
                  <a:lnTo>
                    <a:pt x="551878" y="222656"/>
                  </a:lnTo>
                  <a:close/>
                </a:path>
                <a:path w="558800" h="530860">
                  <a:moveTo>
                    <a:pt x="366436" y="1473"/>
                  </a:moveTo>
                  <a:lnTo>
                    <a:pt x="359105" y="1473"/>
                  </a:lnTo>
                  <a:lnTo>
                    <a:pt x="372579" y="4191"/>
                  </a:lnTo>
                  <a:lnTo>
                    <a:pt x="372871" y="2768"/>
                  </a:lnTo>
                  <a:lnTo>
                    <a:pt x="366436" y="1473"/>
                  </a:lnTo>
                  <a:close/>
                </a:path>
                <a:path w="558800" h="530860">
                  <a:moveTo>
                    <a:pt x="359117" y="0"/>
                  </a:moveTo>
                  <a:lnTo>
                    <a:pt x="354329" y="444"/>
                  </a:lnTo>
                  <a:lnTo>
                    <a:pt x="349935" y="2209"/>
                  </a:lnTo>
                  <a:lnTo>
                    <a:pt x="350456" y="3543"/>
                  </a:lnTo>
                  <a:lnTo>
                    <a:pt x="354596" y="1879"/>
                  </a:lnTo>
                  <a:lnTo>
                    <a:pt x="359105" y="1473"/>
                  </a:lnTo>
                  <a:lnTo>
                    <a:pt x="366436" y="1473"/>
                  </a:lnTo>
                  <a:lnTo>
                    <a:pt x="359117" y="0"/>
                  </a:lnTo>
                  <a:close/>
                </a:path>
                <a:path w="558800" h="530860">
                  <a:moveTo>
                    <a:pt x="534784" y="267792"/>
                  </a:moveTo>
                  <a:lnTo>
                    <a:pt x="516623" y="282003"/>
                  </a:lnTo>
                  <a:lnTo>
                    <a:pt x="517499" y="283146"/>
                  </a:lnTo>
                  <a:lnTo>
                    <a:pt x="535673" y="268922"/>
                  </a:lnTo>
                  <a:lnTo>
                    <a:pt x="534784" y="267792"/>
                  </a:lnTo>
                  <a:close/>
                </a:path>
                <a:path w="558800" h="530860">
                  <a:moveTo>
                    <a:pt x="326542" y="19278"/>
                  </a:moveTo>
                  <a:lnTo>
                    <a:pt x="308368" y="33502"/>
                  </a:lnTo>
                  <a:lnTo>
                    <a:pt x="309244" y="34632"/>
                  </a:lnTo>
                  <a:lnTo>
                    <a:pt x="327418" y="20421"/>
                  </a:lnTo>
                  <a:lnTo>
                    <a:pt x="326542" y="19278"/>
                  </a:lnTo>
                  <a:close/>
                </a:path>
                <a:path w="558800" h="530860">
                  <a:moveTo>
                    <a:pt x="493915" y="299783"/>
                  </a:moveTo>
                  <a:lnTo>
                    <a:pt x="475741" y="313994"/>
                  </a:lnTo>
                  <a:lnTo>
                    <a:pt x="476618" y="315137"/>
                  </a:lnTo>
                  <a:lnTo>
                    <a:pt x="494791" y="300913"/>
                  </a:lnTo>
                  <a:lnTo>
                    <a:pt x="493915" y="299783"/>
                  </a:lnTo>
                  <a:close/>
                </a:path>
                <a:path w="558800" h="530860">
                  <a:moveTo>
                    <a:pt x="285661" y="51269"/>
                  </a:moveTo>
                  <a:lnTo>
                    <a:pt x="267487" y="65493"/>
                  </a:lnTo>
                  <a:lnTo>
                    <a:pt x="268363" y="66624"/>
                  </a:lnTo>
                  <a:lnTo>
                    <a:pt x="286537" y="52412"/>
                  </a:lnTo>
                  <a:lnTo>
                    <a:pt x="285661" y="51269"/>
                  </a:lnTo>
                  <a:close/>
                </a:path>
                <a:path w="558800" h="530860">
                  <a:moveTo>
                    <a:pt x="453034" y="331774"/>
                  </a:moveTo>
                  <a:lnTo>
                    <a:pt x="434860" y="345986"/>
                  </a:lnTo>
                  <a:lnTo>
                    <a:pt x="435736" y="347129"/>
                  </a:lnTo>
                  <a:lnTo>
                    <a:pt x="453910" y="332905"/>
                  </a:lnTo>
                  <a:lnTo>
                    <a:pt x="453034" y="331774"/>
                  </a:lnTo>
                  <a:close/>
                </a:path>
                <a:path w="558800" h="530860">
                  <a:moveTo>
                    <a:pt x="244779" y="83261"/>
                  </a:moveTo>
                  <a:lnTo>
                    <a:pt x="226606" y="97485"/>
                  </a:lnTo>
                  <a:lnTo>
                    <a:pt x="227482" y="98615"/>
                  </a:lnTo>
                  <a:lnTo>
                    <a:pt x="245656" y="84404"/>
                  </a:lnTo>
                  <a:lnTo>
                    <a:pt x="244779" y="83261"/>
                  </a:lnTo>
                  <a:close/>
                </a:path>
                <a:path w="558800" h="530860">
                  <a:moveTo>
                    <a:pt x="412153" y="363766"/>
                  </a:moveTo>
                  <a:lnTo>
                    <a:pt x="393979" y="377977"/>
                  </a:lnTo>
                  <a:lnTo>
                    <a:pt x="394855" y="379120"/>
                  </a:lnTo>
                  <a:lnTo>
                    <a:pt x="413029" y="364896"/>
                  </a:lnTo>
                  <a:lnTo>
                    <a:pt x="412153" y="363766"/>
                  </a:lnTo>
                  <a:close/>
                </a:path>
                <a:path w="558800" h="530860">
                  <a:moveTo>
                    <a:pt x="203898" y="115252"/>
                  </a:moveTo>
                  <a:lnTo>
                    <a:pt x="185724" y="129476"/>
                  </a:lnTo>
                  <a:lnTo>
                    <a:pt x="186601" y="130606"/>
                  </a:lnTo>
                  <a:lnTo>
                    <a:pt x="204774" y="116395"/>
                  </a:lnTo>
                  <a:lnTo>
                    <a:pt x="203898" y="115252"/>
                  </a:lnTo>
                  <a:close/>
                </a:path>
                <a:path w="558800" h="530860">
                  <a:moveTo>
                    <a:pt x="371271" y="395757"/>
                  </a:moveTo>
                  <a:lnTo>
                    <a:pt x="353098" y="409981"/>
                  </a:lnTo>
                  <a:lnTo>
                    <a:pt x="353974" y="411111"/>
                  </a:lnTo>
                  <a:lnTo>
                    <a:pt x="372148" y="396900"/>
                  </a:lnTo>
                  <a:lnTo>
                    <a:pt x="371271" y="395757"/>
                  </a:lnTo>
                  <a:close/>
                </a:path>
                <a:path w="558800" h="530860">
                  <a:moveTo>
                    <a:pt x="163017" y="147243"/>
                  </a:moveTo>
                  <a:lnTo>
                    <a:pt x="144843" y="161467"/>
                  </a:lnTo>
                  <a:lnTo>
                    <a:pt x="145719" y="162598"/>
                  </a:lnTo>
                  <a:lnTo>
                    <a:pt x="163893" y="148386"/>
                  </a:lnTo>
                  <a:lnTo>
                    <a:pt x="163017" y="147243"/>
                  </a:lnTo>
                  <a:close/>
                </a:path>
                <a:path w="558800" h="530860">
                  <a:moveTo>
                    <a:pt x="330390" y="427748"/>
                  </a:moveTo>
                  <a:lnTo>
                    <a:pt x="312216" y="441972"/>
                  </a:lnTo>
                  <a:lnTo>
                    <a:pt x="313093" y="443103"/>
                  </a:lnTo>
                  <a:lnTo>
                    <a:pt x="331266" y="428891"/>
                  </a:lnTo>
                  <a:lnTo>
                    <a:pt x="330390" y="427748"/>
                  </a:lnTo>
                  <a:close/>
                </a:path>
                <a:path w="558800" h="530860">
                  <a:moveTo>
                    <a:pt x="122135" y="179235"/>
                  </a:moveTo>
                  <a:lnTo>
                    <a:pt x="103962" y="193459"/>
                  </a:lnTo>
                  <a:lnTo>
                    <a:pt x="104838" y="194589"/>
                  </a:lnTo>
                  <a:lnTo>
                    <a:pt x="123012" y="180378"/>
                  </a:lnTo>
                  <a:lnTo>
                    <a:pt x="122135" y="179235"/>
                  </a:lnTo>
                  <a:close/>
                </a:path>
                <a:path w="558800" h="530860">
                  <a:moveTo>
                    <a:pt x="289509" y="459740"/>
                  </a:moveTo>
                  <a:lnTo>
                    <a:pt x="271335" y="473964"/>
                  </a:lnTo>
                  <a:lnTo>
                    <a:pt x="272211" y="475094"/>
                  </a:lnTo>
                  <a:lnTo>
                    <a:pt x="290385" y="460883"/>
                  </a:lnTo>
                  <a:lnTo>
                    <a:pt x="289509" y="459740"/>
                  </a:lnTo>
                  <a:close/>
                </a:path>
                <a:path w="558800" h="530860">
                  <a:moveTo>
                    <a:pt x="81254" y="211226"/>
                  </a:moveTo>
                  <a:lnTo>
                    <a:pt x="63080" y="225450"/>
                  </a:lnTo>
                  <a:lnTo>
                    <a:pt x="63957" y="226580"/>
                  </a:lnTo>
                  <a:lnTo>
                    <a:pt x="82130" y="212369"/>
                  </a:lnTo>
                  <a:lnTo>
                    <a:pt x="81254" y="211226"/>
                  </a:lnTo>
                  <a:close/>
                </a:path>
                <a:path w="558800" h="530860">
                  <a:moveTo>
                    <a:pt x="248627" y="491731"/>
                  </a:moveTo>
                  <a:lnTo>
                    <a:pt x="230454" y="505955"/>
                  </a:lnTo>
                  <a:lnTo>
                    <a:pt x="231330" y="507085"/>
                  </a:lnTo>
                  <a:lnTo>
                    <a:pt x="249504" y="492874"/>
                  </a:lnTo>
                  <a:lnTo>
                    <a:pt x="248627" y="491731"/>
                  </a:lnTo>
                  <a:close/>
                </a:path>
                <a:path w="558800" h="530860">
                  <a:moveTo>
                    <a:pt x="40373" y="243217"/>
                  </a:moveTo>
                  <a:lnTo>
                    <a:pt x="22199" y="257441"/>
                  </a:lnTo>
                  <a:lnTo>
                    <a:pt x="23075" y="258584"/>
                  </a:lnTo>
                  <a:lnTo>
                    <a:pt x="41249" y="244360"/>
                  </a:lnTo>
                  <a:lnTo>
                    <a:pt x="40373" y="243217"/>
                  </a:lnTo>
                  <a:close/>
                </a:path>
                <a:path w="558800" h="530860">
                  <a:moveTo>
                    <a:pt x="186524" y="526491"/>
                  </a:moveTo>
                  <a:lnTo>
                    <a:pt x="186029" y="527850"/>
                  </a:lnTo>
                  <a:lnTo>
                    <a:pt x="193586" y="530644"/>
                  </a:lnTo>
                  <a:lnTo>
                    <a:pt x="202006" y="529526"/>
                  </a:lnTo>
                  <a:lnTo>
                    <a:pt x="202561" y="529132"/>
                  </a:lnTo>
                  <a:lnTo>
                    <a:pt x="193636" y="529132"/>
                  </a:lnTo>
                  <a:lnTo>
                    <a:pt x="186524" y="526491"/>
                  </a:lnTo>
                  <a:close/>
                </a:path>
                <a:path w="558800" h="530860">
                  <a:moveTo>
                    <a:pt x="207759" y="523684"/>
                  </a:moveTo>
                  <a:lnTo>
                    <a:pt x="201574" y="528078"/>
                  </a:lnTo>
                  <a:lnTo>
                    <a:pt x="193636" y="529132"/>
                  </a:lnTo>
                  <a:lnTo>
                    <a:pt x="202561" y="529132"/>
                  </a:lnTo>
                  <a:lnTo>
                    <a:pt x="208584" y="524865"/>
                  </a:lnTo>
                  <a:lnTo>
                    <a:pt x="207759" y="523684"/>
                  </a:lnTo>
                  <a:close/>
                </a:path>
                <a:path w="558800" h="530860">
                  <a:moveTo>
                    <a:pt x="2463" y="278333"/>
                  </a:moveTo>
                  <a:lnTo>
                    <a:pt x="0" y="286067"/>
                  </a:lnTo>
                  <a:lnTo>
                    <a:pt x="1460" y="294474"/>
                  </a:lnTo>
                  <a:lnTo>
                    <a:pt x="7873" y="302806"/>
                  </a:lnTo>
                  <a:lnTo>
                    <a:pt x="9004" y="301917"/>
                  </a:lnTo>
                  <a:lnTo>
                    <a:pt x="2882" y="293966"/>
                  </a:lnTo>
                  <a:lnTo>
                    <a:pt x="1511" y="286042"/>
                  </a:lnTo>
                  <a:lnTo>
                    <a:pt x="3822" y="278765"/>
                  </a:lnTo>
                  <a:lnTo>
                    <a:pt x="2463" y="278333"/>
                  </a:lnTo>
                  <a:close/>
                </a:path>
                <a:path w="558800" h="530860">
                  <a:moveTo>
                    <a:pt x="26555" y="324662"/>
                  </a:moveTo>
                  <a:lnTo>
                    <a:pt x="25412" y="325551"/>
                  </a:lnTo>
                  <a:lnTo>
                    <a:pt x="39446" y="343763"/>
                  </a:lnTo>
                  <a:lnTo>
                    <a:pt x="40589" y="342874"/>
                  </a:lnTo>
                  <a:lnTo>
                    <a:pt x="26555" y="324662"/>
                  </a:lnTo>
                  <a:close/>
                </a:path>
                <a:path w="558800" h="530860">
                  <a:moveTo>
                    <a:pt x="58127" y="365620"/>
                  </a:moveTo>
                  <a:lnTo>
                    <a:pt x="56997" y="366509"/>
                  </a:lnTo>
                  <a:lnTo>
                    <a:pt x="71031" y="384721"/>
                  </a:lnTo>
                  <a:lnTo>
                    <a:pt x="72161" y="383832"/>
                  </a:lnTo>
                  <a:lnTo>
                    <a:pt x="58127" y="365620"/>
                  </a:lnTo>
                  <a:close/>
                </a:path>
                <a:path w="558800" h="530860">
                  <a:moveTo>
                    <a:pt x="89712" y="406577"/>
                  </a:moveTo>
                  <a:lnTo>
                    <a:pt x="88569" y="407466"/>
                  </a:lnTo>
                  <a:lnTo>
                    <a:pt x="102603" y="425678"/>
                  </a:lnTo>
                  <a:lnTo>
                    <a:pt x="103746" y="424789"/>
                  </a:lnTo>
                  <a:lnTo>
                    <a:pt x="89712" y="406577"/>
                  </a:lnTo>
                  <a:close/>
                </a:path>
                <a:path w="558800" h="530860">
                  <a:moveTo>
                    <a:pt x="121284" y="447535"/>
                  </a:moveTo>
                  <a:lnTo>
                    <a:pt x="120154" y="448424"/>
                  </a:lnTo>
                  <a:lnTo>
                    <a:pt x="134188" y="466636"/>
                  </a:lnTo>
                  <a:lnTo>
                    <a:pt x="135318" y="465747"/>
                  </a:lnTo>
                  <a:lnTo>
                    <a:pt x="121284" y="447535"/>
                  </a:lnTo>
                  <a:close/>
                </a:path>
                <a:path w="558800" h="530860">
                  <a:moveTo>
                    <a:pt x="152869" y="488492"/>
                  </a:moveTo>
                  <a:lnTo>
                    <a:pt x="151726" y="489381"/>
                  </a:lnTo>
                  <a:lnTo>
                    <a:pt x="165773" y="507593"/>
                  </a:lnTo>
                  <a:lnTo>
                    <a:pt x="166903" y="506704"/>
                  </a:lnTo>
                  <a:lnTo>
                    <a:pt x="152869" y="4884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81487" y="2240089"/>
              <a:ext cx="208191" cy="230195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 rot="2400000">
            <a:off x="3184487" y="2479369"/>
            <a:ext cx="284664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150" spc="-1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0.500</a:t>
            </a:r>
            <a:endParaRPr sz="1150">
              <a:latin typeface="Liberation Sans Narrow"/>
              <a:cs typeface="Liberation Sans Narrow"/>
            </a:endParaRPr>
          </a:p>
        </p:txBody>
      </p:sp>
      <p:sp>
        <p:nvSpPr>
          <p:cNvPr id="102" name="object 10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46</a:t>
            </a:r>
          </a:p>
        </p:txBody>
      </p:sp>
      <p:sp>
        <p:nvSpPr>
          <p:cNvPr id="99" name="object 99"/>
          <p:cNvSpPr txBox="1"/>
          <p:nvPr/>
        </p:nvSpPr>
        <p:spPr>
          <a:xfrm rot="2400000">
            <a:off x="3392675" y="2653004"/>
            <a:ext cx="208242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5"/>
              </a:lnSpc>
            </a:pPr>
            <a:r>
              <a:rPr sz="900" spc="-14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900">
              <a:latin typeface="Liberation Sans Narrow"/>
              <a:cs typeface="Liberation Sans Narrow"/>
            </a:endParaRPr>
          </a:p>
        </p:txBody>
      </p:sp>
      <p:sp>
        <p:nvSpPr>
          <p:cNvPr id="100" name="object 100"/>
          <p:cNvSpPr txBox="1"/>
          <p:nvPr/>
        </p:nvSpPr>
        <p:spPr>
          <a:xfrm rot="19440000">
            <a:off x="3765367" y="2574566"/>
            <a:ext cx="284129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sz="1150" spc="-114" dirty="0">
                <a:solidFill>
                  <a:srgbClr val="FFFFFF"/>
                </a:solidFill>
                <a:latin typeface="Liberation Sans Narrow"/>
                <a:cs typeface="Liberation Sans Narrow"/>
              </a:rPr>
              <a:t>0.400</a:t>
            </a:r>
            <a:endParaRPr sz="1150">
              <a:latin typeface="Liberation Sans Narrow"/>
              <a:cs typeface="Liberation Sans Narrow"/>
            </a:endParaRPr>
          </a:p>
        </p:txBody>
      </p:sp>
      <p:sp>
        <p:nvSpPr>
          <p:cNvPr id="101" name="object 101"/>
          <p:cNvSpPr txBox="1"/>
          <p:nvPr/>
        </p:nvSpPr>
        <p:spPr>
          <a:xfrm rot="19440000">
            <a:off x="3994984" y="2460630"/>
            <a:ext cx="207723" cy="11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</a:pPr>
            <a:r>
              <a:rPr sz="900" spc="-15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9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3867" y="3538486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63867" y="3407118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63867" y="3275762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6094" y="321316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2609" y="3122549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2010" y="3052508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69"/>
                </a:moveTo>
                <a:lnTo>
                  <a:pt x="21856" y="1269"/>
                </a:lnTo>
                <a:lnTo>
                  <a:pt x="21856" y="11341"/>
                </a:lnTo>
                <a:lnTo>
                  <a:pt x="77241" y="11341"/>
                </a:lnTo>
                <a:lnTo>
                  <a:pt x="77241" y="1269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43" y="114"/>
                </a:lnTo>
                <a:lnTo>
                  <a:pt x="0" y="2527"/>
                </a:lnTo>
                <a:lnTo>
                  <a:pt x="118" y="10071"/>
                </a:lnTo>
                <a:lnTo>
                  <a:pt x="2743" y="12598"/>
                </a:lnTo>
                <a:lnTo>
                  <a:pt x="9728" y="12598"/>
                </a:lnTo>
                <a:lnTo>
                  <a:pt x="12471" y="10071"/>
                </a:lnTo>
                <a:lnTo>
                  <a:pt x="12471" y="2527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3867" y="2946552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62609" y="2852267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43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4" y="28943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27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8009" y="2738755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2609" y="264791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2010" y="2577871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69"/>
                </a:moveTo>
                <a:lnTo>
                  <a:pt x="21856" y="1269"/>
                </a:lnTo>
                <a:lnTo>
                  <a:pt x="21856" y="11341"/>
                </a:lnTo>
                <a:lnTo>
                  <a:pt x="77241" y="11341"/>
                </a:lnTo>
                <a:lnTo>
                  <a:pt x="77241" y="1269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43" y="114"/>
                </a:lnTo>
                <a:lnTo>
                  <a:pt x="0" y="2527"/>
                </a:lnTo>
                <a:lnTo>
                  <a:pt x="118" y="10071"/>
                </a:lnTo>
                <a:lnTo>
                  <a:pt x="2743" y="12598"/>
                </a:lnTo>
                <a:lnTo>
                  <a:pt x="9728" y="12598"/>
                </a:lnTo>
                <a:lnTo>
                  <a:pt x="12471" y="10071"/>
                </a:lnTo>
                <a:lnTo>
                  <a:pt x="12471" y="2527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7966" y="2490114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62597" y="2388857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06094" y="2320760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62723" y="2222817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2609" y="2116061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2609" y="1978520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6701434" y="589927"/>
            <a:ext cx="459105" cy="459105"/>
            <a:chOff x="6701434" y="589927"/>
            <a:chExt cx="459105" cy="45910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1434" y="589927"/>
              <a:ext cx="458724" cy="4587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0879" y="622960"/>
              <a:ext cx="86017" cy="86004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6786816" y="134034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15822" y="134034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44842" y="134034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56934" y="5228259"/>
            <a:ext cx="1691639" cy="15240"/>
          </a:xfrm>
          <a:custGeom>
            <a:avLst/>
            <a:gdLst/>
            <a:ahLst/>
            <a:cxnLst/>
            <a:rect l="l" t="t" r="r" b="b"/>
            <a:pathLst>
              <a:path w="1691640" h="15239">
                <a:moveTo>
                  <a:pt x="1691068" y="0"/>
                </a:moveTo>
                <a:lnTo>
                  <a:pt x="0" y="0"/>
                </a:lnTo>
                <a:lnTo>
                  <a:pt x="0" y="14922"/>
                </a:lnTo>
                <a:lnTo>
                  <a:pt x="1691068" y="14922"/>
                </a:lnTo>
                <a:lnTo>
                  <a:pt x="169106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65191" y="5165242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93956" y="5165242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22721" y="5165242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1682" y="5028198"/>
            <a:ext cx="530861" cy="357753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0" y="0"/>
            <a:ext cx="1098550" cy="5634355"/>
          </a:xfrm>
          <a:custGeom>
            <a:avLst/>
            <a:gdLst/>
            <a:ahLst/>
            <a:cxnLst/>
            <a:rect l="l" t="t" r="r" b="b"/>
            <a:pathLst>
              <a:path w="1098550" h="5634355">
                <a:moveTo>
                  <a:pt x="1098511" y="0"/>
                </a:moveTo>
                <a:lnTo>
                  <a:pt x="0" y="0"/>
                </a:lnTo>
                <a:lnTo>
                  <a:pt x="0" y="5633999"/>
                </a:lnTo>
                <a:lnTo>
                  <a:pt x="1098511" y="5633999"/>
                </a:lnTo>
                <a:lnTo>
                  <a:pt x="1098511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15021" y="460272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15021" y="47687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5021" y="493468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9038" y="460272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038" y="47687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49038" y="493468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3800" y="3524834"/>
            <a:ext cx="209422" cy="209410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792831" y="467876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2831" y="454770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2831" y="441663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2831" y="428557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2831" y="415451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831" y="402343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66025" y="40442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66025" y="42102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66025" y="437624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0050" y="40442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00050" y="42102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00050" y="437624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34060" y="40442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34060" y="42102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34060" y="437624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2797238" y="612902"/>
            <a:ext cx="461009" cy="139065"/>
            <a:chOff x="2797238" y="612902"/>
            <a:chExt cx="461009" cy="139065"/>
          </a:xfrm>
        </p:grpSpPr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97238" y="618807"/>
              <a:ext cx="84645" cy="13153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3715" y="654037"/>
              <a:ext cx="133743" cy="9737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63405" y="654050"/>
              <a:ext cx="82461" cy="9521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67418" y="612902"/>
              <a:ext cx="90601" cy="138518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3339731" y="619887"/>
            <a:ext cx="519430" cy="132080"/>
            <a:chOff x="3339731" y="619887"/>
            <a:chExt cx="519430" cy="132080"/>
          </a:xfrm>
        </p:grpSpPr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39731" y="619887"/>
              <a:ext cx="100749" cy="12937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62528" y="654037"/>
              <a:ext cx="76504" cy="9737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64979" y="654050"/>
              <a:ext cx="138099" cy="9521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4630" y="654050"/>
              <a:ext cx="84848" cy="9737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834955" y="659625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29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29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2160600" y="3979189"/>
            <a:ext cx="1210945" cy="1233805"/>
            <a:chOff x="2160600" y="3979189"/>
            <a:chExt cx="1210945" cy="1233805"/>
          </a:xfrm>
        </p:grpSpPr>
        <p:sp>
          <p:nvSpPr>
            <p:cNvPr id="65" name="object 65"/>
            <p:cNvSpPr/>
            <p:nvPr/>
          </p:nvSpPr>
          <p:spPr>
            <a:xfrm>
              <a:off x="2326868" y="414491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60600" y="3979189"/>
              <a:ext cx="1210448" cy="123367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363203" y="4182933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7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63711" y="421869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/>
          <p:nvPr/>
        </p:nvSpPr>
        <p:spPr>
          <a:xfrm>
            <a:off x="1021939" y="8004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21939" y="9664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1939" y="113245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5959" y="8004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5959" y="9664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5959" y="113245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9978" y="8004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9978" y="9664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9978" y="113245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78"/>
          <p:cNvGrpSpPr/>
          <p:nvPr/>
        </p:nvGrpSpPr>
        <p:grpSpPr>
          <a:xfrm>
            <a:off x="5119636" y="3922763"/>
            <a:ext cx="1212850" cy="1233805"/>
            <a:chOff x="5119636" y="3922763"/>
            <a:chExt cx="1212850" cy="1233805"/>
          </a:xfrm>
        </p:grpSpPr>
        <p:sp>
          <p:nvSpPr>
            <p:cNvPr id="79" name="object 79"/>
            <p:cNvSpPr/>
            <p:nvPr/>
          </p:nvSpPr>
          <p:spPr>
            <a:xfrm>
              <a:off x="5285981" y="408861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19636" y="3922763"/>
              <a:ext cx="1212557" cy="123367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323103" y="412663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322824" y="416239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5549468" y="4143280"/>
            <a:ext cx="22860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8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Color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578716" y="4459624"/>
            <a:ext cx="17018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3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Red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282" rIns="0" bIns="0" rtlCol="0">
            <a:spAutoFit/>
          </a:bodyPr>
          <a:lstStyle/>
          <a:p>
            <a:pPr marL="2956560">
              <a:lnSpc>
                <a:spcPct val="100000"/>
              </a:lnSpc>
              <a:spcBef>
                <a:spcPts val="135"/>
              </a:spcBef>
            </a:pPr>
            <a:r>
              <a:rPr sz="2250" spc="-229" dirty="0"/>
              <a:t>Helmets</a:t>
            </a:r>
            <a:endParaRPr sz="2250"/>
          </a:p>
        </p:txBody>
      </p:sp>
      <p:pic>
        <p:nvPicPr>
          <p:cNvPr id="86" name="object 8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19689" y="3226361"/>
            <a:ext cx="791146" cy="704669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4127350" y="3284442"/>
            <a:ext cx="1844675" cy="1905000"/>
            <a:chOff x="4158500" y="3275596"/>
            <a:chExt cx="1844675" cy="1905000"/>
          </a:xfrm>
        </p:grpSpPr>
        <p:pic>
          <p:nvPicPr>
            <p:cNvPr id="88" name="object 8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64368" y="3275596"/>
              <a:ext cx="827979" cy="67717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88559" y="3304248"/>
              <a:ext cx="814481" cy="607148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324769" y="411260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58500" y="3946880"/>
              <a:ext cx="1210448" cy="1233677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4361103" y="415062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361612" y="418638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1220495" y="3173526"/>
            <a:ext cx="1894205" cy="2067560"/>
            <a:chOff x="1220495" y="3173526"/>
            <a:chExt cx="1894205" cy="2067560"/>
          </a:xfrm>
        </p:grpSpPr>
        <p:pic>
          <p:nvPicPr>
            <p:cNvPr id="95" name="object 9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21001" y="3173526"/>
              <a:ext cx="893198" cy="81034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15021" y="3220554"/>
              <a:ext cx="858431" cy="79673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386839" y="417265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20495" y="4006811"/>
              <a:ext cx="1212555" cy="1233674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423962" y="4210673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23682" y="4246435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2570314" y="4244871"/>
            <a:ext cx="22860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8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Color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549855" y="4561215"/>
            <a:ext cx="26924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Yellow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568202" y="4212557"/>
            <a:ext cx="22860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8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Color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559337" y="4528907"/>
            <a:ext cx="24574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9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White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650326" y="4227321"/>
            <a:ext cx="22860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8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Color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638503" y="4543662"/>
            <a:ext cx="25209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2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Green</a:t>
            </a:r>
            <a:endParaRPr sz="1050">
              <a:latin typeface="Liberation Sans Narrow"/>
              <a:cs typeface="Liberation Sans Narrow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3160776" y="3979189"/>
            <a:ext cx="1212850" cy="1233805"/>
            <a:chOff x="3160776" y="3979189"/>
            <a:chExt cx="1212850" cy="1233805"/>
          </a:xfrm>
        </p:grpSpPr>
        <p:sp>
          <p:nvSpPr>
            <p:cNvPr id="108" name="object 108"/>
            <p:cNvSpPr/>
            <p:nvPr/>
          </p:nvSpPr>
          <p:spPr>
            <a:xfrm>
              <a:off x="3327120" y="414504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60776" y="3979189"/>
              <a:ext cx="1212557" cy="1233678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364255" y="4183060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363963" y="4218825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8992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3590620" y="4199706"/>
            <a:ext cx="22860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8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Color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609898" y="4516042"/>
            <a:ext cx="18986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Blue</a:t>
            </a:r>
            <a:endParaRPr sz="1050">
              <a:latin typeface="Liberation Sans Narrow"/>
              <a:cs typeface="Liberation Sans Narrow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2505494" y="1162865"/>
            <a:ext cx="2634615" cy="1896110"/>
            <a:chOff x="2505494" y="1162865"/>
            <a:chExt cx="2634615" cy="1896110"/>
          </a:xfrm>
        </p:grpSpPr>
        <p:pic>
          <p:nvPicPr>
            <p:cNvPr id="115" name="object 11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05494" y="1162865"/>
              <a:ext cx="2634529" cy="1895942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4488535" y="1515168"/>
              <a:ext cx="589915" cy="433070"/>
            </a:xfrm>
            <a:custGeom>
              <a:avLst/>
              <a:gdLst/>
              <a:ahLst/>
              <a:cxnLst/>
              <a:rect l="l" t="t" r="r" b="b"/>
              <a:pathLst>
                <a:path w="589914" h="433069">
                  <a:moveTo>
                    <a:pt x="139573" y="0"/>
                  </a:moveTo>
                  <a:lnTo>
                    <a:pt x="19938" y="88918"/>
                  </a:lnTo>
                  <a:lnTo>
                    <a:pt x="0" y="197871"/>
                  </a:lnTo>
                  <a:lnTo>
                    <a:pt x="1460" y="205567"/>
                  </a:lnTo>
                  <a:lnTo>
                    <a:pt x="71018" y="325442"/>
                  </a:lnTo>
                  <a:lnTo>
                    <a:pt x="510235" y="432465"/>
                  </a:lnTo>
                  <a:lnTo>
                    <a:pt x="522407" y="432616"/>
                  </a:lnTo>
                  <a:lnTo>
                    <a:pt x="533080" y="428119"/>
                  </a:lnTo>
                  <a:lnTo>
                    <a:pt x="541122" y="419749"/>
                  </a:lnTo>
                  <a:lnTo>
                    <a:pt x="545401" y="408284"/>
                  </a:lnTo>
                  <a:lnTo>
                    <a:pt x="581268" y="181754"/>
                  </a:lnTo>
                  <a:lnTo>
                    <a:pt x="68666" y="181754"/>
                  </a:lnTo>
                  <a:lnTo>
                    <a:pt x="59601" y="181640"/>
                  </a:lnTo>
                  <a:lnTo>
                    <a:pt x="51106" y="177923"/>
                  </a:lnTo>
                  <a:lnTo>
                    <a:pt x="44715" y="171444"/>
                  </a:lnTo>
                  <a:lnTo>
                    <a:pt x="41036" y="163100"/>
                  </a:lnTo>
                  <a:lnTo>
                    <a:pt x="40678" y="153789"/>
                  </a:lnTo>
                  <a:lnTo>
                    <a:pt x="43864" y="145251"/>
                  </a:lnTo>
                  <a:lnTo>
                    <a:pt x="49852" y="139017"/>
                  </a:lnTo>
                  <a:lnTo>
                    <a:pt x="57799" y="135667"/>
                  </a:lnTo>
                  <a:lnTo>
                    <a:pt x="588565" y="135667"/>
                  </a:lnTo>
                  <a:lnTo>
                    <a:pt x="589559" y="129392"/>
                  </a:lnTo>
                  <a:lnTo>
                    <a:pt x="564146" y="91978"/>
                  </a:lnTo>
                  <a:lnTo>
                    <a:pt x="146189" y="703"/>
                  </a:lnTo>
                  <a:lnTo>
                    <a:pt x="139573" y="0"/>
                  </a:lnTo>
                  <a:close/>
                </a:path>
                <a:path w="589914" h="433069">
                  <a:moveTo>
                    <a:pt x="588565" y="135667"/>
                  </a:moveTo>
                  <a:lnTo>
                    <a:pt x="57799" y="135667"/>
                  </a:lnTo>
                  <a:lnTo>
                    <a:pt x="66865" y="135781"/>
                  </a:lnTo>
                  <a:lnTo>
                    <a:pt x="75360" y="139498"/>
                  </a:lnTo>
                  <a:lnTo>
                    <a:pt x="81751" y="145977"/>
                  </a:lnTo>
                  <a:lnTo>
                    <a:pt x="85430" y="154320"/>
                  </a:lnTo>
                  <a:lnTo>
                    <a:pt x="85788" y="163632"/>
                  </a:lnTo>
                  <a:lnTo>
                    <a:pt x="82602" y="172169"/>
                  </a:lnTo>
                  <a:lnTo>
                    <a:pt x="76614" y="178403"/>
                  </a:lnTo>
                  <a:lnTo>
                    <a:pt x="68666" y="181754"/>
                  </a:lnTo>
                  <a:lnTo>
                    <a:pt x="581268" y="181754"/>
                  </a:lnTo>
                  <a:lnTo>
                    <a:pt x="588565" y="135667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499825" y="1523022"/>
              <a:ext cx="571500" cy="418465"/>
            </a:xfrm>
            <a:custGeom>
              <a:avLst/>
              <a:gdLst/>
              <a:ahLst/>
              <a:cxnLst/>
              <a:rect l="l" t="t" r="r" b="b"/>
              <a:pathLst>
                <a:path w="571500" h="418464">
                  <a:moveTo>
                    <a:pt x="3632" y="148386"/>
                  </a:moveTo>
                  <a:lnTo>
                    <a:pt x="0" y="171399"/>
                  </a:lnTo>
                  <a:lnTo>
                    <a:pt x="1409" y="171703"/>
                  </a:lnTo>
                  <a:lnTo>
                    <a:pt x="5054" y="148704"/>
                  </a:lnTo>
                  <a:lnTo>
                    <a:pt x="3632" y="148386"/>
                  </a:lnTo>
                  <a:close/>
                </a:path>
                <a:path w="571500" h="418464">
                  <a:moveTo>
                    <a:pt x="11836" y="96621"/>
                  </a:moveTo>
                  <a:lnTo>
                    <a:pt x="8191" y="119633"/>
                  </a:lnTo>
                  <a:lnTo>
                    <a:pt x="9601" y="119951"/>
                  </a:lnTo>
                  <a:lnTo>
                    <a:pt x="13246" y="96951"/>
                  </a:lnTo>
                  <a:lnTo>
                    <a:pt x="11836" y="96621"/>
                  </a:lnTo>
                  <a:close/>
                </a:path>
                <a:path w="571500" h="418464">
                  <a:moveTo>
                    <a:pt x="2095" y="199897"/>
                  </a:moveTo>
                  <a:lnTo>
                    <a:pt x="850" y="200558"/>
                  </a:lnTo>
                  <a:lnTo>
                    <a:pt x="1269" y="201307"/>
                  </a:lnTo>
                  <a:lnTo>
                    <a:pt x="12839" y="221246"/>
                  </a:lnTo>
                  <a:lnTo>
                    <a:pt x="14058" y="220548"/>
                  </a:lnTo>
                  <a:lnTo>
                    <a:pt x="2095" y="199897"/>
                  </a:lnTo>
                  <a:close/>
                </a:path>
                <a:path w="571500" h="418464">
                  <a:moveTo>
                    <a:pt x="47002" y="60553"/>
                  </a:moveTo>
                  <a:lnTo>
                    <a:pt x="29489" y="74777"/>
                  </a:lnTo>
                  <a:lnTo>
                    <a:pt x="30416" y="75945"/>
                  </a:lnTo>
                  <a:lnTo>
                    <a:pt x="47929" y="61721"/>
                  </a:lnTo>
                  <a:lnTo>
                    <a:pt x="47002" y="60553"/>
                  </a:lnTo>
                  <a:close/>
                </a:path>
                <a:path w="571500" h="418464">
                  <a:moveTo>
                    <a:pt x="29044" y="246379"/>
                  </a:moveTo>
                  <a:lnTo>
                    <a:pt x="27825" y="247078"/>
                  </a:lnTo>
                  <a:lnTo>
                    <a:pt x="39814" y="267754"/>
                  </a:lnTo>
                  <a:lnTo>
                    <a:pt x="41033" y="267042"/>
                  </a:lnTo>
                  <a:lnTo>
                    <a:pt x="29044" y="246379"/>
                  </a:lnTo>
                  <a:close/>
                </a:path>
                <a:path w="571500" h="418464">
                  <a:moveTo>
                    <a:pt x="86410" y="28549"/>
                  </a:moveTo>
                  <a:lnTo>
                    <a:pt x="68897" y="42773"/>
                  </a:lnTo>
                  <a:lnTo>
                    <a:pt x="69824" y="43941"/>
                  </a:lnTo>
                  <a:lnTo>
                    <a:pt x="87337" y="29717"/>
                  </a:lnTo>
                  <a:lnTo>
                    <a:pt x="86410" y="28549"/>
                  </a:lnTo>
                  <a:close/>
                </a:path>
                <a:path w="571500" h="418464">
                  <a:moveTo>
                    <a:pt x="56019" y="292874"/>
                  </a:moveTo>
                  <a:lnTo>
                    <a:pt x="54800" y="293573"/>
                  </a:lnTo>
                  <a:lnTo>
                    <a:pt x="66801" y="314261"/>
                  </a:lnTo>
                  <a:lnTo>
                    <a:pt x="68008" y="313524"/>
                  </a:lnTo>
                  <a:lnTo>
                    <a:pt x="56019" y="292874"/>
                  </a:lnTo>
                  <a:close/>
                </a:path>
                <a:path w="571500" h="418464">
                  <a:moveTo>
                    <a:pt x="128079" y="0"/>
                  </a:moveTo>
                  <a:lnTo>
                    <a:pt x="123393" y="342"/>
                  </a:lnTo>
                  <a:lnTo>
                    <a:pt x="119011" y="2082"/>
                  </a:lnTo>
                  <a:lnTo>
                    <a:pt x="108305" y="10769"/>
                  </a:lnTo>
                  <a:lnTo>
                    <a:pt x="109219" y="11950"/>
                  </a:lnTo>
                  <a:lnTo>
                    <a:pt x="119722" y="3428"/>
                  </a:lnTo>
                  <a:lnTo>
                    <a:pt x="123850" y="1790"/>
                  </a:lnTo>
                  <a:lnTo>
                    <a:pt x="128257" y="1460"/>
                  </a:lnTo>
                  <a:lnTo>
                    <a:pt x="128079" y="0"/>
                  </a:lnTo>
                  <a:close/>
                </a:path>
                <a:path w="571500" h="418464">
                  <a:moveTo>
                    <a:pt x="92354" y="326707"/>
                  </a:moveTo>
                  <a:lnTo>
                    <a:pt x="92125" y="328142"/>
                  </a:lnTo>
                  <a:lnTo>
                    <a:pt x="114757" y="333082"/>
                  </a:lnTo>
                  <a:lnTo>
                    <a:pt x="114985" y="331647"/>
                  </a:lnTo>
                  <a:lnTo>
                    <a:pt x="92354" y="326707"/>
                  </a:lnTo>
                  <a:close/>
                </a:path>
                <a:path w="571500" h="418464">
                  <a:moveTo>
                    <a:pt x="156629" y="5232"/>
                  </a:moveTo>
                  <a:lnTo>
                    <a:pt x="156400" y="6667"/>
                  </a:lnTo>
                  <a:lnTo>
                    <a:pt x="179031" y="11607"/>
                  </a:lnTo>
                  <a:lnTo>
                    <a:pt x="179260" y="10172"/>
                  </a:lnTo>
                  <a:lnTo>
                    <a:pt x="156629" y="5232"/>
                  </a:lnTo>
                  <a:close/>
                </a:path>
                <a:path w="571500" h="418464">
                  <a:moveTo>
                    <a:pt x="143268" y="337832"/>
                  </a:moveTo>
                  <a:lnTo>
                    <a:pt x="143040" y="339267"/>
                  </a:lnTo>
                  <a:lnTo>
                    <a:pt x="165658" y="344208"/>
                  </a:lnTo>
                  <a:lnTo>
                    <a:pt x="165887" y="342772"/>
                  </a:lnTo>
                  <a:lnTo>
                    <a:pt x="143268" y="337832"/>
                  </a:lnTo>
                  <a:close/>
                </a:path>
                <a:path w="571500" h="418464">
                  <a:moveTo>
                    <a:pt x="207543" y="16344"/>
                  </a:moveTo>
                  <a:lnTo>
                    <a:pt x="207314" y="17779"/>
                  </a:lnTo>
                  <a:lnTo>
                    <a:pt x="229933" y="22720"/>
                  </a:lnTo>
                  <a:lnTo>
                    <a:pt x="230162" y="21285"/>
                  </a:lnTo>
                  <a:lnTo>
                    <a:pt x="207543" y="16344"/>
                  </a:lnTo>
                  <a:close/>
                </a:path>
                <a:path w="571500" h="418464">
                  <a:moveTo>
                    <a:pt x="194170" y="348945"/>
                  </a:moveTo>
                  <a:lnTo>
                    <a:pt x="193941" y="350380"/>
                  </a:lnTo>
                  <a:lnTo>
                    <a:pt x="216573" y="355320"/>
                  </a:lnTo>
                  <a:lnTo>
                    <a:pt x="216801" y="353885"/>
                  </a:lnTo>
                  <a:lnTo>
                    <a:pt x="194170" y="348945"/>
                  </a:lnTo>
                  <a:close/>
                </a:path>
                <a:path w="571500" h="418464">
                  <a:moveTo>
                    <a:pt x="258444" y="27457"/>
                  </a:moveTo>
                  <a:lnTo>
                    <a:pt x="258216" y="28905"/>
                  </a:lnTo>
                  <a:lnTo>
                    <a:pt x="280847" y="33845"/>
                  </a:lnTo>
                  <a:lnTo>
                    <a:pt x="281076" y="32410"/>
                  </a:lnTo>
                  <a:lnTo>
                    <a:pt x="258444" y="27457"/>
                  </a:lnTo>
                  <a:close/>
                </a:path>
                <a:path w="571500" h="418464">
                  <a:moveTo>
                    <a:pt x="245084" y="360070"/>
                  </a:moveTo>
                  <a:lnTo>
                    <a:pt x="244855" y="361505"/>
                  </a:lnTo>
                  <a:lnTo>
                    <a:pt x="267487" y="366445"/>
                  </a:lnTo>
                  <a:lnTo>
                    <a:pt x="267715" y="365010"/>
                  </a:lnTo>
                  <a:lnTo>
                    <a:pt x="245084" y="360070"/>
                  </a:lnTo>
                  <a:close/>
                </a:path>
                <a:path w="571500" h="418464">
                  <a:moveTo>
                    <a:pt x="309359" y="38582"/>
                  </a:moveTo>
                  <a:lnTo>
                    <a:pt x="309130" y="40017"/>
                  </a:lnTo>
                  <a:lnTo>
                    <a:pt x="331762" y="44957"/>
                  </a:lnTo>
                  <a:lnTo>
                    <a:pt x="331990" y="43522"/>
                  </a:lnTo>
                  <a:lnTo>
                    <a:pt x="309359" y="38582"/>
                  </a:lnTo>
                  <a:close/>
                </a:path>
                <a:path w="571500" h="418464">
                  <a:moveTo>
                    <a:pt x="295998" y="371182"/>
                  </a:moveTo>
                  <a:lnTo>
                    <a:pt x="295770" y="372617"/>
                  </a:lnTo>
                  <a:lnTo>
                    <a:pt x="318388" y="377558"/>
                  </a:lnTo>
                  <a:lnTo>
                    <a:pt x="318617" y="376123"/>
                  </a:lnTo>
                  <a:lnTo>
                    <a:pt x="295998" y="371182"/>
                  </a:lnTo>
                  <a:close/>
                </a:path>
                <a:path w="571500" h="418464">
                  <a:moveTo>
                    <a:pt x="360273" y="49695"/>
                  </a:moveTo>
                  <a:lnTo>
                    <a:pt x="360044" y="51142"/>
                  </a:lnTo>
                  <a:lnTo>
                    <a:pt x="382663" y="56083"/>
                  </a:lnTo>
                  <a:lnTo>
                    <a:pt x="382892" y="54648"/>
                  </a:lnTo>
                  <a:lnTo>
                    <a:pt x="360273" y="49695"/>
                  </a:lnTo>
                  <a:close/>
                </a:path>
                <a:path w="571500" h="418464">
                  <a:moveTo>
                    <a:pt x="346900" y="382308"/>
                  </a:moveTo>
                  <a:lnTo>
                    <a:pt x="346671" y="383743"/>
                  </a:lnTo>
                  <a:lnTo>
                    <a:pt x="369303" y="388683"/>
                  </a:lnTo>
                  <a:lnTo>
                    <a:pt x="369531" y="387248"/>
                  </a:lnTo>
                  <a:lnTo>
                    <a:pt x="346900" y="382308"/>
                  </a:lnTo>
                  <a:close/>
                </a:path>
                <a:path w="571500" h="418464">
                  <a:moveTo>
                    <a:pt x="411175" y="60820"/>
                  </a:moveTo>
                  <a:lnTo>
                    <a:pt x="410946" y="62255"/>
                  </a:lnTo>
                  <a:lnTo>
                    <a:pt x="433577" y="67195"/>
                  </a:lnTo>
                  <a:lnTo>
                    <a:pt x="433806" y="65760"/>
                  </a:lnTo>
                  <a:lnTo>
                    <a:pt x="411175" y="60820"/>
                  </a:lnTo>
                  <a:close/>
                </a:path>
                <a:path w="571500" h="418464">
                  <a:moveTo>
                    <a:pt x="397814" y="393420"/>
                  </a:moveTo>
                  <a:lnTo>
                    <a:pt x="397586" y="394855"/>
                  </a:lnTo>
                  <a:lnTo>
                    <a:pt x="420204" y="399795"/>
                  </a:lnTo>
                  <a:lnTo>
                    <a:pt x="420433" y="398360"/>
                  </a:lnTo>
                  <a:lnTo>
                    <a:pt x="397814" y="393420"/>
                  </a:lnTo>
                  <a:close/>
                </a:path>
                <a:path w="571500" h="418464">
                  <a:moveTo>
                    <a:pt x="462089" y="71932"/>
                  </a:moveTo>
                  <a:lnTo>
                    <a:pt x="461860" y="73380"/>
                  </a:lnTo>
                  <a:lnTo>
                    <a:pt x="484479" y="78320"/>
                  </a:lnTo>
                  <a:lnTo>
                    <a:pt x="484708" y="76885"/>
                  </a:lnTo>
                  <a:lnTo>
                    <a:pt x="462089" y="71932"/>
                  </a:lnTo>
                  <a:close/>
                </a:path>
                <a:path w="571500" h="418464">
                  <a:moveTo>
                    <a:pt x="448716" y="404545"/>
                  </a:moveTo>
                  <a:lnTo>
                    <a:pt x="448487" y="405980"/>
                  </a:lnTo>
                  <a:lnTo>
                    <a:pt x="471119" y="410921"/>
                  </a:lnTo>
                  <a:lnTo>
                    <a:pt x="471347" y="409486"/>
                  </a:lnTo>
                  <a:lnTo>
                    <a:pt x="448716" y="404545"/>
                  </a:lnTo>
                  <a:close/>
                </a:path>
                <a:path w="571500" h="418464">
                  <a:moveTo>
                    <a:pt x="512991" y="83057"/>
                  </a:moveTo>
                  <a:lnTo>
                    <a:pt x="512762" y="84493"/>
                  </a:lnTo>
                  <a:lnTo>
                    <a:pt x="535393" y="89433"/>
                  </a:lnTo>
                  <a:lnTo>
                    <a:pt x="535622" y="87998"/>
                  </a:lnTo>
                  <a:lnTo>
                    <a:pt x="512991" y="83057"/>
                  </a:lnTo>
                  <a:close/>
                </a:path>
                <a:path w="571500" h="418464">
                  <a:moveTo>
                    <a:pt x="499605" y="415632"/>
                  </a:moveTo>
                  <a:lnTo>
                    <a:pt x="499440" y="417080"/>
                  </a:lnTo>
                  <a:lnTo>
                    <a:pt x="507390" y="418426"/>
                  </a:lnTo>
                  <a:lnTo>
                    <a:pt x="511786" y="416902"/>
                  </a:lnTo>
                  <a:lnTo>
                    <a:pt x="507085" y="416902"/>
                  </a:lnTo>
                  <a:lnTo>
                    <a:pt x="499605" y="415632"/>
                  </a:lnTo>
                  <a:close/>
                </a:path>
                <a:path w="571500" h="418464">
                  <a:moveTo>
                    <a:pt x="519493" y="408724"/>
                  </a:moveTo>
                  <a:lnTo>
                    <a:pt x="514527" y="414312"/>
                  </a:lnTo>
                  <a:lnTo>
                    <a:pt x="507085" y="416902"/>
                  </a:lnTo>
                  <a:lnTo>
                    <a:pt x="511786" y="416902"/>
                  </a:lnTo>
                  <a:lnTo>
                    <a:pt x="515302" y="415683"/>
                  </a:lnTo>
                  <a:lnTo>
                    <a:pt x="520572" y="409740"/>
                  </a:lnTo>
                  <a:lnTo>
                    <a:pt x="519493" y="408724"/>
                  </a:lnTo>
                  <a:close/>
                </a:path>
                <a:path w="571500" h="418464">
                  <a:moveTo>
                    <a:pt x="562787" y="98374"/>
                  </a:moveTo>
                  <a:lnTo>
                    <a:pt x="561797" y="99377"/>
                  </a:lnTo>
                  <a:lnTo>
                    <a:pt x="567283" y="105028"/>
                  </a:lnTo>
                  <a:lnTo>
                    <a:pt x="569836" y="112915"/>
                  </a:lnTo>
                  <a:lnTo>
                    <a:pt x="568248" y="122961"/>
                  </a:lnTo>
                  <a:lnTo>
                    <a:pt x="569658" y="123266"/>
                  </a:lnTo>
                  <a:lnTo>
                    <a:pt x="571322" y="112750"/>
                  </a:lnTo>
                  <a:lnTo>
                    <a:pt x="568604" y="104368"/>
                  </a:lnTo>
                  <a:lnTo>
                    <a:pt x="562787" y="98374"/>
                  </a:lnTo>
                  <a:close/>
                </a:path>
                <a:path w="571500" h="418464">
                  <a:moveTo>
                    <a:pt x="563689" y="151714"/>
                  </a:moveTo>
                  <a:lnTo>
                    <a:pt x="560044" y="174726"/>
                  </a:lnTo>
                  <a:lnTo>
                    <a:pt x="561466" y="175031"/>
                  </a:lnTo>
                  <a:lnTo>
                    <a:pt x="565099" y="152031"/>
                  </a:lnTo>
                  <a:lnTo>
                    <a:pt x="563689" y="151714"/>
                  </a:lnTo>
                  <a:close/>
                </a:path>
                <a:path w="571500" h="418464">
                  <a:moveTo>
                    <a:pt x="555497" y="203479"/>
                  </a:moveTo>
                  <a:lnTo>
                    <a:pt x="551853" y="226479"/>
                  </a:lnTo>
                  <a:lnTo>
                    <a:pt x="553262" y="226783"/>
                  </a:lnTo>
                  <a:lnTo>
                    <a:pt x="556907" y="203784"/>
                  </a:lnTo>
                  <a:lnTo>
                    <a:pt x="555497" y="203479"/>
                  </a:lnTo>
                  <a:close/>
                </a:path>
                <a:path w="571500" h="418464">
                  <a:moveTo>
                    <a:pt x="547306" y="255231"/>
                  </a:moveTo>
                  <a:lnTo>
                    <a:pt x="543661" y="278231"/>
                  </a:lnTo>
                  <a:lnTo>
                    <a:pt x="545071" y="278549"/>
                  </a:lnTo>
                  <a:lnTo>
                    <a:pt x="548716" y="255536"/>
                  </a:lnTo>
                  <a:lnTo>
                    <a:pt x="547306" y="255231"/>
                  </a:lnTo>
                  <a:close/>
                </a:path>
                <a:path w="571500" h="418464">
                  <a:moveTo>
                    <a:pt x="539102" y="306997"/>
                  </a:moveTo>
                  <a:lnTo>
                    <a:pt x="535470" y="329996"/>
                  </a:lnTo>
                  <a:lnTo>
                    <a:pt x="536879" y="330301"/>
                  </a:lnTo>
                  <a:lnTo>
                    <a:pt x="540524" y="307301"/>
                  </a:lnTo>
                  <a:lnTo>
                    <a:pt x="539102" y="306997"/>
                  </a:lnTo>
                  <a:close/>
                </a:path>
                <a:path w="571500" h="418464">
                  <a:moveTo>
                    <a:pt x="530910" y="358749"/>
                  </a:moveTo>
                  <a:lnTo>
                    <a:pt x="527265" y="381749"/>
                  </a:lnTo>
                  <a:lnTo>
                    <a:pt x="528688" y="382066"/>
                  </a:lnTo>
                  <a:lnTo>
                    <a:pt x="532320" y="359054"/>
                  </a:lnTo>
                  <a:lnTo>
                    <a:pt x="530910" y="3587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99330" y="1562119"/>
              <a:ext cx="280670" cy="149865"/>
            </a:xfrm>
            <a:prstGeom prst="rect">
              <a:avLst/>
            </a:prstGeom>
          </p:spPr>
        </p:pic>
      </p:grpSp>
      <p:sp>
        <p:nvSpPr>
          <p:cNvPr id="119" name="object 119"/>
          <p:cNvSpPr txBox="1"/>
          <p:nvPr/>
        </p:nvSpPr>
        <p:spPr>
          <a:xfrm rot="720000">
            <a:off x="4578813" y="1614429"/>
            <a:ext cx="282571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150" spc="-114" dirty="0">
                <a:solidFill>
                  <a:srgbClr val="FFFFFF"/>
                </a:solidFill>
                <a:latin typeface="Liberation Sans Narrow"/>
                <a:cs typeface="Liberation Sans Narrow"/>
              </a:rPr>
              <a:t>0.800</a:t>
            </a:r>
            <a:endParaRPr sz="1150">
              <a:latin typeface="Liberation Sans Narrow"/>
              <a:cs typeface="Liberation Sans Narrow"/>
            </a:endParaRPr>
          </a:p>
        </p:txBody>
      </p:sp>
      <p:sp>
        <p:nvSpPr>
          <p:cNvPr id="121" name="object 1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47</a:t>
            </a:r>
          </a:p>
        </p:txBody>
      </p:sp>
      <p:sp>
        <p:nvSpPr>
          <p:cNvPr id="120" name="object 120"/>
          <p:cNvSpPr txBox="1"/>
          <p:nvPr/>
        </p:nvSpPr>
        <p:spPr>
          <a:xfrm rot="720000">
            <a:off x="4841381" y="1688048"/>
            <a:ext cx="206472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5"/>
              </a:lnSpc>
            </a:pPr>
            <a:r>
              <a:rPr sz="900" spc="-15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9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3867" y="3538486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63867" y="3407118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63867" y="3275762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6094" y="321316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2609" y="3122549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2010" y="3052508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69"/>
                </a:moveTo>
                <a:lnTo>
                  <a:pt x="21856" y="1269"/>
                </a:lnTo>
                <a:lnTo>
                  <a:pt x="21856" y="11341"/>
                </a:lnTo>
                <a:lnTo>
                  <a:pt x="77241" y="11341"/>
                </a:lnTo>
                <a:lnTo>
                  <a:pt x="77241" y="1269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43" y="114"/>
                </a:lnTo>
                <a:lnTo>
                  <a:pt x="0" y="2527"/>
                </a:lnTo>
                <a:lnTo>
                  <a:pt x="118" y="10071"/>
                </a:lnTo>
                <a:lnTo>
                  <a:pt x="2743" y="12598"/>
                </a:lnTo>
                <a:lnTo>
                  <a:pt x="9728" y="12598"/>
                </a:lnTo>
                <a:lnTo>
                  <a:pt x="12471" y="10071"/>
                </a:lnTo>
                <a:lnTo>
                  <a:pt x="12471" y="2527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3867" y="2946552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62609" y="2852267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43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4" y="28943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27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8009" y="2738755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2609" y="264791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2010" y="2577871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69"/>
                </a:moveTo>
                <a:lnTo>
                  <a:pt x="21856" y="1269"/>
                </a:lnTo>
                <a:lnTo>
                  <a:pt x="21856" y="11341"/>
                </a:lnTo>
                <a:lnTo>
                  <a:pt x="77241" y="11341"/>
                </a:lnTo>
                <a:lnTo>
                  <a:pt x="77241" y="1269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43" y="114"/>
                </a:lnTo>
                <a:lnTo>
                  <a:pt x="0" y="2527"/>
                </a:lnTo>
                <a:lnTo>
                  <a:pt x="118" y="10071"/>
                </a:lnTo>
                <a:lnTo>
                  <a:pt x="2743" y="12598"/>
                </a:lnTo>
                <a:lnTo>
                  <a:pt x="9728" y="12598"/>
                </a:lnTo>
                <a:lnTo>
                  <a:pt x="12471" y="10071"/>
                </a:lnTo>
                <a:lnTo>
                  <a:pt x="12471" y="2527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7966" y="2490114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62597" y="2388857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06094" y="2320760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62723" y="2222817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2609" y="2116061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2609" y="1978520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6701434" y="589927"/>
            <a:ext cx="459105" cy="459105"/>
            <a:chOff x="6701434" y="589927"/>
            <a:chExt cx="459105" cy="45910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1434" y="589927"/>
              <a:ext cx="458724" cy="4587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0879" y="622960"/>
              <a:ext cx="86017" cy="86004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6786816" y="134034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15822" y="134034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44842" y="134034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56934" y="5228259"/>
            <a:ext cx="1691639" cy="15240"/>
          </a:xfrm>
          <a:custGeom>
            <a:avLst/>
            <a:gdLst/>
            <a:ahLst/>
            <a:cxnLst/>
            <a:rect l="l" t="t" r="r" b="b"/>
            <a:pathLst>
              <a:path w="1691640" h="15239">
                <a:moveTo>
                  <a:pt x="1691068" y="0"/>
                </a:moveTo>
                <a:lnTo>
                  <a:pt x="0" y="0"/>
                </a:lnTo>
                <a:lnTo>
                  <a:pt x="0" y="14922"/>
                </a:lnTo>
                <a:lnTo>
                  <a:pt x="1691068" y="14922"/>
                </a:lnTo>
                <a:lnTo>
                  <a:pt x="169106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65191" y="5165242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93956" y="5165242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22721" y="5165242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1682" y="5028198"/>
            <a:ext cx="530861" cy="357753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0" y="0"/>
            <a:ext cx="1098550" cy="5634355"/>
          </a:xfrm>
          <a:custGeom>
            <a:avLst/>
            <a:gdLst/>
            <a:ahLst/>
            <a:cxnLst/>
            <a:rect l="l" t="t" r="r" b="b"/>
            <a:pathLst>
              <a:path w="1098550" h="5634355">
                <a:moveTo>
                  <a:pt x="1098511" y="0"/>
                </a:moveTo>
                <a:lnTo>
                  <a:pt x="0" y="0"/>
                </a:lnTo>
                <a:lnTo>
                  <a:pt x="0" y="5633999"/>
                </a:lnTo>
                <a:lnTo>
                  <a:pt x="1098511" y="5633999"/>
                </a:lnTo>
                <a:lnTo>
                  <a:pt x="1098511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15021" y="460272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15021" y="47687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5021" y="493468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9038" y="460272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038" y="47687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49038" y="493468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3800" y="3524834"/>
            <a:ext cx="209422" cy="209410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792831" y="467876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2831" y="454770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2831" y="441663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2831" y="428557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2831" y="415451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831" y="402343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66025" y="40442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66025" y="42102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66025" y="437624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0050" y="40442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00050" y="42102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00050" y="437624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34060" y="40442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34060" y="42102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34060" y="437624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2504427" y="622655"/>
            <a:ext cx="461009" cy="139065"/>
            <a:chOff x="2504427" y="622655"/>
            <a:chExt cx="461009" cy="139065"/>
          </a:xfrm>
        </p:grpSpPr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04427" y="628573"/>
              <a:ext cx="84645" cy="13153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0904" y="663803"/>
              <a:ext cx="133743" cy="9737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0593" y="663816"/>
              <a:ext cx="82461" cy="9521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74606" y="622655"/>
              <a:ext cx="90601" cy="138518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3046920" y="629653"/>
            <a:ext cx="519430" cy="132080"/>
            <a:chOff x="3046920" y="629653"/>
            <a:chExt cx="519430" cy="132080"/>
          </a:xfrm>
        </p:grpSpPr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6920" y="629653"/>
              <a:ext cx="100749" cy="12937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69716" y="663803"/>
              <a:ext cx="76504" cy="9737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72167" y="663816"/>
              <a:ext cx="138099" cy="9521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31819" y="663803"/>
              <a:ext cx="84848" cy="9737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542144" y="669379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29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29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4236681" y="3883431"/>
            <a:ext cx="1210945" cy="1233805"/>
            <a:chOff x="4236681" y="3883431"/>
            <a:chExt cx="1210945" cy="1233805"/>
          </a:xfrm>
        </p:grpSpPr>
        <p:sp>
          <p:nvSpPr>
            <p:cNvPr id="65" name="object 65"/>
            <p:cNvSpPr/>
            <p:nvPr/>
          </p:nvSpPr>
          <p:spPr>
            <a:xfrm>
              <a:off x="4402937" y="404915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36681" y="3883431"/>
              <a:ext cx="1210448" cy="123367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439272" y="4087173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439780" y="4122940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30254" y="4167848"/>
              <a:ext cx="329882" cy="64338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890389" y="4170108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20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22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22" y="61074"/>
                  </a:lnTo>
                  <a:lnTo>
                    <a:pt x="53822" y="17856"/>
                  </a:lnTo>
                  <a:close/>
                </a:path>
                <a:path w="173354" h="62229">
                  <a:moveTo>
                    <a:pt x="54889" y="8445"/>
                  </a:moveTo>
                  <a:lnTo>
                    <a:pt x="54800" y="3009"/>
                  </a:lnTo>
                  <a:lnTo>
                    <a:pt x="52946" y="863"/>
                  </a:lnTo>
                  <a:lnTo>
                    <a:pt x="47218" y="863"/>
                  </a:lnTo>
                  <a:lnTo>
                    <a:pt x="45275" y="3009"/>
                  </a:lnTo>
                  <a:lnTo>
                    <a:pt x="45199" y="8445"/>
                  </a:lnTo>
                  <a:lnTo>
                    <a:pt x="47040" y="10591"/>
                  </a:lnTo>
                  <a:lnTo>
                    <a:pt x="52946" y="10591"/>
                  </a:lnTo>
                  <a:lnTo>
                    <a:pt x="54889" y="8445"/>
                  </a:lnTo>
                  <a:close/>
                </a:path>
                <a:path w="173354" h="62229">
                  <a:moveTo>
                    <a:pt x="96545" y="54825"/>
                  </a:moveTo>
                  <a:lnTo>
                    <a:pt x="71602" y="54825"/>
                  </a:lnTo>
                  <a:lnTo>
                    <a:pt x="71602" y="54648"/>
                  </a:lnTo>
                  <a:lnTo>
                    <a:pt x="73545" y="52501"/>
                  </a:lnTo>
                  <a:lnTo>
                    <a:pt x="77063" y="47955"/>
                  </a:lnTo>
                  <a:lnTo>
                    <a:pt x="96100" y="22758"/>
                  </a:lnTo>
                  <a:lnTo>
                    <a:pt x="96189" y="17856"/>
                  </a:lnTo>
                  <a:lnTo>
                    <a:pt x="63677" y="17856"/>
                  </a:lnTo>
                  <a:lnTo>
                    <a:pt x="63677" y="24193"/>
                  </a:lnTo>
                  <a:lnTo>
                    <a:pt x="86766" y="24193"/>
                  </a:lnTo>
                  <a:lnTo>
                    <a:pt x="86766" y="24371"/>
                  </a:lnTo>
                  <a:lnTo>
                    <a:pt x="83058" y="28740"/>
                  </a:lnTo>
                  <a:lnTo>
                    <a:pt x="81216" y="31064"/>
                  </a:lnTo>
                  <a:lnTo>
                    <a:pt x="61912" y="56527"/>
                  </a:lnTo>
                  <a:lnTo>
                    <a:pt x="61912" y="61074"/>
                  </a:lnTo>
                  <a:lnTo>
                    <a:pt x="96545" y="61074"/>
                  </a:lnTo>
                  <a:lnTo>
                    <a:pt x="96545" y="54825"/>
                  </a:lnTo>
                  <a:close/>
                </a:path>
                <a:path w="173354" h="62229">
                  <a:moveTo>
                    <a:pt x="138214" y="37185"/>
                  </a:moveTo>
                  <a:lnTo>
                    <a:pt x="137972" y="35229"/>
                  </a:lnTo>
                  <a:lnTo>
                    <a:pt x="137414" y="30670"/>
                  </a:lnTo>
                  <a:lnTo>
                    <a:pt x="134632" y="24053"/>
                  </a:lnTo>
                  <a:lnTo>
                    <a:pt x="133083" y="22567"/>
                  </a:lnTo>
                  <a:lnTo>
                    <a:pt x="130733" y="20345"/>
                  </a:lnTo>
                  <a:lnTo>
                    <a:pt x="130733" y="35229"/>
                  </a:lnTo>
                  <a:lnTo>
                    <a:pt x="108089" y="35229"/>
                  </a:lnTo>
                  <a:lnTo>
                    <a:pt x="108699" y="29794"/>
                  </a:lnTo>
                  <a:lnTo>
                    <a:pt x="112141" y="22567"/>
                  </a:lnTo>
                  <a:lnTo>
                    <a:pt x="128701" y="22567"/>
                  </a:lnTo>
                  <a:lnTo>
                    <a:pt x="130670" y="29794"/>
                  </a:lnTo>
                  <a:lnTo>
                    <a:pt x="130733" y="35229"/>
                  </a:lnTo>
                  <a:lnTo>
                    <a:pt x="130733" y="20345"/>
                  </a:lnTo>
                  <a:lnTo>
                    <a:pt x="129260" y="18935"/>
                  </a:lnTo>
                  <a:lnTo>
                    <a:pt x="120688" y="16865"/>
                  </a:lnTo>
                  <a:lnTo>
                    <a:pt x="112268" y="18681"/>
                  </a:lnTo>
                  <a:lnTo>
                    <a:pt x="105943" y="23634"/>
                  </a:lnTo>
                  <a:lnTo>
                    <a:pt x="101968" y="31051"/>
                  </a:lnTo>
                  <a:lnTo>
                    <a:pt x="100787" y="38887"/>
                  </a:lnTo>
                  <a:lnTo>
                    <a:pt x="100685" y="40843"/>
                  </a:lnTo>
                  <a:lnTo>
                    <a:pt x="102019" y="49123"/>
                  </a:lnTo>
                  <a:lnTo>
                    <a:pt x="106146" y="56032"/>
                  </a:lnTo>
                  <a:lnTo>
                    <a:pt x="112737" y="60502"/>
                  </a:lnTo>
                  <a:lnTo>
                    <a:pt x="121564" y="62077"/>
                  </a:lnTo>
                  <a:lnTo>
                    <a:pt x="128270" y="62077"/>
                  </a:lnTo>
                  <a:lnTo>
                    <a:pt x="133108" y="60566"/>
                  </a:lnTo>
                  <a:lnTo>
                    <a:pt x="135750" y="59309"/>
                  </a:lnTo>
                  <a:lnTo>
                    <a:pt x="134950" y="55918"/>
                  </a:lnTo>
                  <a:lnTo>
                    <a:pt x="134429" y="53682"/>
                  </a:lnTo>
                  <a:lnTo>
                    <a:pt x="131521" y="54940"/>
                  </a:lnTo>
                  <a:lnTo>
                    <a:pt x="128181" y="55918"/>
                  </a:lnTo>
                  <a:lnTo>
                    <a:pt x="114782" y="55918"/>
                  </a:lnTo>
                  <a:lnTo>
                    <a:pt x="108178" y="51523"/>
                  </a:lnTo>
                  <a:lnTo>
                    <a:pt x="108000" y="40843"/>
                  </a:lnTo>
                  <a:lnTo>
                    <a:pt x="137871" y="40843"/>
                  </a:lnTo>
                  <a:lnTo>
                    <a:pt x="138137" y="39954"/>
                  </a:lnTo>
                  <a:lnTo>
                    <a:pt x="138214" y="37185"/>
                  </a:lnTo>
                  <a:close/>
                </a:path>
                <a:path w="173354" h="62229">
                  <a:moveTo>
                    <a:pt x="172783" y="42506"/>
                  </a:moveTo>
                  <a:lnTo>
                    <a:pt x="168910" y="38836"/>
                  </a:lnTo>
                  <a:lnTo>
                    <a:pt x="161594" y="36068"/>
                  </a:lnTo>
                  <a:lnTo>
                    <a:pt x="155956" y="33832"/>
                  </a:lnTo>
                  <a:lnTo>
                    <a:pt x="153492" y="32219"/>
                  </a:lnTo>
                  <a:lnTo>
                    <a:pt x="153492" y="25425"/>
                  </a:lnTo>
                  <a:lnTo>
                    <a:pt x="156044" y="22656"/>
                  </a:lnTo>
                  <a:lnTo>
                    <a:pt x="164503" y="22656"/>
                  </a:lnTo>
                  <a:lnTo>
                    <a:pt x="167678" y="24269"/>
                  </a:lnTo>
                  <a:lnTo>
                    <a:pt x="169354" y="25247"/>
                  </a:lnTo>
                  <a:lnTo>
                    <a:pt x="171208" y="19532"/>
                  </a:lnTo>
                  <a:lnTo>
                    <a:pt x="168910" y="18110"/>
                  </a:lnTo>
                  <a:lnTo>
                    <a:pt x="165214" y="16852"/>
                  </a:lnTo>
                  <a:lnTo>
                    <a:pt x="151638" y="16852"/>
                  </a:lnTo>
                  <a:lnTo>
                    <a:pt x="146088" y="22567"/>
                  </a:lnTo>
                  <a:lnTo>
                    <a:pt x="146088" y="34734"/>
                  </a:lnTo>
                  <a:lnTo>
                    <a:pt x="149707" y="39014"/>
                  </a:lnTo>
                  <a:lnTo>
                    <a:pt x="163093" y="44030"/>
                  </a:lnTo>
                  <a:lnTo>
                    <a:pt x="165303" y="45999"/>
                  </a:lnTo>
                  <a:lnTo>
                    <a:pt x="165303" y="53416"/>
                  </a:lnTo>
                  <a:lnTo>
                    <a:pt x="162661" y="56184"/>
                  </a:lnTo>
                  <a:lnTo>
                    <a:pt x="153136" y="56184"/>
                  </a:lnTo>
                  <a:lnTo>
                    <a:pt x="149085" y="54584"/>
                  </a:lnTo>
                  <a:lnTo>
                    <a:pt x="146799" y="53149"/>
                  </a:lnTo>
                  <a:lnTo>
                    <a:pt x="144856" y="59042"/>
                  </a:lnTo>
                  <a:lnTo>
                    <a:pt x="147853" y="60833"/>
                  </a:lnTo>
                  <a:lnTo>
                    <a:pt x="152171" y="62077"/>
                  </a:lnTo>
                  <a:lnTo>
                    <a:pt x="166979" y="62077"/>
                  </a:lnTo>
                  <a:lnTo>
                    <a:pt x="172783" y="56629"/>
                  </a:lnTo>
                  <a:lnTo>
                    <a:pt x="172783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1663687" y="3879126"/>
            <a:ext cx="2959735" cy="1238250"/>
            <a:chOff x="1663687" y="3879126"/>
            <a:chExt cx="2959735" cy="1238250"/>
          </a:xfrm>
        </p:grpSpPr>
        <p:sp>
          <p:nvSpPr>
            <p:cNvPr id="72" name="object 72"/>
            <p:cNvSpPr/>
            <p:nvPr/>
          </p:nvSpPr>
          <p:spPr>
            <a:xfrm>
              <a:off x="2740215" y="404941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72042" y="3883431"/>
              <a:ext cx="1212557" cy="123367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76562" y="4087426"/>
              <a:ext cx="681990" cy="70384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829003" y="404928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63687" y="3883431"/>
              <a:ext cx="1210448" cy="123367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866125" y="4087301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65845" y="4123067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17"/>
                  </a:lnTo>
                  <a:lnTo>
                    <a:pt x="678992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577196" y="404498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10864" y="3879126"/>
              <a:ext cx="1212545" cy="123367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3614330" y="4082996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614039" y="41187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39921" y="4189743"/>
              <a:ext cx="217043" cy="7881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718522" y="4572419"/>
              <a:ext cx="185420" cy="63500"/>
            </a:xfrm>
            <a:custGeom>
              <a:avLst/>
              <a:gdLst/>
              <a:ahLst/>
              <a:cxnLst/>
              <a:rect l="l" t="t" r="r" b="b"/>
              <a:pathLst>
                <a:path w="185420" h="63500">
                  <a:moveTo>
                    <a:pt x="59804" y="62471"/>
                  </a:moveTo>
                  <a:lnTo>
                    <a:pt x="56146" y="3200"/>
                  </a:lnTo>
                  <a:lnTo>
                    <a:pt x="46507" y="3200"/>
                  </a:lnTo>
                  <a:lnTo>
                    <a:pt x="33375" y="39331"/>
                  </a:lnTo>
                  <a:lnTo>
                    <a:pt x="31292" y="46266"/>
                  </a:lnTo>
                  <a:lnTo>
                    <a:pt x="29895" y="52247"/>
                  </a:lnTo>
                  <a:lnTo>
                    <a:pt x="29552" y="52247"/>
                  </a:lnTo>
                  <a:lnTo>
                    <a:pt x="28079" y="46088"/>
                  </a:lnTo>
                  <a:lnTo>
                    <a:pt x="26162" y="39154"/>
                  </a:lnTo>
                  <a:lnTo>
                    <a:pt x="23736" y="31940"/>
                  </a:lnTo>
                  <a:lnTo>
                    <a:pt x="13728" y="3200"/>
                  </a:lnTo>
                  <a:lnTo>
                    <a:pt x="4089" y="3200"/>
                  </a:lnTo>
                  <a:lnTo>
                    <a:pt x="0" y="62471"/>
                  </a:lnTo>
                  <a:lnTo>
                    <a:pt x="7213" y="62471"/>
                  </a:lnTo>
                  <a:lnTo>
                    <a:pt x="9131" y="30213"/>
                  </a:lnTo>
                  <a:lnTo>
                    <a:pt x="9906" y="10947"/>
                  </a:lnTo>
                  <a:lnTo>
                    <a:pt x="10083" y="10947"/>
                  </a:lnTo>
                  <a:lnTo>
                    <a:pt x="11734" y="17894"/>
                  </a:lnTo>
                  <a:lnTo>
                    <a:pt x="13995" y="25539"/>
                  </a:lnTo>
                  <a:lnTo>
                    <a:pt x="16865" y="33896"/>
                  </a:lnTo>
                  <a:lnTo>
                    <a:pt x="26162" y="62103"/>
                  </a:lnTo>
                  <a:lnTo>
                    <a:pt x="32156" y="62103"/>
                  </a:lnTo>
                  <a:lnTo>
                    <a:pt x="45110" y="25793"/>
                  </a:lnTo>
                  <a:lnTo>
                    <a:pt x="47802" y="17805"/>
                  </a:lnTo>
                  <a:lnTo>
                    <a:pt x="49809" y="10947"/>
                  </a:lnTo>
                  <a:lnTo>
                    <a:pt x="50063" y="10947"/>
                  </a:lnTo>
                  <a:lnTo>
                    <a:pt x="50101" y="16852"/>
                  </a:lnTo>
                  <a:lnTo>
                    <a:pt x="50634" y="30022"/>
                  </a:lnTo>
                  <a:lnTo>
                    <a:pt x="52324" y="62471"/>
                  </a:lnTo>
                  <a:lnTo>
                    <a:pt x="59804" y="62471"/>
                  </a:lnTo>
                  <a:close/>
                </a:path>
                <a:path w="185420" h="63500">
                  <a:moveTo>
                    <a:pt x="105689" y="38887"/>
                  </a:moveTo>
                  <a:lnTo>
                    <a:pt x="105448" y="36957"/>
                  </a:lnTo>
                  <a:lnTo>
                    <a:pt x="104902" y="32461"/>
                  </a:lnTo>
                  <a:lnTo>
                    <a:pt x="102158" y="25933"/>
                  </a:lnTo>
                  <a:lnTo>
                    <a:pt x="100634" y="24472"/>
                  </a:lnTo>
                  <a:lnTo>
                    <a:pt x="98310" y="22275"/>
                  </a:lnTo>
                  <a:lnTo>
                    <a:pt x="98310" y="36957"/>
                  </a:lnTo>
                  <a:lnTo>
                    <a:pt x="75971" y="36957"/>
                  </a:lnTo>
                  <a:lnTo>
                    <a:pt x="76581" y="31597"/>
                  </a:lnTo>
                  <a:lnTo>
                    <a:pt x="79971" y="24472"/>
                  </a:lnTo>
                  <a:lnTo>
                    <a:pt x="96304" y="24472"/>
                  </a:lnTo>
                  <a:lnTo>
                    <a:pt x="98234" y="31597"/>
                  </a:lnTo>
                  <a:lnTo>
                    <a:pt x="98310" y="36957"/>
                  </a:lnTo>
                  <a:lnTo>
                    <a:pt x="98310" y="22275"/>
                  </a:lnTo>
                  <a:lnTo>
                    <a:pt x="96850" y="20878"/>
                  </a:lnTo>
                  <a:lnTo>
                    <a:pt x="88392" y="18834"/>
                  </a:lnTo>
                  <a:lnTo>
                    <a:pt x="80086" y="20624"/>
                  </a:lnTo>
                  <a:lnTo>
                    <a:pt x="73850" y="25514"/>
                  </a:lnTo>
                  <a:lnTo>
                    <a:pt x="69938" y="32829"/>
                  </a:lnTo>
                  <a:lnTo>
                    <a:pt x="68770" y="40563"/>
                  </a:lnTo>
                  <a:lnTo>
                    <a:pt x="68668" y="42494"/>
                  </a:lnTo>
                  <a:lnTo>
                    <a:pt x="69989" y="50673"/>
                  </a:lnTo>
                  <a:lnTo>
                    <a:pt x="74066" y="57492"/>
                  </a:lnTo>
                  <a:lnTo>
                    <a:pt x="80568" y="61887"/>
                  </a:lnTo>
                  <a:lnTo>
                    <a:pt x="89268" y="63449"/>
                  </a:lnTo>
                  <a:lnTo>
                    <a:pt x="95872" y="63449"/>
                  </a:lnTo>
                  <a:lnTo>
                    <a:pt x="100660" y="61950"/>
                  </a:lnTo>
                  <a:lnTo>
                    <a:pt x="103263" y="60718"/>
                  </a:lnTo>
                  <a:lnTo>
                    <a:pt x="102476" y="57378"/>
                  </a:lnTo>
                  <a:lnTo>
                    <a:pt x="101955" y="55156"/>
                  </a:lnTo>
                  <a:lnTo>
                    <a:pt x="99085" y="56400"/>
                  </a:lnTo>
                  <a:lnTo>
                    <a:pt x="95783" y="57378"/>
                  </a:lnTo>
                  <a:lnTo>
                    <a:pt x="82575" y="57378"/>
                  </a:lnTo>
                  <a:lnTo>
                    <a:pt x="76060" y="53035"/>
                  </a:lnTo>
                  <a:lnTo>
                    <a:pt x="75882" y="42494"/>
                  </a:lnTo>
                  <a:lnTo>
                    <a:pt x="105346" y="42494"/>
                  </a:lnTo>
                  <a:lnTo>
                    <a:pt x="105613" y="41617"/>
                  </a:lnTo>
                  <a:lnTo>
                    <a:pt x="105689" y="38887"/>
                  </a:lnTo>
                  <a:close/>
                </a:path>
                <a:path w="185420" h="63500">
                  <a:moveTo>
                    <a:pt x="139788" y="44157"/>
                  </a:moveTo>
                  <a:lnTo>
                    <a:pt x="135966" y="40538"/>
                  </a:lnTo>
                  <a:lnTo>
                    <a:pt x="128739" y="37807"/>
                  </a:lnTo>
                  <a:lnTo>
                    <a:pt x="123177" y="35598"/>
                  </a:lnTo>
                  <a:lnTo>
                    <a:pt x="120751" y="34010"/>
                  </a:lnTo>
                  <a:lnTo>
                    <a:pt x="120751" y="27305"/>
                  </a:lnTo>
                  <a:lnTo>
                    <a:pt x="123266" y="24574"/>
                  </a:lnTo>
                  <a:lnTo>
                    <a:pt x="131610" y="24574"/>
                  </a:lnTo>
                  <a:lnTo>
                    <a:pt x="134747" y="26162"/>
                  </a:lnTo>
                  <a:lnTo>
                    <a:pt x="136398" y="27127"/>
                  </a:lnTo>
                  <a:lnTo>
                    <a:pt x="138226" y="21488"/>
                  </a:lnTo>
                  <a:lnTo>
                    <a:pt x="135966" y="20078"/>
                  </a:lnTo>
                  <a:lnTo>
                    <a:pt x="132308" y="18846"/>
                  </a:lnTo>
                  <a:lnTo>
                    <a:pt x="118922" y="18846"/>
                  </a:lnTo>
                  <a:lnTo>
                    <a:pt x="113449" y="24485"/>
                  </a:lnTo>
                  <a:lnTo>
                    <a:pt x="113449" y="36474"/>
                  </a:lnTo>
                  <a:lnTo>
                    <a:pt x="117017" y="40716"/>
                  </a:lnTo>
                  <a:lnTo>
                    <a:pt x="130225" y="45656"/>
                  </a:lnTo>
                  <a:lnTo>
                    <a:pt x="132397" y="47586"/>
                  </a:lnTo>
                  <a:lnTo>
                    <a:pt x="132397" y="54914"/>
                  </a:lnTo>
                  <a:lnTo>
                    <a:pt x="129794" y="57645"/>
                  </a:lnTo>
                  <a:lnTo>
                    <a:pt x="120396" y="57645"/>
                  </a:lnTo>
                  <a:lnTo>
                    <a:pt x="116408" y="56057"/>
                  </a:lnTo>
                  <a:lnTo>
                    <a:pt x="114147" y="54648"/>
                  </a:lnTo>
                  <a:lnTo>
                    <a:pt x="112229" y="60464"/>
                  </a:lnTo>
                  <a:lnTo>
                    <a:pt x="115189" y="62230"/>
                  </a:lnTo>
                  <a:lnTo>
                    <a:pt x="119443" y="63461"/>
                  </a:lnTo>
                  <a:lnTo>
                    <a:pt x="134048" y="63461"/>
                  </a:lnTo>
                  <a:lnTo>
                    <a:pt x="139788" y="58089"/>
                  </a:lnTo>
                  <a:lnTo>
                    <a:pt x="139788" y="44157"/>
                  </a:lnTo>
                  <a:close/>
                </a:path>
                <a:path w="185420" h="63500">
                  <a:moveTo>
                    <a:pt x="185356" y="22364"/>
                  </a:moveTo>
                  <a:lnTo>
                    <a:pt x="176403" y="18846"/>
                  </a:lnTo>
                  <a:lnTo>
                    <a:pt x="167792" y="18846"/>
                  </a:lnTo>
                  <a:lnTo>
                    <a:pt x="165188" y="19735"/>
                  </a:lnTo>
                  <a:lnTo>
                    <a:pt x="160578" y="22364"/>
                  </a:lnTo>
                  <a:lnTo>
                    <a:pt x="158673" y="24307"/>
                  </a:lnTo>
                  <a:lnTo>
                    <a:pt x="157365" y="26504"/>
                  </a:lnTo>
                  <a:lnTo>
                    <a:pt x="157187" y="26504"/>
                  </a:lnTo>
                  <a:lnTo>
                    <a:pt x="157187" y="0"/>
                  </a:lnTo>
                  <a:lnTo>
                    <a:pt x="149631" y="0"/>
                  </a:lnTo>
                  <a:lnTo>
                    <a:pt x="149631" y="62471"/>
                  </a:lnTo>
                  <a:lnTo>
                    <a:pt x="157187" y="62471"/>
                  </a:lnTo>
                  <a:lnTo>
                    <a:pt x="157187" y="35318"/>
                  </a:lnTo>
                  <a:lnTo>
                    <a:pt x="157365" y="34175"/>
                  </a:lnTo>
                  <a:lnTo>
                    <a:pt x="159194" y="28892"/>
                  </a:lnTo>
                  <a:lnTo>
                    <a:pt x="163017" y="25273"/>
                  </a:lnTo>
                  <a:lnTo>
                    <a:pt x="175272" y="25273"/>
                  </a:lnTo>
                  <a:lnTo>
                    <a:pt x="177800" y="31000"/>
                  </a:lnTo>
                  <a:lnTo>
                    <a:pt x="177800" y="62471"/>
                  </a:lnTo>
                  <a:lnTo>
                    <a:pt x="185356" y="62471"/>
                  </a:lnTo>
                  <a:lnTo>
                    <a:pt x="185356" y="2236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39641" y="4575480"/>
              <a:ext cx="214109" cy="77763"/>
            </a:xfrm>
            <a:prstGeom prst="rect">
              <a:avLst/>
            </a:prstGeom>
          </p:spPr>
        </p:pic>
      </p:grpSp>
      <p:sp>
        <p:nvSpPr>
          <p:cNvPr id="86" name="object 86"/>
          <p:cNvSpPr/>
          <p:nvPr/>
        </p:nvSpPr>
        <p:spPr>
          <a:xfrm>
            <a:off x="1021939" y="8004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21939" y="9664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21939" y="113245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5959" y="8004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5959" y="9664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5959" y="113245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9978" y="8004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9978" y="9664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9978" y="113245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828022" y="1488637"/>
            <a:ext cx="1840398" cy="1849278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870921" y="1540751"/>
            <a:ext cx="2000770" cy="1213662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810469" y="3016835"/>
            <a:ext cx="2062848" cy="829347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947498" y="2218067"/>
            <a:ext cx="818777" cy="1456982"/>
          </a:xfrm>
          <a:prstGeom prst="rect">
            <a:avLst/>
          </a:prstGeom>
        </p:spPr>
      </p:pic>
      <p:grpSp>
        <p:nvGrpSpPr>
          <p:cNvPr id="99" name="object 99"/>
          <p:cNvGrpSpPr/>
          <p:nvPr/>
        </p:nvGrpSpPr>
        <p:grpSpPr>
          <a:xfrm>
            <a:off x="1870274" y="2042477"/>
            <a:ext cx="546735" cy="449580"/>
            <a:chOff x="1870274" y="2042477"/>
            <a:chExt cx="546735" cy="449580"/>
          </a:xfrm>
        </p:grpSpPr>
        <p:sp>
          <p:nvSpPr>
            <p:cNvPr id="100" name="object 100"/>
            <p:cNvSpPr/>
            <p:nvPr/>
          </p:nvSpPr>
          <p:spPr>
            <a:xfrm>
              <a:off x="1870274" y="2087003"/>
              <a:ext cx="452755" cy="405130"/>
            </a:xfrm>
            <a:custGeom>
              <a:avLst/>
              <a:gdLst/>
              <a:ahLst/>
              <a:cxnLst/>
              <a:rect l="l" t="t" r="r" b="b"/>
              <a:pathLst>
                <a:path w="452755" h="405130">
                  <a:moveTo>
                    <a:pt x="300473" y="0"/>
                  </a:moveTo>
                  <a:lnTo>
                    <a:pt x="10837" y="176161"/>
                  </a:lnTo>
                  <a:lnTo>
                    <a:pt x="0" y="200078"/>
                  </a:lnTo>
                  <a:lnTo>
                    <a:pt x="3293" y="208991"/>
                  </a:lnTo>
                  <a:lnTo>
                    <a:pt x="116577" y="393712"/>
                  </a:lnTo>
                  <a:lnTo>
                    <a:pt x="123022" y="400675"/>
                  </a:lnTo>
                  <a:lnTo>
                    <a:pt x="131294" y="404495"/>
                  </a:lnTo>
                  <a:lnTo>
                    <a:pt x="140346" y="404914"/>
                  </a:lnTo>
                  <a:lnTo>
                    <a:pt x="149127" y="401675"/>
                  </a:lnTo>
                  <a:lnTo>
                    <a:pt x="431626" y="226364"/>
                  </a:lnTo>
                  <a:lnTo>
                    <a:pt x="435588" y="220319"/>
                  </a:lnTo>
                  <a:lnTo>
                    <a:pt x="452091" y="111823"/>
                  </a:lnTo>
                  <a:lnTo>
                    <a:pt x="396483" y="111823"/>
                  </a:lnTo>
                  <a:lnTo>
                    <a:pt x="389741" y="111513"/>
                  </a:lnTo>
                  <a:lnTo>
                    <a:pt x="383580" y="108672"/>
                  </a:lnTo>
                  <a:lnTo>
                    <a:pt x="378781" y="103492"/>
                  </a:lnTo>
                  <a:lnTo>
                    <a:pt x="376329" y="96848"/>
                  </a:lnTo>
                  <a:lnTo>
                    <a:pt x="376568" y="90033"/>
                  </a:lnTo>
                  <a:lnTo>
                    <a:pt x="379317" y="83832"/>
                  </a:lnTo>
                  <a:lnTo>
                    <a:pt x="384394" y="79032"/>
                  </a:lnTo>
                  <a:lnTo>
                    <a:pt x="390936" y="76619"/>
                  </a:lnTo>
                  <a:lnTo>
                    <a:pt x="433292" y="76619"/>
                  </a:lnTo>
                  <a:lnTo>
                    <a:pt x="409401" y="37668"/>
                  </a:lnTo>
                  <a:lnTo>
                    <a:pt x="404803" y="34010"/>
                  </a:lnTo>
                  <a:lnTo>
                    <a:pt x="300473" y="0"/>
                  </a:lnTo>
                  <a:close/>
                </a:path>
                <a:path w="452755" h="405130">
                  <a:moveTo>
                    <a:pt x="433292" y="76619"/>
                  </a:moveTo>
                  <a:lnTo>
                    <a:pt x="390936" y="76619"/>
                  </a:lnTo>
                  <a:lnTo>
                    <a:pt x="397679" y="76930"/>
                  </a:lnTo>
                  <a:lnTo>
                    <a:pt x="403840" y="79775"/>
                  </a:lnTo>
                  <a:lnTo>
                    <a:pt x="408639" y="84963"/>
                  </a:lnTo>
                  <a:lnTo>
                    <a:pt x="411091" y="91599"/>
                  </a:lnTo>
                  <a:lnTo>
                    <a:pt x="410852" y="98410"/>
                  </a:lnTo>
                  <a:lnTo>
                    <a:pt x="408103" y="104610"/>
                  </a:lnTo>
                  <a:lnTo>
                    <a:pt x="403025" y="109410"/>
                  </a:lnTo>
                  <a:lnTo>
                    <a:pt x="396483" y="111823"/>
                  </a:lnTo>
                  <a:lnTo>
                    <a:pt x="452091" y="111823"/>
                  </a:lnTo>
                  <a:lnTo>
                    <a:pt x="452174" y="111277"/>
                  </a:lnTo>
                  <a:lnTo>
                    <a:pt x="451006" y="105498"/>
                  </a:lnTo>
                  <a:lnTo>
                    <a:pt x="433292" y="76619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75586" y="2093785"/>
              <a:ext cx="440055" cy="393065"/>
            </a:xfrm>
            <a:custGeom>
              <a:avLst/>
              <a:gdLst/>
              <a:ahLst/>
              <a:cxnLst/>
              <a:rect l="l" t="t" r="r" b="b"/>
              <a:pathLst>
                <a:path w="440055" h="393064">
                  <a:moveTo>
                    <a:pt x="422732" y="73291"/>
                  </a:moveTo>
                  <a:lnTo>
                    <a:pt x="421792" y="73863"/>
                  </a:lnTo>
                  <a:lnTo>
                    <a:pt x="431139" y="89103"/>
                  </a:lnTo>
                  <a:lnTo>
                    <a:pt x="432079" y="88519"/>
                  </a:lnTo>
                  <a:lnTo>
                    <a:pt x="422732" y="73291"/>
                  </a:lnTo>
                  <a:close/>
                </a:path>
                <a:path w="440055" h="393064">
                  <a:moveTo>
                    <a:pt x="401701" y="39001"/>
                  </a:moveTo>
                  <a:lnTo>
                    <a:pt x="400773" y="39598"/>
                  </a:lnTo>
                  <a:lnTo>
                    <a:pt x="410121" y="54825"/>
                  </a:lnTo>
                  <a:lnTo>
                    <a:pt x="411048" y="54241"/>
                  </a:lnTo>
                  <a:lnTo>
                    <a:pt x="401701" y="39001"/>
                  </a:lnTo>
                  <a:close/>
                </a:path>
                <a:path w="440055" h="393064">
                  <a:moveTo>
                    <a:pt x="438848" y="109105"/>
                  </a:moveTo>
                  <a:lnTo>
                    <a:pt x="438752" y="109880"/>
                  </a:lnTo>
                  <a:lnTo>
                    <a:pt x="436181" y="126707"/>
                  </a:lnTo>
                  <a:lnTo>
                    <a:pt x="437273" y="126873"/>
                  </a:lnTo>
                  <a:lnTo>
                    <a:pt x="439864" y="109880"/>
                  </a:lnTo>
                  <a:lnTo>
                    <a:pt x="439940" y="109245"/>
                  </a:lnTo>
                  <a:lnTo>
                    <a:pt x="438848" y="109105"/>
                  </a:lnTo>
                  <a:close/>
                </a:path>
                <a:path w="440055" h="393064">
                  <a:moveTo>
                    <a:pt x="365683" y="22682"/>
                  </a:moveTo>
                  <a:lnTo>
                    <a:pt x="365353" y="23749"/>
                  </a:lnTo>
                  <a:lnTo>
                    <a:pt x="382193" y="29235"/>
                  </a:lnTo>
                  <a:lnTo>
                    <a:pt x="382524" y="28181"/>
                  </a:lnTo>
                  <a:lnTo>
                    <a:pt x="365683" y="22682"/>
                  </a:lnTo>
                  <a:close/>
                </a:path>
                <a:path w="440055" h="393064">
                  <a:moveTo>
                    <a:pt x="432841" y="148717"/>
                  </a:moveTo>
                  <a:lnTo>
                    <a:pt x="430161" y="166331"/>
                  </a:lnTo>
                  <a:lnTo>
                    <a:pt x="431253" y="166509"/>
                  </a:lnTo>
                  <a:lnTo>
                    <a:pt x="433933" y="148894"/>
                  </a:lnTo>
                  <a:lnTo>
                    <a:pt x="432841" y="148717"/>
                  </a:lnTo>
                  <a:close/>
                </a:path>
                <a:path w="440055" h="393064">
                  <a:moveTo>
                    <a:pt x="327774" y="10312"/>
                  </a:moveTo>
                  <a:lnTo>
                    <a:pt x="327444" y="11379"/>
                  </a:lnTo>
                  <a:lnTo>
                    <a:pt x="344284" y="16878"/>
                  </a:lnTo>
                  <a:lnTo>
                    <a:pt x="344614" y="15824"/>
                  </a:lnTo>
                  <a:lnTo>
                    <a:pt x="327774" y="10312"/>
                  </a:lnTo>
                  <a:close/>
                </a:path>
                <a:path w="440055" h="393064">
                  <a:moveTo>
                    <a:pt x="426808" y="188341"/>
                  </a:moveTo>
                  <a:lnTo>
                    <a:pt x="424129" y="205943"/>
                  </a:lnTo>
                  <a:lnTo>
                    <a:pt x="425221" y="206146"/>
                  </a:lnTo>
                  <a:lnTo>
                    <a:pt x="427901" y="188518"/>
                  </a:lnTo>
                  <a:lnTo>
                    <a:pt x="426808" y="188341"/>
                  </a:lnTo>
                  <a:close/>
                </a:path>
                <a:path w="440055" h="393064">
                  <a:moveTo>
                    <a:pt x="299565" y="1130"/>
                  </a:moveTo>
                  <a:lnTo>
                    <a:pt x="292811" y="1130"/>
                  </a:lnTo>
                  <a:lnTo>
                    <a:pt x="296278" y="1219"/>
                  </a:lnTo>
                  <a:lnTo>
                    <a:pt x="306374" y="4508"/>
                  </a:lnTo>
                  <a:lnTo>
                    <a:pt x="306705" y="3454"/>
                  </a:lnTo>
                  <a:lnTo>
                    <a:pt x="299565" y="1130"/>
                  </a:lnTo>
                  <a:close/>
                </a:path>
                <a:path w="440055" h="393064">
                  <a:moveTo>
                    <a:pt x="292722" y="0"/>
                  </a:moveTo>
                  <a:lnTo>
                    <a:pt x="289204" y="965"/>
                  </a:lnTo>
                  <a:lnTo>
                    <a:pt x="289509" y="2044"/>
                  </a:lnTo>
                  <a:lnTo>
                    <a:pt x="292811" y="1130"/>
                  </a:lnTo>
                  <a:lnTo>
                    <a:pt x="299565" y="1130"/>
                  </a:lnTo>
                  <a:lnTo>
                    <a:pt x="296405" y="101"/>
                  </a:lnTo>
                  <a:lnTo>
                    <a:pt x="292722" y="0"/>
                  </a:lnTo>
                  <a:close/>
                </a:path>
                <a:path w="440055" h="393064">
                  <a:moveTo>
                    <a:pt x="410298" y="221475"/>
                  </a:moveTo>
                  <a:lnTo>
                    <a:pt x="395325" y="230771"/>
                  </a:lnTo>
                  <a:lnTo>
                    <a:pt x="395909" y="231724"/>
                  </a:lnTo>
                  <a:lnTo>
                    <a:pt x="410895" y="222427"/>
                  </a:lnTo>
                  <a:lnTo>
                    <a:pt x="410298" y="221475"/>
                  </a:lnTo>
                  <a:close/>
                </a:path>
                <a:path w="440055" h="393064">
                  <a:moveTo>
                    <a:pt x="270027" y="11988"/>
                  </a:moveTo>
                  <a:lnTo>
                    <a:pt x="255041" y="21285"/>
                  </a:lnTo>
                  <a:lnTo>
                    <a:pt x="255625" y="22225"/>
                  </a:lnTo>
                  <a:lnTo>
                    <a:pt x="270611" y="12941"/>
                  </a:lnTo>
                  <a:lnTo>
                    <a:pt x="270027" y="11988"/>
                  </a:lnTo>
                  <a:close/>
                </a:path>
                <a:path w="440055" h="393064">
                  <a:moveTo>
                    <a:pt x="376605" y="242392"/>
                  </a:moveTo>
                  <a:lnTo>
                    <a:pt x="361632" y="251675"/>
                  </a:lnTo>
                  <a:lnTo>
                    <a:pt x="362216" y="252628"/>
                  </a:lnTo>
                  <a:lnTo>
                    <a:pt x="377190" y="243344"/>
                  </a:lnTo>
                  <a:lnTo>
                    <a:pt x="376605" y="242392"/>
                  </a:lnTo>
                  <a:close/>
                </a:path>
                <a:path w="440055" h="393064">
                  <a:moveTo>
                    <a:pt x="236334" y="32893"/>
                  </a:moveTo>
                  <a:lnTo>
                    <a:pt x="221348" y="42189"/>
                  </a:lnTo>
                  <a:lnTo>
                    <a:pt x="221932" y="43141"/>
                  </a:lnTo>
                  <a:lnTo>
                    <a:pt x="236905" y="33845"/>
                  </a:lnTo>
                  <a:lnTo>
                    <a:pt x="236334" y="32893"/>
                  </a:lnTo>
                  <a:close/>
                </a:path>
                <a:path w="440055" h="393064">
                  <a:moveTo>
                    <a:pt x="342900" y="263296"/>
                  </a:moveTo>
                  <a:lnTo>
                    <a:pt x="327926" y="272592"/>
                  </a:lnTo>
                  <a:lnTo>
                    <a:pt x="328523" y="273545"/>
                  </a:lnTo>
                  <a:lnTo>
                    <a:pt x="343496" y="264248"/>
                  </a:lnTo>
                  <a:lnTo>
                    <a:pt x="342900" y="263296"/>
                  </a:lnTo>
                  <a:close/>
                </a:path>
                <a:path w="440055" h="393064">
                  <a:moveTo>
                    <a:pt x="202628" y="53809"/>
                  </a:moveTo>
                  <a:lnTo>
                    <a:pt x="187655" y="63106"/>
                  </a:lnTo>
                  <a:lnTo>
                    <a:pt x="188226" y="64058"/>
                  </a:lnTo>
                  <a:lnTo>
                    <a:pt x="203212" y="54762"/>
                  </a:lnTo>
                  <a:lnTo>
                    <a:pt x="202628" y="53809"/>
                  </a:lnTo>
                  <a:close/>
                </a:path>
                <a:path w="440055" h="393064">
                  <a:moveTo>
                    <a:pt x="309206" y="284213"/>
                  </a:moveTo>
                  <a:lnTo>
                    <a:pt x="294233" y="293509"/>
                  </a:lnTo>
                  <a:lnTo>
                    <a:pt x="294817" y="294462"/>
                  </a:lnTo>
                  <a:lnTo>
                    <a:pt x="309791" y="285165"/>
                  </a:lnTo>
                  <a:lnTo>
                    <a:pt x="309206" y="284213"/>
                  </a:lnTo>
                  <a:close/>
                </a:path>
                <a:path w="440055" h="393064">
                  <a:moveTo>
                    <a:pt x="168922" y="74726"/>
                  </a:moveTo>
                  <a:lnTo>
                    <a:pt x="153949" y="84010"/>
                  </a:lnTo>
                  <a:lnTo>
                    <a:pt x="154533" y="84975"/>
                  </a:lnTo>
                  <a:lnTo>
                    <a:pt x="169519" y="75679"/>
                  </a:lnTo>
                  <a:lnTo>
                    <a:pt x="168922" y="74726"/>
                  </a:lnTo>
                  <a:close/>
                </a:path>
                <a:path w="440055" h="393064">
                  <a:moveTo>
                    <a:pt x="275513" y="305130"/>
                  </a:moveTo>
                  <a:lnTo>
                    <a:pt x="260540" y="314426"/>
                  </a:lnTo>
                  <a:lnTo>
                    <a:pt x="261112" y="315366"/>
                  </a:lnTo>
                  <a:lnTo>
                    <a:pt x="276098" y="306082"/>
                  </a:lnTo>
                  <a:lnTo>
                    <a:pt x="275513" y="305130"/>
                  </a:lnTo>
                  <a:close/>
                </a:path>
                <a:path w="440055" h="393064">
                  <a:moveTo>
                    <a:pt x="135229" y="95631"/>
                  </a:moveTo>
                  <a:lnTo>
                    <a:pt x="120256" y="104927"/>
                  </a:lnTo>
                  <a:lnTo>
                    <a:pt x="120827" y="105879"/>
                  </a:lnTo>
                  <a:lnTo>
                    <a:pt x="135813" y="96583"/>
                  </a:lnTo>
                  <a:lnTo>
                    <a:pt x="135229" y="95631"/>
                  </a:lnTo>
                  <a:close/>
                </a:path>
                <a:path w="440055" h="393064">
                  <a:moveTo>
                    <a:pt x="241820" y="326034"/>
                  </a:moveTo>
                  <a:lnTo>
                    <a:pt x="226834" y="335330"/>
                  </a:lnTo>
                  <a:lnTo>
                    <a:pt x="227418" y="336283"/>
                  </a:lnTo>
                  <a:lnTo>
                    <a:pt x="242392" y="326986"/>
                  </a:lnTo>
                  <a:lnTo>
                    <a:pt x="241820" y="326034"/>
                  </a:lnTo>
                  <a:close/>
                </a:path>
                <a:path w="440055" h="393064">
                  <a:moveTo>
                    <a:pt x="101523" y="116547"/>
                  </a:moveTo>
                  <a:lnTo>
                    <a:pt x="86550" y="125844"/>
                  </a:lnTo>
                  <a:lnTo>
                    <a:pt x="87147" y="126796"/>
                  </a:lnTo>
                  <a:lnTo>
                    <a:pt x="102120" y="117500"/>
                  </a:lnTo>
                  <a:lnTo>
                    <a:pt x="101523" y="116547"/>
                  </a:lnTo>
                  <a:close/>
                </a:path>
                <a:path w="440055" h="393064">
                  <a:moveTo>
                    <a:pt x="208114" y="346951"/>
                  </a:moveTo>
                  <a:lnTo>
                    <a:pt x="193141" y="356247"/>
                  </a:lnTo>
                  <a:lnTo>
                    <a:pt x="193725" y="357200"/>
                  </a:lnTo>
                  <a:lnTo>
                    <a:pt x="208699" y="347903"/>
                  </a:lnTo>
                  <a:lnTo>
                    <a:pt x="208114" y="346951"/>
                  </a:lnTo>
                  <a:close/>
                </a:path>
                <a:path w="440055" h="393064">
                  <a:moveTo>
                    <a:pt x="67830" y="137464"/>
                  </a:moveTo>
                  <a:lnTo>
                    <a:pt x="52857" y="146748"/>
                  </a:lnTo>
                  <a:lnTo>
                    <a:pt x="53441" y="147713"/>
                  </a:lnTo>
                  <a:lnTo>
                    <a:pt x="68414" y="138417"/>
                  </a:lnTo>
                  <a:lnTo>
                    <a:pt x="67830" y="137464"/>
                  </a:lnTo>
                  <a:close/>
                </a:path>
                <a:path w="440055" h="393064">
                  <a:moveTo>
                    <a:pt x="174421" y="367868"/>
                  </a:moveTo>
                  <a:lnTo>
                    <a:pt x="159448" y="377164"/>
                  </a:lnTo>
                  <a:lnTo>
                    <a:pt x="160020" y="378104"/>
                  </a:lnTo>
                  <a:lnTo>
                    <a:pt x="175006" y="368820"/>
                  </a:lnTo>
                  <a:lnTo>
                    <a:pt x="174421" y="367868"/>
                  </a:lnTo>
                  <a:close/>
                </a:path>
                <a:path w="440055" h="393064">
                  <a:moveTo>
                    <a:pt x="34137" y="158369"/>
                  </a:moveTo>
                  <a:lnTo>
                    <a:pt x="19164" y="167665"/>
                  </a:lnTo>
                  <a:lnTo>
                    <a:pt x="19735" y="168617"/>
                  </a:lnTo>
                  <a:lnTo>
                    <a:pt x="34721" y="159321"/>
                  </a:lnTo>
                  <a:lnTo>
                    <a:pt x="34137" y="158369"/>
                  </a:lnTo>
                  <a:close/>
                </a:path>
                <a:path w="440055" h="393064">
                  <a:moveTo>
                    <a:pt x="124282" y="389001"/>
                  </a:moveTo>
                  <a:lnTo>
                    <a:pt x="123786" y="390004"/>
                  </a:lnTo>
                  <a:lnTo>
                    <a:pt x="129349" y="392823"/>
                  </a:lnTo>
                  <a:lnTo>
                    <a:pt x="135890" y="392722"/>
                  </a:lnTo>
                  <a:lnTo>
                    <a:pt x="137806" y="391655"/>
                  </a:lnTo>
                  <a:lnTo>
                    <a:pt x="129514" y="391655"/>
                  </a:lnTo>
                  <a:lnTo>
                    <a:pt x="124282" y="389001"/>
                  </a:lnTo>
                  <a:close/>
                </a:path>
                <a:path w="440055" h="393064">
                  <a:moveTo>
                    <a:pt x="140728" y="388747"/>
                  </a:moveTo>
                  <a:lnTo>
                    <a:pt x="135661" y="391566"/>
                  </a:lnTo>
                  <a:lnTo>
                    <a:pt x="129514" y="391655"/>
                  </a:lnTo>
                  <a:lnTo>
                    <a:pt x="137806" y="391655"/>
                  </a:lnTo>
                  <a:lnTo>
                    <a:pt x="141274" y="389724"/>
                  </a:lnTo>
                  <a:lnTo>
                    <a:pt x="140728" y="388747"/>
                  </a:lnTo>
                  <a:close/>
                </a:path>
                <a:path w="440055" h="393064">
                  <a:moveTo>
                    <a:pt x="2463" y="181952"/>
                  </a:moveTo>
                  <a:lnTo>
                    <a:pt x="0" y="187655"/>
                  </a:lnTo>
                  <a:lnTo>
                    <a:pt x="469" y="194259"/>
                  </a:lnTo>
                  <a:lnTo>
                    <a:pt x="4737" y="201218"/>
                  </a:lnTo>
                  <a:lnTo>
                    <a:pt x="5676" y="200634"/>
                  </a:lnTo>
                  <a:lnTo>
                    <a:pt x="1600" y="193992"/>
                  </a:lnTo>
                  <a:lnTo>
                    <a:pt x="1143" y="187782"/>
                  </a:lnTo>
                  <a:lnTo>
                    <a:pt x="3479" y="182397"/>
                  </a:lnTo>
                  <a:lnTo>
                    <a:pt x="2463" y="181952"/>
                  </a:lnTo>
                  <a:close/>
                </a:path>
                <a:path w="440055" h="393064">
                  <a:moveTo>
                    <a:pt x="17348" y="219684"/>
                  </a:moveTo>
                  <a:lnTo>
                    <a:pt x="16421" y="220268"/>
                  </a:lnTo>
                  <a:lnTo>
                    <a:pt x="25755" y="235496"/>
                  </a:lnTo>
                  <a:lnTo>
                    <a:pt x="26695" y="234924"/>
                  </a:lnTo>
                  <a:lnTo>
                    <a:pt x="17348" y="219684"/>
                  </a:lnTo>
                  <a:close/>
                </a:path>
                <a:path w="440055" h="393064">
                  <a:moveTo>
                    <a:pt x="38379" y="253974"/>
                  </a:moveTo>
                  <a:lnTo>
                    <a:pt x="37439" y="254546"/>
                  </a:lnTo>
                  <a:lnTo>
                    <a:pt x="46786" y="269786"/>
                  </a:lnTo>
                  <a:lnTo>
                    <a:pt x="47713" y="269201"/>
                  </a:lnTo>
                  <a:lnTo>
                    <a:pt x="38379" y="253974"/>
                  </a:lnTo>
                  <a:close/>
                </a:path>
                <a:path w="440055" h="393064">
                  <a:moveTo>
                    <a:pt x="59397" y="288251"/>
                  </a:moveTo>
                  <a:lnTo>
                    <a:pt x="58458" y="288823"/>
                  </a:lnTo>
                  <a:lnTo>
                    <a:pt x="67805" y="304063"/>
                  </a:lnTo>
                  <a:lnTo>
                    <a:pt x="68745" y="303491"/>
                  </a:lnTo>
                  <a:lnTo>
                    <a:pt x="59397" y="288251"/>
                  </a:lnTo>
                  <a:close/>
                </a:path>
                <a:path w="440055" h="393064">
                  <a:moveTo>
                    <a:pt x="80429" y="322529"/>
                  </a:moveTo>
                  <a:lnTo>
                    <a:pt x="79489" y="323100"/>
                  </a:lnTo>
                  <a:lnTo>
                    <a:pt x="88836" y="338340"/>
                  </a:lnTo>
                  <a:lnTo>
                    <a:pt x="89763" y="337769"/>
                  </a:lnTo>
                  <a:lnTo>
                    <a:pt x="80429" y="322529"/>
                  </a:lnTo>
                  <a:close/>
                </a:path>
                <a:path w="440055" h="393064">
                  <a:moveTo>
                    <a:pt x="101434" y="356806"/>
                  </a:moveTo>
                  <a:lnTo>
                    <a:pt x="100507" y="357390"/>
                  </a:lnTo>
                  <a:lnTo>
                    <a:pt x="109842" y="372630"/>
                  </a:lnTo>
                  <a:lnTo>
                    <a:pt x="110782" y="372046"/>
                  </a:lnTo>
                  <a:lnTo>
                    <a:pt x="101434" y="3568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42515" y="2042477"/>
              <a:ext cx="274040" cy="212932"/>
            </a:xfrm>
            <a:prstGeom prst="rect">
              <a:avLst/>
            </a:prstGeom>
          </p:spPr>
        </p:pic>
      </p:grpSp>
      <p:sp>
        <p:nvSpPr>
          <p:cNvPr id="103" name="object 103"/>
          <p:cNvSpPr txBox="1"/>
          <p:nvPr/>
        </p:nvSpPr>
        <p:spPr>
          <a:xfrm rot="19680000">
            <a:off x="1918293" y="2242149"/>
            <a:ext cx="245216" cy="12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5"/>
              </a:lnSpc>
            </a:pPr>
            <a:r>
              <a:rPr sz="1000" spc="-9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3.500</a:t>
            </a:r>
            <a:endParaRPr sz="1000">
              <a:latin typeface="Liberation Sans Narrow"/>
              <a:cs typeface="Liberation Sans Narrow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5081536" y="3897363"/>
            <a:ext cx="1212850" cy="1233805"/>
            <a:chOff x="5081536" y="3897363"/>
            <a:chExt cx="1212850" cy="1233805"/>
          </a:xfrm>
        </p:grpSpPr>
        <p:sp>
          <p:nvSpPr>
            <p:cNvPr id="105" name="object 105"/>
            <p:cNvSpPr/>
            <p:nvPr/>
          </p:nvSpPr>
          <p:spPr>
            <a:xfrm>
              <a:off x="5247881" y="406321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81536" y="3897363"/>
              <a:ext cx="1212557" cy="1233677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5285003" y="410123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284724" y="4136999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2086673" y="4086967"/>
            <a:ext cx="240029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05" dirty="0">
                <a:solidFill>
                  <a:srgbClr val="8B968F"/>
                </a:solidFill>
                <a:latin typeface="Liberation Sans Narrow"/>
                <a:cs typeface="Liberation Sans Narrow"/>
              </a:rPr>
              <a:t>Made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115" name="object 1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48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2086000" y="4560553"/>
            <a:ext cx="24130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China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459590" y="4117880"/>
            <a:ext cx="33210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5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Toe</a:t>
            </a:r>
            <a:r>
              <a:rPr sz="1050" spc="-35" dirty="0">
                <a:solidFill>
                  <a:srgbClr val="8B968F"/>
                </a:solidFill>
                <a:latin typeface="Liberation Sans Narrow"/>
                <a:cs typeface="Liberation Sans Narrow"/>
              </a:rPr>
              <a:t> </a:t>
            </a:r>
            <a:r>
              <a:rPr sz="1050" spc="-12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Cap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359527" y="4434224"/>
            <a:ext cx="53213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1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Steel</a:t>
            </a:r>
            <a:r>
              <a:rPr sz="1050" spc="-7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5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Toe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1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Cap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113" name="object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048" rIns="0" bIns="0" rtlCol="0">
            <a:spAutoFit/>
          </a:bodyPr>
          <a:lstStyle/>
          <a:p>
            <a:pPr marL="2654935">
              <a:lnSpc>
                <a:spcPct val="100000"/>
              </a:lnSpc>
              <a:spcBef>
                <a:spcPts val="135"/>
              </a:spcBef>
            </a:pPr>
            <a:r>
              <a:rPr sz="2250" spc="-260" dirty="0"/>
              <a:t>Worker</a:t>
            </a:r>
            <a:r>
              <a:rPr sz="2250" spc="-70" dirty="0"/>
              <a:t> </a:t>
            </a:r>
            <a:r>
              <a:rPr sz="2250" spc="-245" dirty="0"/>
              <a:t>Guardian</a:t>
            </a:r>
            <a:r>
              <a:rPr sz="2250" spc="-75" dirty="0"/>
              <a:t> </a:t>
            </a:r>
            <a:r>
              <a:rPr sz="2250" spc="-320" dirty="0"/>
              <a:t>Shoes</a:t>
            </a:r>
            <a:endParaRPr sz="2250"/>
          </a:p>
        </p:txBody>
      </p:sp>
      <p:sp>
        <p:nvSpPr>
          <p:cNvPr id="114" name="object 114"/>
          <p:cNvSpPr txBox="1"/>
          <p:nvPr/>
        </p:nvSpPr>
        <p:spPr>
          <a:xfrm>
            <a:off x="4489805" y="4371992"/>
            <a:ext cx="594995" cy="342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250"/>
              </a:lnSpc>
              <a:spcBef>
                <a:spcPts val="95"/>
              </a:spcBef>
            </a:pPr>
            <a:r>
              <a:rPr sz="1050" spc="-11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39-40-41-42-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43</a:t>
            </a:r>
            <a:endParaRPr sz="1050">
              <a:latin typeface="Liberation Sans Narrow"/>
              <a:cs typeface="Liberation Sans Narrow"/>
            </a:endParaRPr>
          </a:p>
          <a:p>
            <a:pPr algn="ctr">
              <a:lnSpc>
                <a:spcPts val="1250"/>
              </a:lnSpc>
            </a:pPr>
            <a:r>
              <a:rPr sz="1050" spc="-8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-</a:t>
            </a:r>
            <a:r>
              <a:rPr sz="1050" spc="-114" dirty="0">
                <a:solidFill>
                  <a:srgbClr val="B97429"/>
                </a:solidFill>
                <a:latin typeface="Liberation Sans Narrow"/>
                <a:cs typeface="Liberation Sans Narrow"/>
              </a:rPr>
              <a:t>44-45-</a:t>
            </a:r>
            <a:r>
              <a:rPr sz="1050" spc="-3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46</a:t>
            </a:r>
            <a:endParaRPr sz="105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28" name="object 2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36168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36168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36168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70192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70192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70192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04203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04203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04203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2716161" y="688289"/>
            <a:ext cx="461009" cy="143510"/>
            <a:chOff x="2716161" y="688289"/>
            <a:chExt cx="461009" cy="143510"/>
          </a:xfrm>
        </p:grpSpPr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6161" y="694398"/>
              <a:ext cx="84645" cy="13604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2638" y="730847"/>
              <a:ext cx="133743" cy="10071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2328" y="730847"/>
              <a:ext cx="82461" cy="984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6341" y="688289"/>
              <a:ext cx="90601" cy="143268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3258654" y="688276"/>
            <a:ext cx="1186180" cy="143510"/>
            <a:chOff x="3258654" y="688276"/>
            <a:chExt cx="1186180" cy="143510"/>
          </a:xfrm>
        </p:grpSpPr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8654" y="695515"/>
              <a:ext cx="100749" cy="13380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1451" y="730847"/>
              <a:ext cx="76504" cy="10071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83914" y="730847"/>
              <a:ext cx="138099" cy="9847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43553" y="730834"/>
              <a:ext cx="84848" cy="10071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753878" y="736600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99776" y="693280"/>
              <a:ext cx="399414" cy="13826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19879" y="730847"/>
              <a:ext cx="133743" cy="10071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380369" y="688276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527092" y="693280"/>
            <a:ext cx="601345" cy="138430"/>
            <a:chOff x="4527092" y="693280"/>
            <a:chExt cx="601345" cy="138430"/>
          </a:xfrm>
        </p:grpSpPr>
        <p:sp>
          <p:nvSpPr>
            <p:cNvPr id="67" name="object 67"/>
            <p:cNvSpPr/>
            <p:nvPr/>
          </p:nvSpPr>
          <p:spPr>
            <a:xfrm>
              <a:off x="4527092" y="695515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74666" y="695515"/>
              <a:ext cx="100749" cy="13380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05413" y="694398"/>
              <a:ext cx="110083" cy="13604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837836" y="695515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77650" y="693280"/>
              <a:ext cx="250659" cy="138264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977727" y="1079192"/>
            <a:ext cx="1625066" cy="3313605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1583156" y="1185418"/>
            <a:ext cx="3757929" cy="3990975"/>
            <a:chOff x="1583156" y="1185418"/>
            <a:chExt cx="3757929" cy="3990975"/>
          </a:xfrm>
        </p:grpSpPr>
        <p:sp>
          <p:nvSpPr>
            <p:cNvPr id="74" name="object 74"/>
            <p:cNvSpPr/>
            <p:nvPr/>
          </p:nvSpPr>
          <p:spPr>
            <a:xfrm>
              <a:off x="4164190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97718" y="3942448"/>
              <a:ext cx="1212545" cy="123367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201490" y="41456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201033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358375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90747" y="3942448"/>
              <a:ext cx="1212557" cy="123367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394722" y="41456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95218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54858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88006" y="3942448"/>
              <a:ext cx="1212557" cy="123367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591993" y="41456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91701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750199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83156" y="3942448"/>
              <a:ext cx="1212557" cy="123367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86572" y="4145697"/>
              <a:ext cx="681951" cy="70384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26207" y="4256392"/>
              <a:ext cx="191795" cy="6433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68917" y="4693596"/>
              <a:ext cx="122910" cy="8301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22447" y="4693602"/>
              <a:ext cx="151409" cy="6433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58730" y="4256392"/>
              <a:ext cx="329882" cy="6433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649573" y="4404436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55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48" y="17856"/>
                  </a:moveTo>
                  <a:lnTo>
                    <a:pt x="46177" y="17856"/>
                  </a:lnTo>
                  <a:lnTo>
                    <a:pt x="46177" y="61074"/>
                  </a:lnTo>
                  <a:lnTo>
                    <a:pt x="53848" y="61074"/>
                  </a:lnTo>
                  <a:lnTo>
                    <a:pt x="53848" y="17856"/>
                  </a:lnTo>
                  <a:close/>
                </a:path>
                <a:path w="173354" h="62229">
                  <a:moveTo>
                    <a:pt x="54889" y="8445"/>
                  </a:moveTo>
                  <a:lnTo>
                    <a:pt x="54813" y="2997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2997"/>
                  </a:lnTo>
                  <a:lnTo>
                    <a:pt x="45199" y="8445"/>
                  </a:lnTo>
                  <a:lnTo>
                    <a:pt x="47053" y="10579"/>
                  </a:lnTo>
                  <a:lnTo>
                    <a:pt x="52959" y="10579"/>
                  </a:lnTo>
                  <a:lnTo>
                    <a:pt x="54889" y="8445"/>
                  </a:lnTo>
                  <a:close/>
                </a:path>
                <a:path w="173354" h="62229">
                  <a:moveTo>
                    <a:pt x="96558" y="54825"/>
                  </a:moveTo>
                  <a:lnTo>
                    <a:pt x="71615" y="54825"/>
                  </a:lnTo>
                  <a:lnTo>
                    <a:pt x="71615" y="54648"/>
                  </a:lnTo>
                  <a:lnTo>
                    <a:pt x="73558" y="52501"/>
                  </a:lnTo>
                  <a:lnTo>
                    <a:pt x="77076" y="47955"/>
                  </a:lnTo>
                  <a:lnTo>
                    <a:pt x="96113" y="22758"/>
                  </a:lnTo>
                  <a:lnTo>
                    <a:pt x="96202" y="17856"/>
                  </a:lnTo>
                  <a:lnTo>
                    <a:pt x="63690" y="17856"/>
                  </a:lnTo>
                  <a:lnTo>
                    <a:pt x="63690" y="24193"/>
                  </a:lnTo>
                  <a:lnTo>
                    <a:pt x="86779" y="24193"/>
                  </a:lnTo>
                  <a:lnTo>
                    <a:pt x="86779" y="24371"/>
                  </a:lnTo>
                  <a:lnTo>
                    <a:pt x="83070" y="28740"/>
                  </a:lnTo>
                  <a:lnTo>
                    <a:pt x="81229" y="31064"/>
                  </a:lnTo>
                  <a:lnTo>
                    <a:pt x="61925" y="56527"/>
                  </a:lnTo>
                  <a:lnTo>
                    <a:pt x="61925" y="61074"/>
                  </a:lnTo>
                  <a:lnTo>
                    <a:pt x="96558" y="61074"/>
                  </a:lnTo>
                  <a:lnTo>
                    <a:pt x="96558" y="54825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57"/>
                  </a:lnTo>
                  <a:lnTo>
                    <a:pt x="134645" y="24041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69"/>
                  </a:lnTo>
                  <a:lnTo>
                    <a:pt x="105956" y="23622"/>
                  </a:lnTo>
                  <a:lnTo>
                    <a:pt x="101981" y="31038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19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70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06"/>
                  </a:moveTo>
                  <a:lnTo>
                    <a:pt x="168910" y="38836"/>
                  </a:lnTo>
                  <a:lnTo>
                    <a:pt x="161594" y="36068"/>
                  </a:lnTo>
                  <a:lnTo>
                    <a:pt x="155956" y="33832"/>
                  </a:lnTo>
                  <a:lnTo>
                    <a:pt x="153492" y="32219"/>
                  </a:lnTo>
                  <a:lnTo>
                    <a:pt x="153492" y="25425"/>
                  </a:lnTo>
                  <a:lnTo>
                    <a:pt x="156044" y="22656"/>
                  </a:lnTo>
                  <a:lnTo>
                    <a:pt x="164503" y="22656"/>
                  </a:lnTo>
                  <a:lnTo>
                    <a:pt x="167678" y="24269"/>
                  </a:lnTo>
                  <a:lnTo>
                    <a:pt x="169354" y="25247"/>
                  </a:lnTo>
                  <a:lnTo>
                    <a:pt x="171208" y="19532"/>
                  </a:lnTo>
                  <a:lnTo>
                    <a:pt x="168910" y="18110"/>
                  </a:lnTo>
                  <a:lnTo>
                    <a:pt x="165214" y="16852"/>
                  </a:lnTo>
                  <a:lnTo>
                    <a:pt x="151638" y="16852"/>
                  </a:lnTo>
                  <a:lnTo>
                    <a:pt x="146088" y="22567"/>
                  </a:lnTo>
                  <a:lnTo>
                    <a:pt x="146088" y="34734"/>
                  </a:lnTo>
                  <a:lnTo>
                    <a:pt x="149707" y="39014"/>
                  </a:lnTo>
                  <a:lnTo>
                    <a:pt x="163093" y="44030"/>
                  </a:lnTo>
                  <a:lnTo>
                    <a:pt x="165303" y="45999"/>
                  </a:lnTo>
                  <a:lnTo>
                    <a:pt x="165303" y="53416"/>
                  </a:lnTo>
                  <a:lnTo>
                    <a:pt x="162661" y="56184"/>
                  </a:lnTo>
                  <a:lnTo>
                    <a:pt x="153136" y="56184"/>
                  </a:lnTo>
                  <a:lnTo>
                    <a:pt x="149085" y="54584"/>
                  </a:lnTo>
                  <a:lnTo>
                    <a:pt x="146799" y="53149"/>
                  </a:lnTo>
                  <a:lnTo>
                    <a:pt x="144856" y="59042"/>
                  </a:lnTo>
                  <a:lnTo>
                    <a:pt x="147853" y="60833"/>
                  </a:lnTo>
                  <a:lnTo>
                    <a:pt x="152171" y="62077"/>
                  </a:lnTo>
                  <a:lnTo>
                    <a:pt x="166979" y="62077"/>
                  </a:lnTo>
                  <a:lnTo>
                    <a:pt x="172783" y="56629"/>
                  </a:lnTo>
                  <a:lnTo>
                    <a:pt x="172783" y="42506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4153" y="4644415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76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68"/>
                  </a:lnTo>
                  <a:lnTo>
                    <a:pt x="21932" y="126123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58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400" y="33578"/>
                  </a:moveTo>
                  <a:lnTo>
                    <a:pt x="108191" y="33578"/>
                  </a:lnTo>
                  <a:lnTo>
                    <a:pt x="108191" y="39293"/>
                  </a:lnTo>
                  <a:lnTo>
                    <a:pt x="129400" y="39293"/>
                  </a:lnTo>
                  <a:lnTo>
                    <a:pt x="129400" y="33578"/>
                  </a:lnTo>
                  <a:close/>
                </a:path>
                <a:path w="445770" h="154939">
                  <a:moveTo>
                    <a:pt x="129565" y="147231"/>
                  </a:moveTo>
                  <a:lnTo>
                    <a:pt x="104533" y="147231"/>
                  </a:lnTo>
                  <a:lnTo>
                    <a:pt x="104533" y="94386"/>
                  </a:lnTo>
                  <a:lnTo>
                    <a:pt x="96888" y="94386"/>
                  </a:lnTo>
                  <a:lnTo>
                    <a:pt x="96888" y="153657"/>
                  </a:lnTo>
                  <a:lnTo>
                    <a:pt x="129565" y="153657"/>
                  </a:lnTo>
                  <a:lnTo>
                    <a:pt x="129565" y="147231"/>
                  </a:lnTo>
                  <a:close/>
                </a:path>
                <a:path w="445770" h="154939">
                  <a:moveTo>
                    <a:pt x="151472" y="126987"/>
                  </a:moveTo>
                  <a:lnTo>
                    <a:pt x="130263" y="126987"/>
                  </a:lnTo>
                  <a:lnTo>
                    <a:pt x="130263" y="132702"/>
                  </a:lnTo>
                  <a:lnTo>
                    <a:pt x="151472" y="132702"/>
                  </a:lnTo>
                  <a:lnTo>
                    <a:pt x="151472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48"/>
                  </a:moveTo>
                  <a:lnTo>
                    <a:pt x="193167" y="977"/>
                  </a:lnTo>
                  <a:lnTo>
                    <a:pt x="183527" y="977"/>
                  </a:lnTo>
                  <a:lnTo>
                    <a:pt x="170395" y="37109"/>
                  </a:lnTo>
                  <a:lnTo>
                    <a:pt x="168313" y="44043"/>
                  </a:lnTo>
                  <a:lnTo>
                    <a:pt x="166916" y="50025"/>
                  </a:lnTo>
                  <a:lnTo>
                    <a:pt x="166573" y="50025"/>
                  </a:lnTo>
                  <a:lnTo>
                    <a:pt x="165100" y="43865"/>
                  </a:lnTo>
                  <a:lnTo>
                    <a:pt x="163182" y="36931"/>
                  </a:lnTo>
                  <a:lnTo>
                    <a:pt x="150749" y="977"/>
                  </a:lnTo>
                  <a:lnTo>
                    <a:pt x="141109" y="977"/>
                  </a:lnTo>
                  <a:lnTo>
                    <a:pt x="137020" y="60248"/>
                  </a:lnTo>
                  <a:lnTo>
                    <a:pt x="144233" y="60248"/>
                  </a:lnTo>
                  <a:lnTo>
                    <a:pt x="146151" y="28003"/>
                  </a:lnTo>
                  <a:lnTo>
                    <a:pt x="146926" y="8724"/>
                  </a:lnTo>
                  <a:lnTo>
                    <a:pt x="147104" y="8724"/>
                  </a:lnTo>
                  <a:lnTo>
                    <a:pt x="148755" y="15671"/>
                  </a:lnTo>
                  <a:lnTo>
                    <a:pt x="151015" y="23317"/>
                  </a:lnTo>
                  <a:lnTo>
                    <a:pt x="153885" y="31673"/>
                  </a:lnTo>
                  <a:lnTo>
                    <a:pt x="163182" y="59880"/>
                  </a:lnTo>
                  <a:lnTo>
                    <a:pt x="169176" y="59880"/>
                  </a:lnTo>
                  <a:lnTo>
                    <a:pt x="182130" y="23571"/>
                  </a:lnTo>
                  <a:lnTo>
                    <a:pt x="184823" y="15582"/>
                  </a:lnTo>
                  <a:lnTo>
                    <a:pt x="186829" y="8724"/>
                  </a:lnTo>
                  <a:lnTo>
                    <a:pt x="187083" y="8724"/>
                  </a:lnTo>
                  <a:lnTo>
                    <a:pt x="187121" y="14630"/>
                  </a:lnTo>
                  <a:lnTo>
                    <a:pt x="187655" y="27800"/>
                  </a:lnTo>
                  <a:lnTo>
                    <a:pt x="189344" y="60248"/>
                  </a:lnTo>
                  <a:lnTo>
                    <a:pt x="196824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62" y="153657"/>
                  </a:moveTo>
                  <a:lnTo>
                    <a:pt x="227812" y="123228"/>
                  </a:lnTo>
                  <a:lnTo>
                    <a:pt x="245630" y="94386"/>
                  </a:lnTo>
                  <a:lnTo>
                    <a:pt x="236931" y="94386"/>
                  </a:lnTo>
                  <a:lnTo>
                    <a:pt x="225285" y="114782"/>
                  </a:lnTo>
                  <a:lnTo>
                    <a:pt x="223634" y="118389"/>
                  </a:lnTo>
                  <a:lnTo>
                    <a:pt x="223456" y="118389"/>
                  </a:lnTo>
                  <a:lnTo>
                    <a:pt x="220154" y="112153"/>
                  </a:lnTo>
                  <a:lnTo>
                    <a:pt x="210159" y="94386"/>
                  </a:lnTo>
                  <a:lnTo>
                    <a:pt x="201472" y="94386"/>
                  </a:lnTo>
                  <a:lnTo>
                    <a:pt x="218681" y="123672"/>
                  </a:lnTo>
                  <a:lnTo>
                    <a:pt x="200774" y="153657"/>
                  </a:lnTo>
                  <a:lnTo>
                    <a:pt x="209473" y="153657"/>
                  </a:lnTo>
                  <a:lnTo>
                    <a:pt x="216509" y="140639"/>
                  </a:lnTo>
                  <a:lnTo>
                    <a:pt x="219557" y="135458"/>
                  </a:lnTo>
                  <a:lnTo>
                    <a:pt x="221195" y="132372"/>
                  </a:lnTo>
                  <a:lnTo>
                    <a:pt x="222859" y="128854"/>
                  </a:lnTo>
                  <a:lnTo>
                    <a:pt x="223024" y="128854"/>
                  </a:lnTo>
                  <a:lnTo>
                    <a:pt x="226682" y="135623"/>
                  </a:lnTo>
                  <a:lnTo>
                    <a:pt x="229806" y="140639"/>
                  </a:lnTo>
                  <a:lnTo>
                    <a:pt x="237286" y="153657"/>
                  </a:lnTo>
                  <a:lnTo>
                    <a:pt x="246062" y="153657"/>
                  </a:lnTo>
                  <a:close/>
                </a:path>
                <a:path w="445770" h="154939">
                  <a:moveTo>
                    <a:pt x="267919" y="53822"/>
                  </a:moveTo>
                  <a:lnTo>
                    <a:pt x="242887" y="53822"/>
                  </a:lnTo>
                  <a:lnTo>
                    <a:pt x="242887" y="977"/>
                  </a:lnTo>
                  <a:lnTo>
                    <a:pt x="235242" y="977"/>
                  </a:lnTo>
                  <a:lnTo>
                    <a:pt x="235242" y="60248"/>
                  </a:lnTo>
                  <a:lnTo>
                    <a:pt x="267919" y="60248"/>
                  </a:lnTo>
                  <a:lnTo>
                    <a:pt x="267919" y="53822"/>
                  </a:lnTo>
                  <a:close/>
                </a:path>
                <a:path w="445770" h="154939">
                  <a:moveTo>
                    <a:pt x="287451" y="147231"/>
                  </a:moveTo>
                  <a:lnTo>
                    <a:pt x="262420" y="147231"/>
                  </a:lnTo>
                  <a:lnTo>
                    <a:pt x="262420" y="94386"/>
                  </a:lnTo>
                  <a:lnTo>
                    <a:pt x="254774" y="94386"/>
                  </a:lnTo>
                  <a:lnTo>
                    <a:pt x="254774" y="153657"/>
                  </a:lnTo>
                  <a:lnTo>
                    <a:pt x="287451" y="153657"/>
                  </a:lnTo>
                  <a:lnTo>
                    <a:pt x="287451" y="147231"/>
                  </a:lnTo>
                  <a:close/>
                </a:path>
                <a:path w="445770" h="154939">
                  <a:moveTo>
                    <a:pt x="289826" y="33578"/>
                  </a:moveTo>
                  <a:lnTo>
                    <a:pt x="268617" y="33578"/>
                  </a:lnTo>
                  <a:lnTo>
                    <a:pt x="268617" y="39293"/>
                  </a:lnTo>
                  <a:lnTo>
                    <a:pt x="289826" y="39293"/>
                  </a:lnTo>
                  <a:lnTo>
                    <a:pt x="289826" y="33578"/>
                  </a:lnTo>
                  <a:close/>
                </a:path>
                <a:path w="445770" h="154939">
                  <a:moveTo>
                    <a:pt x="309359" y="126987"/>
                  </a:moveTo>
                  <a:lnTo>
                    <a:pt x="288150" y="126987"/>
                  </a:lnTo>
                  <a:lnTo>
                    <a:pt x="288150" y="132702"/>
                  </a:lnTo>
                  <a:lnTo>
                    <a:pt x="309359" y="132702"/>
                  </a:lnTo>
                  <a:lnTo>
                    <a:pt x="309359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67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69"/>
                  </a:lnTo>
                  <a:lnTo>
                    <a:pt x="339763" y="96469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69"/>
                  </a:lnTo>
                  <a:lnTo>
                    <a:pt x="338455" y="96469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48" y="153657"/>
                  </a:moveTo>
                  <a:lnTo>
                    <a:pt x="385699" y="123228"/>
                  </a:lnTo>
                  <a:lnTo>
                    <a:pt x="403517" y="94386"/>
                  </a:lnTo>
                  <a:lnTo>
                    <a:pt x="394817" y="94386"/>
                  </a:lnTo>
                  <a:lnTo>
                    <a:pt x="383171" y="114782"/>
                  </a:lnTo>
                  <a:lnTo>
                    <a:pt x="381520" y="118389"/>
                  </a:lnTo>
                  <a:lnTo>
                    <a:pt x="381342" y="118389"/>
                  </a:lnTo>
                  <a:lnTo>
                    <a:pt x="378040" y="112153"/>
                  </a:lnTo>
                  <a:lnTo>
                    <a:pt x="368046" y="94386"/>
                  </a:lnTo>
                  <a:lnTo>
                    <a:pt x="359359" y="94386"/>
                  </a:lnTo>
                  <a:lnTo>
                    <a:pt x="376567" y="123672"/>
                  </a:lnTo>
                  <a:lnTo>
                    <a:pt x="358660" y="153657"/>
                  </a:lnTo>
                  <a:lnTo>
                    <a:pt x="367360" y="153657"/>
                  </a:lnTo>
                  <a:lnTo>
                    <a:pt x="374396" y="140639"/>
                  </a:lnTo>
                  <a:lnTo>
                    <a:pt x="377431" y="135458"/>
                  </a:lnTo>
                  <a:lnTo>
                    <a:pt x="379082" y="132372"/>
                  </a:lnTo>
                  <a:lnTo>
                    <a:pt x="380746" y="128854"/>
                  </a:lnTo>
                  <a:lnTo>
                    <a:pt x="380911" y="128854"/>
                  </a:lnTo>
                  <a:lnTo>
                    <a:pt x="384568" y="135623"/>
                  </a:lnTo>
                  <a:lnTo>
                    <a:pt x="387692" y="140639"/>
                  </a:lnTo>
                  <a:lnTo>
                    <a:pt x="395173" y="153657"/>
                  </a:lnTo>
                  <a:lnTo>
                    <a:pt x="403948" y="153657"/>
                  </a:lnTo>
                  <a:close/>
                </a:path>
                <a:path w="445770" h="154939">
                  <a:moveTo>
                    <a:pt x="445325" y="147231"/>
                  </a:moveTo>
                  <a:lnTo>
                    <a:pt x="420293" y="147231"/>
                  </a:lnTo>
                  <a:lnTo>
                    <a:pt x="420293" y="94386"/>
                  </a:lnTo>
                  <a:lnTo>
                    <a:pt x="412648" y="94386"/>
                  </a:lnTo>
                  <a:lnTo>
                    <a:pt x="412648" y="153657"/>
                  </a:lnTo>
                  <a:lnTo>
                    <a:pt x="445325" y="153657"/>
                  </a:lnTo>
                  <a:lnTo>
                    <a:pt x="445325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40072" y="4256392"/>
              <a:ext cx="211543" cy="6433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73752" y="4259643"/>
              <a:ext cx="172974" cy="79768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410875" y="4695863"/>
              <a:ext cx="262255" cy="62230"/>
            </a:xfrm>
            <a:custGeom>
              <a:avLst/>
              <a:gdLst/>
              <a:ahLst/>
              <a:cxnLst/>
              <a:rect l="l" t="t" r="r" b="b"/>
              <a:pathLst>
                <a:path w="262254" h="62229">
                  <a:moveTo>
                    <a:pt x="36652" y="12725"/>
                  </a:moveTo>
                  <a:lnTo>
                    <a:pt x="34632" y="8343"/>
                  </a:lnTo>
                  <a:lnTo>
                    <a:pt x="32740" y="6642"/>
                  </a:lnTo>
                  <a:lnTo>
                    <a:pt x="28994" y="3251"/>
                  </a:lnTo>
                  <a:lnTo>
                    <a:pt x="28994" y="10579"/>
                  </a:lnTo>
                  <a:lnTo>
                    <a:pt x="28994" y="26822"/>
                  </a:lnTo>
                  <a:lnTo>
                    <a:pt x="23355" y="31470"/>
                  </a:lnTo>
                  <a:lnTo>
                    <a:pt x="11544" y="31470"/>
                  </a:lnTo>
                  <a:lnTo>
                    <a:pt x="8991" y="31292"/>
                  </a:lnTo>
                  <a:lnTo>
                    <a:pt x="7759" y="30937"/>
                  </a:lnTo>
                  <a:lnTo>
                    <a:pt x="7759" y="7188"/>
                  </a:lnTo>
                  <a:lnTo>
                    <a:pt x="9080" y="6921"/>
                  </a:lnTo>
                  <a:lnTo>
                    <a:pt x="11544" y="6642"/>
                  </a:lnTo>
                  <a:lnTo>
                    <a:pt x="23444" y="6642"/>
                  </a:lnTo>
                  <a:lnTo>
                    <a:pt x="28994" y="10579"/>
                  </a:lnTo>
                  <a:lnTo>
                    <a:pt x="28994" y="3251"/>
                  </a:lnTo>
                  <a:lnTo>
                    <a:pt x="27927" y="2273"/>
                  </a:lnTo>
                  <a:lnTo>
                    <a:pt x="22377" y="495"/>
                  </a:lnTo>
                  <a:lnTo>
                    <a:pt x="8724" y="495"/>
                  </a:lnTo>
                  <a:lnTo>
                    <a:pt x="3695" y="1028"/>
                  </a:lnTo>
                  <a:lnTo>
                    <a:pt x="0" y="1651"/>
                  </a:lnTo>
                  <a:lnTo>
                    <a:pt x="0" y="61074"/>
                  </a:lnTo>
                  <a:lnTo>
                    <a:pt x="7759" y="61074"/>
                  </a:lnTo>
                  <a:lnTo>
                    <a:pt x="7759" y="37274"/>
                  </a:lnTo>
                  <a:lnTo>
                    <a:pt x="9347" y="37541"/>
                  </a:lnTo>
                  <a:lnTo>
                    <a:pt x="11633" y="37719"/>
                  </a:lnTo>
                  <a:lnTo>
                    <a:pt x="21412" y="37719"/>
                  </a:lnTo>
                  <a:lnTo>
                    <a:pt x="22771" y="37274"/>
                  </a:lnTo>
                  <a:lnTo>
                    <a:pt x="28016" y="35572"/>
                  </a:lnTo>
                  <a:lnTo>
                    <a:pt x="31737" y="31470"/>
                  </a:lnTo>
                  <a:lnTo>
                    <a:pt x="35064" y="27990"/>
                  </a:lnTo>
                  <a:lnTo>
                    <a:pt x="36652" y="23698"/>
                  </a:lnTo>
                  <a:lnTo>
                    <a:pt x="36652" y="12725"/>
                  </a:lnTo>
                  <a:close/>
                </a:path>
                <a:path w="262254" h="62229">
                  <a:moveTo>
                    <a:pt x="97726" y="30949"/>
                  </a:moveTo>
                  <a:lnTo>
                    <a:pt x="95948" y="18770"/>
                  </a:lnTo>
                  <a:lnTo>
                    <a:pt x="90805" y="8953"/>
                  </a:lnTo>
                  <a:lnTo>
                    <a:pt x="89585" y="8001"/>
                  </a:lnTo>
                  <a:lnTo>
                    <a:pt x="89585" y="30949"/>
                  </a:lnTo>
                  <a:lnTo>
                    <a:pt x="89573" y="31394"/>
                  </a:lnTo>
                  <a:lnTo>
                    <a:pt x="88392" y="40500"/>
                  </a:lnTo>
                  <a:lnTo>
                    <a:pt x="84785" y="48348"/>
                  </a:lnTo>
                  <a:lnTo>
                    <a:pt x="78828" y="53733"/>
                  </a:lnTo>
                  <a:lnTo>
                    <a:pt x="70586" y="55740"/>
                  </a:lnTo>
                  <a:lnTo>
                    <a:pt x="62509" y="53809"/>
                  </a:lnTo>
                  <a:lnTo>
                    <a:pt x="56527" y="48552"/>
                  </a:lnTo>
                  <a:lnTo>
                    <a:pt x="52819" y="40728"/>
                  </a:lnTo>
                  <a:lnTo>
                    <a:pt x="51574" y="31394"/>
                  </a:lnTo>
                  <a:lnTo>
                    <a:pt x="51562" y="30949"/>
                  </a:lnTo>
                  <a:lnTo>
                    <a:pt x="52793" y="21564"/>
                  </a:lnTo>
                  <a:lnTo>
                    <a:pt x="56476" y="13665"/>
                  </a:lnTo>
                  <a:lnTo>
                    <a:pt x="62471" y="8305"/>
                  </a:lnTo>
                  <a:lnTo>
                    <a:pt x="70675" y="6324"/>
                  </a:lnTo>
                  <a:lnTo>
                    <a:pt x="79121" y="8470"/>
                  </a:lnTo>
                  <a:lnTo>
                    <a:pt x="85026" y="14109"/>
                  </a:lnTo>
                  <a:lnTo>
                    <a:pt x="88480" y="22059"/>
                  </a:lnTo>
                  <a:lnTo>
                    <a:pt x="89585" y="30949"/>
                  </a:lnTo>
                  <a:lnTo>
                    <a:pt x="89585" y="8001"/>
                  </a:lnTo>
                  <a:lnTo>
                    <a:pt x="87464" y="6324"/>
                  </a:lnTo>
                  <a:lnTo>
                    <a:pt x="82473" y="2387"/>
                  </a:lnTo>
                  <a:lnTo>
                    <a:pt x="71196" y="0"/>
                  </a:lnTo>
                  <a:lnTo>
                    <a:pt x="59944" y="2311"/>
                  </a:lnTo>
                  <a:lnTo>
                    <a:pt x="51168" y="8775"/>
                  </a:lnTo>
                  <a:lnTo>
                    <a:pt x="45478" y="18694"/>
                  </a:lnTo>
                  <a:lnTo>
                    <a:pt x="43446" y="31394"/>
                  </a:lnTo>
                  <a:lnTo>
                    <a:pt x="45339" y="43751"/>
                  </a:lnTo>
                  <a:lnTo>
                    <a:pt x="50736" y="53454"/>
                  </a:lnTo>
                  <a:lnTo>
                    <a:pt x="59156" y="59804"/>
                  </a:lnTo>
                  <a:lnTo>
                    <a:pt x="70142" y="62077"/>
                  </a:lnTo>
                  <a:lnTo>
                    <a:pt x="80759" y="60020"/>
                  </a:lnTo>
                  <a:lnTo>
                    <a:pt x="87007" y="55740"/>
                  </a:lnTo>
                  <a:lnTo>
                    <a:pt x="89547" y="54000"/>
                  </a:lnTo>
                  <a:lnTo>
                    <a:pt x="95516" y="44234"/>
                  </a:lnTo>
                  <a:lnTo>
                    <a:pt x="97726" y="30949"/>
                  </a:lnTo>
                  <a:close/>
                </a:path>
                <a:path w="262254" h="62229">
                  <a:moveTo>
                    <a:pt x="144221" y="12725"/>
                  </a:moveTo>
                  <a:lnTo>
                    <a:pt x="142201" y="8343"/>
                  </a:lnTo>
                  <a:lnTo>
                    <a:pt x="140309" y="6642"/>
                  </a:lnTo>
                  <a:lnTo>
                    <a:pt x="136563" y="3251"/>
                  </a:lnTo>
                  <a:lnTo>
                    <a:pt x="136563" y="10579"/>
                  </a:lnTo>
                  <a:lnTo>
                    <a:pt x="136563" y="26822"/>
                  </a:lnTo>
                  <a:lnTo>
                    <a:pt x="130924" y="31470"/>
                  </a:lnTo>
                  <a:lnTo>
                    <a:pt x="119113" y="31470"/>
                  </a:lnTo>
                  <a:lnTo>
                    <a:pt x="116560" y="31292"/>
                  </a:lnTo>
                  <a:lnTo>
                    <a:pt x="115328" y="30937"/>
                  </a:lnTo>
                  <a:lnTo>
                    <a:pt x="115328" y="7188"/>
                  </a:lnTo>
                  <a:lnTo>
                    <a:pt x="116649" y="6921"/>
                  </a:lnTo>
                  <a:lnTo>
                    <a:pt x="119113" y="6642"/>
                  </a:lnTo>
                  <a:lnTo>
                    <a:pt x="131013" y="6642"/>
                  </a:lnTo>
                  <a:lnTo>
                    <a:pt x="136563" y="10579"/>
                  </a:lnTo>
                  <a:lnTo>
                    <a:pt x="136563" y="3251"/>
                  </a:lnTo>
                  <a:lnTo>
                    <a:pt x="135496" y="2273"/>
                  </a:lnTo>
                  <a:lnTo>
                    <a:pt x="129946" y="495"/>
                  </a:lnTo>
                  <a:lnTo>
                    <a:pt x="116293" y="495"/>
                  </a:lnTo>
                  <a:lnTo>
                    <a:pt x="111264" y="1028"/>
                  </a:lnTo>
                  <a:lnTo>
                    <a:pt x="107569" y="1651"/>
                  </a:lnTo>
                  <a:lnTo>
                    <a:pt x="107569" y="61074"/>
                  </a:lnTo>
                  <a:lnTo>
                    <a:pt x="115328" y="61074"/>
                  </a:lnTo>
                  <a:lnTo>
                    <a:pt x="115328" y="37274"/>
                  </a:lnTo>
                  <a:lnTo>
                    <a:pt x="116903" y="37541"/>
                  </a:lnTo>
                  <a:lnTo>
                    <a:pt x="119202" y="37719"/>
                  </a:lnTo>
                  <a:lnTo>
                    <a:pt x="128981" y="37719"/>
                  </a:lnTo>
                  <a:lnTo>
                    <a:pt x="130340" y="37274"/>
                  </a:lnTo>
                  <a:lnTo>
                    <a:pt x="135585" y="35572"/>
                  </a:lnTo>
                  <a:lnTo>
                    <a:pt x="139306" y="31470"/>
                  </a:lnTo>
                  <a:lnTo>
                    <a:pt x="142633" y="27990"/>
                  </a:lnTo>
                  <a:lnTo>
                    <a:pt x="144221" y="23698"/>
                  </a:lnTo>
                  <a:lnTo>
                    <a:pt x="144221" y="12725"/>
                  </a:lnTo>
                  <a:close/>
                </a:path>
                <a:path w="262254" h="62229">
                  <a:moveTo>
                    <a:pt x="187591" y="54559"/>
                  </a:moveTo>
                  <a:lnTo>
                    <a:pt x="162217" y="54559"/>
                  </a:lnTo>
                  <a:lnTo>
                    <a:pt x="162217" y="990"/>
                  </a:lnTo>
                  <a:lnTo>
                    <a:pt x="154457" y="990"/>
                  </a:lnTo>
                  <a:lnTo>
                    <a:pt x="154457" y="61074"/>
                  </a:lnTo>
                  <a:lnTo>
                    <a:pt x="187591" y="61074"/>
                  </a:lnTo>
                  <a:lnTo>
                    <a:pt x="187591" y="54559"/>
                  </a:lnTo>
                  <a:close/>
                </a:path>
                <a:path w="262254" h="62229">
                  <a:moveTo>
                    <a:pt x="203784" y="990"/>
                  </a:moveTo>
                  <a:lnTo>
                    <a:pt x="196024" y="990"/>
                  </a:lnTo>
                  <a:lnTo>
                    <a:pt x="196024" y="61074"/>
                  </a:lnTo>
                  <a:lnTo>
                    <a:pt x="203784" y="61074"/>
                  </a:lnTo>
                  <a:lnTo>
                    <a:pt x="203784" y="990"/>
                  </a:lnTo>
                  <a:close/>
                </a:path>
                <a:path w="262254" h="62229">
                  <a:moveTo>
                    <a:pt x="261797" y="990"/>
                  </a:moveTo>
                  <a:lnTo>
                    <a:pt x="254571" y="990"/>
                  </a:lnTo>
                  <a:lnTo>
                    <a:pt x="254571" y="35483"/>
                  </a:lnTo>
                  <a:lnTo>
                    <a:pt x="254749" y="42799"/>
                  </a:lnTo>
                  <a:lnTo>
                    <a:pt x="255447" y="50812"/>
                  </a:lnTo>
                  <a:lnTo>
                    <a:pt x="255270" y="50990"/>
                  </a:lnTo>
                  <a:lnTo>
                    <a:pt x="252361" y="44754"/>
                  </a:lnTo>
                  <a:lnTo>
                    <a:pt x="248932" y="38430"/>
                  </a:lnTo>
                  <a:lnTo>
                    <a:pt x="244614" y="31381"/>
                  </a:lnTo>
                  <a:lnTo>
                    <a:pt x="225577" y="990"/>
                  </a:lnTo>
                  <a:lnTo>
                    <a:pt x="217119" y="990"/>
                  </a:lnTo>
                  <a:lnTo>
                    <a:pt x="217119" y="61074"/>
                  </a:lnTo>
                  <a:lnTo>
                    <a:pt x="224434" y="61074"/>
                  </a:lnTo>
                  <a:lnTo>
                    <a:pt x="224434" y="25425"/>
                  </a:lnTo>
                  <a:lnTo>
                    <a:pt x="224256" y="18199"/>
                  </a:lnTo>
                  <a:lnTo>
                    <a:pt x="223812" y="10629"/>
                  </a:lnTo>
                  <a:lnTo>
                    <a:pt x="224078" y="10541"/>
                  </a:lnTo>
                  <a:lnTo>
                    <a:pt x="226987" y="17043"/>
                  </a:lnTo>
                  <a:lnTo>
                    <a:pt x="231038" y="23914"/>
                  </a:lnTo>
                  <a:lnTo>
                    <a:pt x="254038" y="61074"/>
                  </a:lnTo>
                  <a:lnTo>
                    <a:pt x="261797" y="61074"/>
                  </a:lnTo>
                  <a:lnTo>
                    <a:pt x="261797" y="990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05292" y="1185418"/>
              <a:ext cx="3068878" cy="282116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61861" y="2462466"/>
              <a:ext cx="478882" cy="521876"/>
            </a:xfrm>
            <a:prstGeom prst="rect">
              <a:avLst/>
            </a:prstGeom>
          </p:spPr>
        </p:pic>
      </p:grpSp>
      <p:sp>
        <p:nvSpPr>
          <p:cNvPr id="100" name="object 100"/>
          <p:cNvSpPr txBox="1"/>
          <p:nvPr/>
        </p:nvSpPr>
        <p:spPr>
          <a:xfrm>
            <a:off x="5638762" y="5183180"/>
            <a:ext cx="965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0" dirty="0">
                <a:solidFill>
                  <a:srgbClr val="6D5340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0"/>
            <a:ext cx="1029335" cy="5634355"/>
          </a:xfrm>
          <a:custGeom>
            <a:avLst/>
            <a:gdLst/>
            <a:ahLst/>
            <a:cxnLst/>
            <a:rect l="l" t="t" r="r" b="b"/>
            <a:pathLst>
              <a:path w="1029335" h="5634355">
                <a:moveTo>
                  <a:pt x="1029039" y="0"/>
                </a:moveTo>
                <a:lnTo>
                  <a:pt x="0" y="0"/>
                </a:lnTo>
                <a:lnTo>
                  <a:pt x="0" y="5633999"/>
                </a:lnTo>
                <a:lnTo>
                  <a:pt x="1029039" y="5633999"/>
                </a:lnTo>
                <a:lnTo>
                  <a:pt x="1029039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06818" y="40491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06818" y="4215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06818" y="43810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40842" y="40491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40842" y="4215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0842" y="43810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74853" y="40491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74853" y="4215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74853" y="43810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2711932" y="627494"/>
            <a:ext cx="461009" cy="139065"/>
            <a:chOff x="2711932" y="627494"/>
            <a:chExt cx="461009" cy="139065"/>
          </a:xfrm>
        </p:grpSpPr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1932" y="633399"/>
              <a:ext cx="84645" cy="13153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8422" y="668642"/>
              <a:ext cx="133731" cy="9737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8099" y="668655"/>
              <a:ext cx="82461" cy="9521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2112" y="627494"/>
              <a:ext cx="90601" cy="138518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3254425" y="634492"/>
            <a:ext cx="519430" cy="132080"/>
            <a:chOff x="3254425" y="634492"/>
            <a:chExt cx="519430" cy="132080"/>
          </a:xfrm>
        </p:grpSpPr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4425" y="634492"/>
              <a:ext cx="100749" cy="12937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77234" y="668642"/>
              <a:ext cx="76504" cy="9737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79685" y="668655"/>
              <a:ext cx="138099" cy="9521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39324" y="668642"/>
              <a:ext cx="84848" cy="9737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749649" y="674217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29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29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3837051" y="632333"/>
            <a:ext cx="574040" cy="151130"/>
            <a:chOff x="3837051" y="632333"/>
            <a:chExt cx="574040" cy="151130"/>
          </a:xfrm>
        </p:grpSpPr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7051" y="632333"/>
              <a:ext cx="402983" cy="15062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261256" y="634479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40">
                  <a:moveTo>
                    <a:pt x="17487" y="0"/>
                  </a:moveTo>
                  <a:lnTo>
                    <a:pt x="0" y="0"/>
                  </a:lnTo>
                  <a:lnTo>
                    <a:pt x="0" y="129374"/>
                  </a:lnTo>
                  <a:lnTo>
                    <a:pt x="17487" y="129374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98886" y="634492"/>
              <a:ext cx="112064" cy="129374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4476496" y="632320"/>
            <a:ext cx="122555" cy="133985"/>
            <a:chOff x="4476496" y="632320"/>
            <a:chExt cx="122555" cy="133985"/>
          </a:xfrm>
        </p:grpSpPr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76496" y="632320"/>
              <a:ext cx="81076" cy="13368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581169" y="702907"/>
              <a:ext cx="17780" cy="60960"/>
            </a:xfrm>
            <a:custGeom>
              <a:avLst/>
              <a:gdLst/>
              <a:ahLst/>
              <a:cxnLst/>
              <a:rect l="l" t="t" r="r" b="b"/>
              <a:pathLst>
                <a:path w="17779" h="60959">
                  <a:moveTo>
                    <a:pt x="0" y="60960"/>
                  </a:moveTo>
                  <a:lnTo>
                    <a:pt x="17487" y="60960"/>
                  </a:lnTo>
                  <a:lnTo>
                    <a:pt x="17487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4581169" y="632320"/>
            <a:ext cx="438784" cy="133985"/>
            <a:chOff x="4581169" y="632320"/>
            <a:chExt cx="438784" cy="133985"/>
          </a:xfrm>
        </p:grpSpPr>
        <p:sp>
          <p:nvSpPr>
            <p:cNvPr id="69" name="object 69"/>
            <p:cNvSpPr/>
            <p:nvPr/>
          </p:nvSpPr>
          <p:spPr>
            <a:xfrm>
              <a:off x="4581169" y="634326"/>
              <a:ext cx="99695" cy="129539"/>
            </a:xfrm>
            <a:custGeom>
              <a:avLst/>
              <a:gdLst/>
              <a:ahLst/>
              <a:cxnLst/>
              <a:rect l="l" t="t" r="r" b="b"/>
              <a:pathLst>
                <a:path w="99695" h="129540">
                  <a:moveTo>
                    <a:pt x="99555" y="0"/>
                  </a:moveTo>
                  <a:lnTo>
                    <a:pt x="82270" y="0"/>
                  </a:lnTo>
                  <a:lnTo>
                    <a:pt x="82270" y="54610"/>
                  </a:lnTo>
                  <a:lnTo>
                    <a:pt x="17487" y="54610"/>
                  </a:lnTo>
                  <a:lnTo>
                    <a:pt x="17487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68580"/>
                  </a:lnTo>
                  <a:lnTo>
                    <a:pt x="82270" y="68580"/>
                  </a:lnTo>
                  <a:lnTo>
                    <a:pt x="82270" y="129540"/>
                  </a:lnTo>
                  <a:lnTo>
                    <a:pt x="99555" y="129540"/>
                  </a:lnTo>
                  <a:lnTo>
                    <a:pt x="99555" y="68580"/>
                  </a:lnTo>
                  <a:lnTo>
                    <a:pt x="99555" y="54610"/>
                  </a:lnTo>
                  <a:lnTo>
                    <a:pt x="99555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03063" y="632333"/>
              <a:ext cx="122402" cy="13368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47678" y="632320"/>
              <a:ext cx="171970" cy="133680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4176699" y="3888257"/>
            <a:ext cx="1212850" cy="1233805"/>
            <a:chOff x="4176699" y="3888257"/>
            <a:chExt cx="1212850" cy="1233805"/>
          </a:xfrm>
        </p:grpSpPr>
        <p:sp>
          <p:nvSpPr>
            <p:cNvPr id="73" name="object 73"/>
            <p:cNvSpPr/>
            <p:nvPr/>
          </p:nvSpPr>
          <p:spPr>
            <a:xfrm>
              <a:off x="4343717" y="405397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76699" y="3888257"/>
              <a:ext cx="1212557" cy="123367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80064" y="4091992"/>
              <a:ext cx="681989" cy="703846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1603705" y="3888257"/>
            <a:ext cx="2953385" cy="1233805"/>
            <a:chOff x="1603705" y="3888257"/>
            <a:chExt cx="2953385" cy="1233805"/>
          </a:xfrm>
        </p:grpSpPr>
        <p:sp>
          <p:nvSpPr>
            <p:cNvPr id="77" name="object 77"/>
            <p:cNvSpPr/>
            <p:nvPr/>
          </p:nvSpPr>
          <p:spPr>
            <a:xfrm>
              <a:off x="2681008" y="405423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14180" y="3888257"/>
              <a:ext cx="1210448" cy="123367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17355" y="4092245"/>
              <a:ext cx="681990" cy="70384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769795" y="405410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03705" y="3888257"/>
              <a:ext cx="1210437" cy="123367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806917" y="409211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06638" y="412788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305"/>
                  </a:moveTo>
                  <a:lnTo>
                    <a:pt x="667905" y="446976"/>
                  </a:lnTo>
                  <a:lnTo>
                    <a:pt x="657339" y="457568"/>
                  </a:lnTo>
                  <a:lnTo>
                    <a:pt x="650468" y="470420"/>
                  </a:lnTo>
                  <a:lnTo>
                    <a:pt x="648030" y="484949"/>
                  </a:lnTo>
                  <a:lnTo>
                    <a:pt x="648030" y="587451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40"/>
                  </a:lnTo>
                  <a:lnTo>
                    <a:pt x="680618" y="627418"/>
                  </a:lnTo>
                  <a:lnTo>
                    <a:pt x="681482" y="622515"/>
                  </a:lnTo>
                  <a:lnTo>
                    <a:pt x="681482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40127" y="4190606"/>
              <a:ext cx="172999" cy="79768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029637" y="4626813"/>
              <a:ext cx="194945" cy="62230"/>
            </a:xfrm>
            <a:custGeom>
              <a:avLst/>
              <a:gdLst/>
              <a:ahLst/>
              <a:cxnLst/>
              <a:rect l="l" t="t" r="r" b="b"/>
              <a:pathLst>
                <a:path w="19494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94944" h="62229">
                  <a:moveTo>
                    <a:pt x="79375" y="35814"/>
                  </a:moveTo>
                  <a:lnTo>
                    <a:pt x="74345" y="30988"/>
                  </a:lnTo>
                  <a:lnTo>
                    <a:pt x="56108" y="23749"/>
                  </a:lnTo>
                  <a:lnTo>
                    <a:pt x="52501" y="20980"/>
                  </a:lnTo>
                  <a:lnTo>
                    <a:pt x="52501" y="11252"/>
                  </a:lnTo>
                  <a:lnTo>
                    <a:pt x="55575" y="6337"/>
                  </a:lnTo>
                  <a:lnTo>
                    <a:pt x="69062" y="6337"/>
                  </a:lnTo>
                  <a:lnTo>
                    <a:pt x="73025" y="8115"/>
                  </a:lnTo>
                  <a:lnTo>
                    <a:pt x="74968" y="9194"/>
                  </a:lnTo>
                  <a:lnTo>
                    <a:pt x="76987" y="2844"/>
                  </a:lnTo>
                  <a:lnTo>
                    <a:pt x="74434" y="1422"/>
                  </a:lnTo>
                  <a:lnTo>
                    <a:pt x="69938" y="0"/>
                  </a:lnTo>
                  <a:lnTo>
                    <a:pt x="52412" y="0"/>
                  </a:lnTo>
                  <a:lnTo>
                    <a:pt x="44653" y="6959"/>
                  </a:lnTo>
                  <a:lnTo>
                    <a:pt x="44653" y="24739"/>
                  </a:lnTo>
                  <a:lnTo>
                    <a:pt x="50736" y="29921"/>
                  </a:lnTo>
                  <a:lnTo>
                    <a:pt x="60426" y="33312"/>
                  </a:lnTo>
                  <a:lnTo>
                    <a:pt x="68440" y="36449"/>
                  </a:lnTo>
                  <a:lnTo>
                    <a:pt x="71615" y="39662"/>
                  </a:lnTo>
                  <a:lnTo>
                    <a:pt x="71615" y="51371"/>
                  </a:lnTo>
                  <a:lnTo>
                    <a:pt x="67030" y="55562"/>
                  </a:lnTo>
                  <a:lnTo>
                    <a:pt x="53911" y="55562"/>
                  </a:lnTo>
                  <a:lnTo>
                    <a:pt x="48882" y="53873"/>
                  </a:lnTo>
                  <a:lnTo>
                    <a:pt x="45453" y="51638"/>
                  </a:lnTo>
                  <a:lnTo>
                    <a:pt x="43421" y="58153"/>
                  </a:lnTo>
                  <a:lnTo>
                    <a:pt x="46596" y="60299"/>
                  </a:lnTo>
                  <a:lnTo>
                    <a:pt x="52933" y="62077"/>
                  </a:lnTo>
                  <a:lnTo>
                    <a:pt x="58661" y="62077"/>
                  </a:lnTo>
                  <a:lnTo>
                    <a:pt x="67805" y="60667"/>
                  </a:lnTo>
                  <a:lnTo>
                    <a:pt x="74269" y="56857"/>
                  </a:lnTo>
                  <a:lnTo>
                    <a:pt x="78105" y="51308"/>
                  </a:lnTo>
                  <a:lnTo>
                    <a:pt x="79375" y="44665"/>
                  </a:lnTo>
                  <a:lnTo>
                    <a:pt x="79375" y="35814"/>
                  </a:lnTo>
                  <a:close/>
                </a:path>
                <a:path w="194944" h="62229">
                  <a:moveTo>
                    <a:pt x="107746" y="34048"/>
                  </a:moveTo>
                  <a:lnTo>
                    <a:pt x="86245" y="34048"/>
                  </a:lnTo>
                  <a:lnTo>
                    <a:pt x="86245" y="39839"/>
                  </a:lnTo>
                  <a:lnTo>
                    <a:pt x="107746" y="39839"/>
                  </a:lnTo>
                  <a:lnTo>
                    <a:pt x="107746" y="34048"/>
                  </a:lnTo>
                  <a:close/>
                </a:path>
                <a:path w="194944" h="62229">
                  <a:moveTo>
                    <a:pt x="150812" y="54660"/>
                  </a:moveTo>
                  <a:lnTo>
                    <a:pt x="125171" y="54660"/>
                  </a:lnTo>
                  <a:lnTo>
                    <a:pt x="125171" y="54483"/>
                  </a:lnTo>
                  <a:lnTo>
                    <a:pt x="129667" y="50114"/>
                  </a:lnTo>
                  <a:lnTo>
                    <a:pt x="137871" y="41783"/>
                  </a:lnTo>
                  <a:lnTo>
                    <a:pt x="144094" y="34137"/>
                  </a:lnTo>
                  <a:lnTo>
                    <a:pt x="148018" y="26670"/>
                  </a:lnTo>
                  <a:lnTo>
                    <a:pt x="149402" y="18897"/>
                  </a:lnTo>
                  <a:lnTo>
                    <a:pt x="149402" y="10693"/>
                  </a:lnTo>
                  <a:lnTo>
                    <a:pt x="144297" y="2120"/>
                  </a:lnTo>
                  <a:lnTo>
                    <a:pt x="125349" y="2120"/>
                  </a:lnTo>
                  <a:lnTo>
                    <a:pt x="119710" y="4622"/>
                  </a:lnTo>
                  <a:lnTo>
                    <a:pt x="115747" y="8102"/>
                  </a:lnTo>
                  <a:lnTo>
                    <a:pt x="118211" y="13550"/>
                  </a:lnTo>
                  <a:lnTo>
                    <a:pt x="120853" y="11315"/>
                  </a:lnTo>
                  <a:lnTo>
                    <a:pt x="125171" y="8636"/>
                  </a:lnTo>
                  <a:lnTo>
                    <a:pt x="138925" y="8636"/>
                  </a:lnTo>
                  <a:lnTo>
                    <a:pt x="141655" y="14084"/>
                  </a:lnTo>
                  <a:lnTo>
                    <a:pt x="141655" y="19964"/>
                  </a:lnTo>
                  <a:lnTo>
                    <a:pt x="140373" y="26428"/>
                  </a:lnTo>
                  <a:lnTo>
                    <a:pt x="136486" y="33172"/>
                  </a:lnTo>
                  <a:lnTo>
                    <a:pt x="129857" y="40919"/>
                  </a:lnTo>
                  <a:lnTo>
                    <a:pt x="120421" y="50380"/>
                  </a:lnTo>
                  <a:lnTo>
                    <a:pt x="114249" y="56273"/>
                  </a:lnTo>
                  <a:lnTo>
                    <a:pt x="114249" y="61087"/>
                  </a:lnTo>
                  <a:lnTo>
                    <a:pt x="150812" y="61087"/>
                  </a:lnTo>
                  <a:lnTo>
                    <a:pt x="150812" y="54660"/>
                  </a:lnTo>
                  <a:close/>
                </a:path>
                <a:path w="194944" h="62229">
                  <a:moveTo>
                    <a:pt x="194818" y="35090"/>
                  </a:moveTo>
                  <a:lnTo>
                    <a:pt x="191033" y="30010"/>
                  </a:lnTo>
                  <a:lnTo>
                    <a:pt x="183095" y="25273"/>
                  </a:lnTo>
                  <a:lnTo>
                    <a:pt x="178689" y="24295"/>
                  </a:lnTo>
                  <a:lnTo>
                    <a:pt x="172173" y="24295"/>
                  </a:lnTo>
                  <a:lnTo>
                    <a:pt x="169621" y="24650"/>
                  </a:lnTo>
                  <a:lnTo>
                    <a:pt x="171818" y="9728"/>
                  </a:lnTo>
                  <a:lnTo>
                    <a:pt x="193586" y="9728"/>
                  </a:lnTo>
                  <a:lnTo>
                    <a:pt x="193586" y="3124"/>
                  </a:lnTo>
                  <a:lnTo>
                    <a:pt x="166268" y="3124"/>
                  </a:lnTo>
                  <a:lnTo>
                    <a:pt x="162572" y="30988"/>
                  </a:lnTo>
                  <a:lnTo>
                    <a:pt x="167233" y="30365"/>
                  </a:lnTo>
                  <a:lnTo>
                    <a:pt x="181952" y="30365"/>
                  </a:lnTo>
                  <a:lnTo>
                    <a:pt x="186893" y="35712"/>
                  </a:lnTo>
                  <a:lnTo>
                    <a:pt x="186982" y="50939"/>
                  </a:lnTo>
                  <a:lnTo>
                    <a:pt x="180721" y="55841"/>
                  </a:lnTo>
                  <a:lnTo>
                    <a:pt x="168211" y="55841"/>
                  </a:lnTo>
                  <a:lnTo>
                    <a:pt x="163537" y="53975"/>
                  </a:lnTo>
                  <a:lnTo>
                    <a:pt x="161163" y="52552"/>
                  </a:lnTo>
                  <a:lnTo>
                    <a:pt x="159219" y="58521"/>
                  </a:lnTo>
                  <a:lnTo>
                    <a:pt x="161950" y="60299"/>
                  </a:lnTo>
                  <a:lnTo>
                    <a:pt x="167233" y="62090"/>
                  </a:lnTo>
                  <a:lnTo>
                    <a:pt x="173494" y="62090"/>
                  </a:lnTo>
                  <a:lnTo>
                    <a:pt x="182054" y="60579"/>
                  </a:lnTo>
                  <a:lnTo>
                    <a:pt x="188810" y="56438"/>
                  </a:lnTo>
                  <a:lnTo>
                    <a:pt x="193230" y="50165"/>
                  </a:lnTo>
                  <a:lnTo>
                    <a:pt x="194818" y="42303"/>
                  </a:lnTo>
                  <a:lnTo>
                    <a:pt x="194818" y="35090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511499" y="405410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44379" y="3888257"/>
              <a:ext cx="1212557" cy="123367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548633" y="409211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548342" y="412788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0739" y="4194556"/>
              <a:ext cx="217042" cy="7882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33863" y="4579447"/>
              <a:ext cx="239585" cy="7762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04449" y="4580306"/>
              <a:ext cx="214096" cy="77757"/>
            </a:xfrm>
            <a:prstGeom prst="rect">
              <a:avLst/>
            </a:prstGeom>
          </p:spPr>
        </p:pic>
      </p:grpSp>
      <p:pic>
        <p:nvPicPr>
          <p:cNvPr id="93" name="object 9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182563" y="1494967"/>
            <a:ext cx="2242103" cy="2080310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1338402" y="1756364"/>
            <a:ext cx="2494915" cy="1802764"/>
            <a:chOff x="1338402" y="1756364"/>
            <a:chExt cx="2494915" cy="1802764"/>
          </a:xfrm>
        </p:grpSpPr>
        <p:pic>
          <p:nvPicPr>
            <p:cNvPr id="95" name="object 9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38207" y="1756364"/>
              <a:ext cx="2194953" cy="180216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38402" y="2493861"/>
              <a:ext cx="599249" cy="304533"/>
            </a:xfrm>
            <a:prstGeom prst="rect">
              <a:avLst/>
            </a:prstGeom>
          </p:spPr>
        </p:pic>
      </p:grpSp>
      <p:sp>
        <p:nvSpPr>
          <p:cNvPr id="97" name="object 97"/>
          <p:cNvSpPr/>
          <p:nvPr/>
        </p:nvSpPr>
        <p:spPr>
          <a:xfrm>
            <a:off x="952460" y="8053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246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246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648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48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648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050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050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050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49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0"/>
            <a:ext cx="1029335" cy="5634355"/>
          </a:xfrm>
          <a:custGeom>
            <a:avLst/>
            <a:gdLst/>
            <a:ahLst/>
            <a:cxnLst/>
            <a:rect l="l" t="t" r="r" b="b"/>
            <a:pathLst>
              <a:path w="1029335" h="5634355">
                <a:moveTo>
                  <a:pt x="1029039" y="0"/>
                </a:moveTo>
                <a:lnTo>
                  <a:pt x="0" y="0"/>
                </a:lnTo>
                <a:lnTo>
                  <a:pt x="0" y="5633999"/>
                </a:lnTo>
                <a:lnTo>
                  <a:pt x="1029039" y="5633999"/>
                </a:lnTo>
                <a:lnTo>
                  <a:pt x="1029039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96544" y="40491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96544" y="4215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96544" y="43810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30568" y="40491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30568" y="4215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30568" y="43810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64591" y="40491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64591" y="4215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64591" y="43810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2701645" y="627469"/>
            <a:ext cx="461009" cy="139065"/>
            <a:chOff x="2701645" y="627469"/>
            <a:chExt cx="461009" cy="139065"/>
          </a:xfrm>
        </p:grpSpPr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1645" y="633387"/>
              <a:ext cx="84645" cy="13153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8135" y="668617"/>
              <a:ext cx="133731" cy="9737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67812" y="668629"/>
              <a:ext cx="82461" cy="9521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1825" y="627469"/>
              <a:ext cx="90601" cy="138518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3244138" y="634466"/>
            <a:ext cx="519430" cy="132080"/>
            <a:chOff x="3244138" y="634466"/>
            <a:chExt cx="519430" cy="132080"/>
          </a:xfrm>
        </p:grpSpPr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4138" y="634466"/>
              <a:ext cx="100749" cy="12937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66935" y="668616"/>
              <a:ext cx="76504" cy="9737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69398" y="668629"/>
              <a:ext cx="138099" cy="9521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29037" y="668629"/>
              <a:ext cx="84848" cy="9737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739362" y="674192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29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29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3826764" y="632320"/>
            <a:ext cx="574040" cy="151130"/>
            <a:chOff x="3826764" y="632320"/>
            <a:chExt cx="574040" cy="151130"/>
          </a:xfrm>
        </p:grpSpPr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26764" y="632320"/>
              <a:ext cx="402971" cy="15062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250969" y="634466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40">
                  <a:moveTo>
                    <a:pt x="17487" y="0"/>
                  </a:moveTo>
                  <a:lnTo>
                    <a:pt x="0" y="0"/>
                  </a:lnTo>
                  <a:lnTo>
                    <a:pt x="0" y="129374"/>
                  </a:lnTo>
                  <a:lnTo>
                    <a:pt x="17487" y="129374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88599" y="634466"/>
              <a:ext cx="112077" cy="129374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4466209" y="632307"/>
            <a:ext cx="122555" cy="133985"/>
            <a:chOff x="4466209" y="632307"/>
            <a:chExt cx="122555" cy="133985"/>
          </a:xfrm>
        </p:grpSpPr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6209" y="632307"/>
              <a:ext cx="81076" cy="13368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570882" y="702881"/>
              <a:ext cx="17780" cy="60960"/>
            </a:xfrm>
            <a:custGeom>
              <a:avLst/>
              <a:gdLst/>
              <a:ahLst/>
              <a:cxnLst/>
              <a:rect l="l" t="t" r="r" b="b"/>
              <a:pathLst>
                <a:path w="17779" h="60959">
                  <a:moveTo>
                    <a:pt x="0" y="60960"/>
                  </a:moveTo>
                  <a:lnTo>
                    <a:pt x="17487" y="60960"/>
                  </a:lnTo>
                  <a:lnTo>
                    <a:pt x="17487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4570882" y="632307"/>
            <a:ext cx="438784" cy="133985"/>
            <a:chOff x="4570882" y="632307"/>
            <a:chExt cx="438784" cy="133985"/>
          </a:xfrm>
        </p:grpSpPr>
        <p:sp>
          <p:nvSpPr>
            <p:cNvPr id="69" name="object 69"/>
            <p:cNvSpPr/>
            <p:nvPr/>
          </p:nvSpPr>
          <p:spPr>
            <a:xfrm>
              <a:off x="4570882" y="634301"/>
              <a:ext cx="99695" cy="129539"/>
            </a:xfrm>
            <a:custGeom>
              <a:avLst/>
              <a:gdLst/>
              <a:ahLst/>
              <a:cxnLst/>
              <a:rect l="l" t="t" r="r" b="b"/>
              <a:pathLst>
                <a:path w="99695" h="129540">
                  <a:moveTo>
                    <a:pt x="99555" y="0"/>
                  </a:moveTo>
                  <a:lnTo>
                    <a:pt x="82270" y="0"/>
                  </a:lnTo>
                  <a:lnTo>
                    <a:pt x="82270" y="54610"/>
                  </a:lnTo>
                  <a:lnTo>
                    <a:pt x="17487" y="54610"/>
                  </a:lnTo>
                  <a:lnTo>
                    <a:pt x="17487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68580"/>
                  </a:lnTo>
                  <a:lnTo>
                    <a:pt x="82270" y="68580"/>
                  </a:lnTo>
                  <a:lnTo>
                    <a:pt x="82270" y="129540"/>
                  </a:lnTo>
                  <a:lnTo>
                    <a:pt x="99555" y="129540"/>
                  </a:lnTo>
                  <a:lnTo>
                    <a:pt x="99555" y="68580"/>
                  </a:lnTo>
                  <a:lnTo>
                    <a:pt x="99555" y="54610"/>
                  </a:lnTo>
                  <a:lnTo>
                    <a:pt x="99555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92776" y="632320"/>
              <a:ext cx="122402" cy="13368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37391" y="632307"/>
              <a:ext cx="171970" cy="133680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4167200" y="3888257"/>
            <a:ext cx="1210945" cy="1233805"/>
            <a:chOff x="4167200" y="3888257"/>
            <a:chExt cx="1210945" cy="1233805"/>
          </a:xfrm>
        </p:grpSpPr>
        <p:sp>
          <p:nvSpPr>
            <p:cNvPr id="73" name="object 73"/>
            <p:cNvSpPr/>
            <p:nvPr/>
          </p:nvSpPr>
          <p:spPr>
            <a:xfrm>
              <a:off x="4333455" y="405397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67200" y="3888257"/>
              <a:ext cx="1210448" cy="123367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69803" y="4091992"/>
              <a:ext cx="681977" cy="703846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1594205" y="3888257"/>
            <a:ext cx="2953385" cy="1233805"/>
            <a:chOff x="1594205" y="3888257"/>
            <a:chExt cx="2953385" cy="1233805"/>
          </a:xfrm>
        </p:grpSpPr>
        <p:sp>
          <p:nvSpPr>
            <p:cNvPr id="77" name="object 77"/>
            <p:cNvSpPr/>
            <p:nvPr/>
          </p:nvSpPr>
          <p:spPr>
            <a:xfrm>
              <a:off x="2670733" y="405423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02573" y="3888257"/>
              <a:ext cx="1212545" cy="123367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07081" y="4092245"/>
              <a:ext cx="681990" cy="70384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759521" y="405410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94205" y="3888257"/>
              <a:ext cx="1210437" cy="123367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796656" y="409211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96364" y="412788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29828" y="4190606"/>
              <a:ext cx="172999" cy="79768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020722" y="4627638"/>
              <a:ext cx="194310" cy="61594"/>
            </a:xfrm>
            <a:custGeom>
              <a:avLst/>
              <a:gdLst/>
              <a:ahLst/>
              <a:cxnLst/>
              <a:rect l="l" t="t" r="r" b="b"/>
              <a:pathLst>
                <a:path w="194310" h="61595">
                  <a:moveTo>
                    <a:pt x="35458" y="35331"/>
                  </a:moveTo>
                  <a:lnTo>
                    <a:pt x="30505" y="30568"/>
                  </a:lnTo>
                  <a:lnTo>
                    <a:pt x="12522" y="23431"/>
                  </a:lnTo>
                  <a:lnTo>
                    <a:pt x="8953" y="20701"/>
                  </a:lnTo>
                  <a:lnTo>
                    <a:pt x="8953" y="11087"/>
                  </a:lnTo>
                  <a:lnTo>
                    <a:pt x="11988" y="6248"/>
                  </a:lnTo>
                  <a:lnTo>
                    <a:pt x="25298" y="6248"/>
                  </a:lnTo>
                  <a:lnTo>
                    <a:pt x="29210" y="8013"/>
                  </a:lnTo>
                  <a:lnTo>
                    <a:pt x="31115" y="9067"/>
                  </a:lnTo>
                  <a:lnTo>
                    <a:pt x="33121" y="2806"/>
                  </a:lnTo>
                  <a:lnTo>
                    <a:pt x="30594" y="1397"/>
                  </a:lnTo>
                  <a:lnTo>
                    <a:pt x="26162" y="0"/>
                  </a:lnTo>
                  <a:lnTo>
                    <a:pt x="8864" y="0"/>
                  </a:lnTo>
                  <a:lnTo>
                    <a:pt x="1219" y="6858"/>
                  </a:lnTo>
                  <a:lnTo>
                    <a:pt x="1219" y="24396"/>
                  </a:lnTo>
                  <a:lnTo>
                    <a:pt x="7213" y="29514"/>
                  </a:lnTo>
                  <a:lnTo>
                    <a:pt x="16776" y="32867"/>
                  </a:lnTo>
                  <a:lnTo>
                    <a:pt x="24688" y="35953"/>
                  </a:lnTo>
                  <a:lnTo>
                    <a:pt x="27813" y="39128"/>
                  </a:lnTo>
                  <a:lnTo>
                    <a:pt x="27813" y="50673"/>
                  </a:lnTo>
                  <a:lnTo>
                    <a:pt x="23291" y="54813"/>
                  </a:lnTo>
                  <a:lnTo>
                    <a:pt x="10337" y="54813"/>
                  </a:lnTo>
                  <a:lnTo>
                    <a:pt x="5384" y="53136"/>
                  </a:lnTo>
                  <a:lnTo>
                    <a:pt x="1993" y="50939"/>
                  </a:lnTo>
                  <a:lnTo>
                    <a:pt x="0" y="57365"/>
                  </a:lnTo>
                  <a:lnTo>
                    <a:pt x="3124" y="59474"/>
                  </a:lnTo>
                  <a:lnTo>
                    <a:pt x="9385" y="61239"/>
                  </a:lnTo>
                  <a:lnTo>
                    <a:pt x="15036" y="61239"/>
                  </a:lnTo>
                  <a:lnTo>
                    <a:pt x="24053" y="59855"/>
                  </a:lnTo>
                  <a:lnTo>
                    <a:pt x="30429" y="56095"/>
                  </a:lnTo>
                  <a:lnTo>
                    <a:pt x="34201" y="50609"/>
                  </a:lnTo>
                  <a:lnTo>
                    <a:pt x="35458" y="44056"/>
                  </a:lnTo>
                  <a:lnTo>
                    <a:pt x="35458" y="35331"/>
                  </a:lnTo>
                  <a:close/>
                </a:path>
                <a:path w="194310" h="61595">
                  <a:moveTo>
                    <a:pt x="78295" y="35331"/>
                  </a:moveTo>
                  <a:lnTo>
                    <a:pt x="73342" y="30568"/>
                  </a:lnTo>
                  <a:lnTo>
                    <a:pt x="55359" y="23431"/>
                  </a:lnTo>
                  <a:lnTo>
                    <a:pt x="51790" y="20701"/>
                  </a:lnTo>
                  <a:lnTo>
                    <a:pt x="51790" y="11087"/>
                  </a:lnTo>
                  <a:lnTo>
                    <a:pt x="54825" y="6248"/>
                  </a:lnTo>
                  <a:lnTo>
                    <a:pt x="68135" y="6248"/>
                  </a:lnTo>
                  <a:lnTo>
                    <a:pt x="72047" y="8013"/>
                  </a:lnTo>
                  <a:lnTo>
                    <a:pt x="73952" y="9067"/>
                  </a:lnTo>
                  <a:lnTo>
                    <a:pt x="75958" y="2806"/>
                  </a:lnTo>
                  <a:lnTo>
                    <a:pt x="73431" y="1397"/>
                  </a:lnTo>
                  <a:lnTo>
                    <a:pt x="68999" y="0"/>
                  </a:lnTo>
                  <a:lnTo>
                    <a:pt x="51701" y="0"/>
                  </a:lnTo>
                  <a:lnTo>
                    <a:pt x="44056" y="6858"/>
                  </a:lnTo>
                  <a:lnTo>
                    <a:pt x="44056" y="24396"/>
                  </a:lnTo>
                  <a:lnTo>
                    <a:pt x="50050" y="29514"/>
                  </a:lnTo>
                  <a:lnTo>
                    <a:pt x="59613" y="32867"/>
                  </a:lnTo>
                  <a:lnTo>
                    <a:pt x="67525" y="35953"/>
                  </a:lnTo>
                  <a:lnTo>
                    <a:pt x="70650" y="39128"/>
                  </a:lnTo>
                  <a:lnTo>
                    <a:pt x="70650" y="50673"/>
                  </a:lnTo>
                  <a:lnTo>
                    <a:pt x="66128" y="54813"/>
                  </a:lnTo>
                  <a:lnTo>
                    <a:pt x="53174" y="54813"/>
                  </a:lnTo>
                  <a:lnTo>
                    <a:pt x="48221" y="53136"/>
                  </a:lnTo>
                  <a:lnTo>
                    <a:pt x="44831" y="50939"/>
                  </a:lnTo>
                  <a:lnTo>
                    <a:pt x="42837" y="57365"/>
                  </a:lnTo>
                  <a:lnTo>
                    <a:pt x="45961" y="59474"/>
                  </a:lnTo>
                  <a:lnTo>
                    <a:pt x="52222" y="61239"/>
                  </a:lnTo>
                  <a:lnTo>
                    <a:pt x="57873" y="61239"/>
                  </a:lnTo>
                  <a:lnTo>
                    <a:pt x="66890" y="59855"/>
                  </a:lnTo>
                  <a:lnTo>
                    <a:pt x="73266" y="56095"/>
                  </a:lnTo>
                  <a:lnTo>
                    <a:pt x="77038" y="50609"/>
                  </a:lnTo>
                  <a:lnTo>
                    <a:pt x="78295" y="44056"/>
                  </a:lnTo>
                  <a:lnTo>
                    <a:pt x="78295" y="35331"/>
                  </a:lnTo>
                  <a:close/>
                </a:path>
                <a:path w="194310" h="61595">
                  <a:moveTo>
                    <a:pt x="106273" y="33591"/>
                  </a:moveTo>
                  <a:lnTo>
                    <a:pt x="85064" y="33591"/>
                  </a:lnTo>
                  <a:lnTo>
                    <a:pt x="85064" y="39306"/>
                  </a:lnTo>
                  <a:lnTo>
                    <a:pt x="106273" y="39306"/>
                  </a:lnTo>
                  <a:lnTo>
                    <a:pt x="106273" y="33591"/>
                  </a:lnTo>
                  <a:close/>
                </a:path>
                <a:path w="194310" h="61595">
                  <a:moveTo>
                    <a:pt x="136677" y="3086"/>
                  </a:moveTo>
                  <a:lnTo>
                    <a:pt x="130238" y="3086"/>
                  </a:lnTo>
                  <a:lnTo>
                    <a:pt x="117906" y="9779"/>
                  </a:lnTo>
                  <a:lnTo>
                    <a:pt x="119380" y="15671"/>
                  </a:lnTo>
                  <a:lnTo>
                    <a:pt x="129197" y="10299"/>
                  </a:lnTo>
                  <a:lnTo>
                    <a:pt x="129374" y="10299"/>
                  </a:lnTo>
                  <a:lnTo>
                    <a:pt x="129374" y="60261"/>
                  </a:lnTo>
                  <a:lnTo>
                    <a:pt x="136677" y="60261"/>
                  </a:lnTo>
                  <a:lnTo>
                    <a:pt x="136677" y="3086"/>
                  </a:lnTo>
                  <a:close/>
                </a:path>
                <a:path w="194310" h="61595">
                  <a:moveTo>
                    <a:pt x="194005" y="3086"/>
                  </a:moveTo>
                  <a:lnTo>
                    <a:pt x="158369" y="3086"/>
                  </a:lnTo>
                  <a:lnTo>
                    <a:pt x="158369" y="9512"/>
                  </a:lnTo>
                  <a:lnTo>
                    <a:pt x="186004" y="9512"/>
                  </a:lnTo>
                  <a:lnTo>
                    <a:pt x="186004" y="9690"/>
                  </a:lnTo>
                  <a:lnTo>
                    <a:pt x="161493" y="60261"/>
                  </a:lnTo>
                  <a:lnTo>
                    <a:pt x="169405" y="60261"/>
                  </a:lnTo>
                  <a:lnTo>
                    <a:pt x="194005" y="8191"/>
                  </a:lnTo>
                  <a:lnTo>
                    <a:pt x="194005" y="3086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501224" y="405410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34880" y="3888257"/>
              <a:ext cx="1212557" cy="123367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538359" y="409211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538067" y="412788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70439" y="4194556"/>
              <a:ext cx="217043" cy="7882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649040" y="4577232"/>
              <a:ext cx="185420" cy="63500"/>
            </a:xfrm>
            <a:custGeom>
              <a:avLst/>
              <a:gdLst/>
              <a:ahLst/>
              <a:cxnLst/>
              <a:rect l="l" t="t" r="r" b="b"/>
              <a:pathLst>
                <a:path w="185420" h="63500">
                  <a:moveTo>
                    <a:pt x="59804" y="62471"/>
                  </a:moveTo>
                  <a:lnTo>
                    <a:pt x="56146" y="3200"/>
                  </a:lnTo>
                  <a:lnTo>
                    <a:pt x="46507" y="3200"/>
                  </a:lnTo>
                  <a:lnTo>
                    <a:pt x="33375" y="39331"/>
                  </a:lnTo>
                  <a:lnTo>
                    <a:pt x="31292" y="46266"/>
                  </a:lnTo>
                  <a:lnTo>
                    <a:pt x="29895" y="52247"/>
                  </a:lnTo>
                  <a:lnTo>
                    <a:pt x="29552" y="52247"/>
                  </a:lnTo>
                  <a:lnTo>
                    <a:pt x="28079" y="46088"/>
                  </a:lnTo>
                  <a:lnTo>
                    <a:pt x="26162" y="39154"/>
                  </a:lnTo>
                  <a:lnTo>
                    <a:pt x="23736" y="31940"/>
                  </a:lnTo>
                  <a:lnTo>
                    <a:pt x="13728" y="3200"/>
                  </a:lnTo>
                  <a:lnTo>
                    <a:pt x="4089" y="3200"/>
                  </a:lnTo>
                  <a:lnTo>
                    <a:pt x="0" y="62471"/>
                  </a:lnTo>
                  <a:lnTo>
                    <a:pt x="7213" y="62471"/>
                  </a:lnTo>
                  <a:lnTo>
                    <a:pt x="9131" y="30226"/>
                  </a:lnTo>
                  <a:lnTo>
                    <a:pt x="9906" y="10947"/>
                  </a:lnTo>
                  <a:lnTo>
                    <a:pt x="10083" y="10947"/>
                  </a:lnTo>
                  <a:lnTo>
                    <a:pt x="11734" y="17894"/>
                  </a:lnTo>
                  <a:lnTo>
                    <a:pt x="13995" y="25539"/>
                  </a:lnTo>
                  <a:lnTo>
                    <a:pt x="16865" y="33896"/>
                  </a:lnTo>
                  <a:lnTo>
                    <a:pt x="26162" y="62103"/>
                  </a:lnTo>
                  <a:lnTo>
                    <a:pt x="32156" y="62103"/>
                  </a:lnTo>
                  <a:lnTo>
                    <a:pt x="45110" y="25793"/>
                  </a:lnTo>
                  <a:lnTo>
                    <a:pt x="47802" y="17805"/>
                  </a:lnTo>
                  <a:lnTo>
                    <a:pt x="49809" y="10947"/>
                  </a:lnTo>
                  <a:lnTo>
                    <a:pt x="50063" y="10947"/>
                  </a:lnTo>
                  <a:lnTo>
                    <a:pt x="50101" y="16852"/>
                  </a:lnTo>
                  <a:lnTo>
                    <a:pt x="50634" y="30022"/>
                  </a:lnTo>
                  <a:lnTo>
                    <a:pt x="52324" y="62471"/>
                  </a:lnTo>
                  <a:lnTo>
                    <a:pt x="59804" y="62471"/>
                  </a:lnTo>
                  <a:close/>
                </a:path>
                <a:path w="185420" h="63500">
                  <a:moveTo>
                    <a:pt x="105689" y="38900"/>
                  </a:moveTo>
                  <a:lnTo>
                    <a:pt x="105448" y="36969"/>
                  </a:lnTo>
                  <a:lnTo>
                    <a:pt x="104902" y="32461"/>
                  </a:lnTo>
                  <a:lnTo>
                    <a:pt x="102158" y="25933"/>
                  </a:lnTo>
                  <a:lnTo>
                    <a:pt x="100634" y="24485"/>
                  </a:lnTo>
                  <a:lnTo>
                    <a:pt x="98310" y="22275"/>
                  </a:lnTo>
                  <a:lnTo>
                    <a:pt x="98310" y="36969"/>
                  </a:lnTo>
                  <a:lnTo>
                    <a:pt x="75971" y="36969"/>
                  </a:lnTo>
                  <a:lnTo>
                    <a:pt x="76581" y="31610"/>
                  </a:lnTo>
                  <a:lnTo>
                    <a:pt x="79971" y="24485"/>
                  </a:lnTo>
                  <a:lnTo>
                    <a:pt x="96304" y="24485"/>
                  </a:lnTo>
                  <a:lnTo>
                    <a:pt x="98247" y="31610"/>
                  </a:lnTo>
                  <a:lnTo>
                    <a:pt x="98310" y="36969"/>
                  </a:lnTo>
                  <a:lnTo>
                    <a:pt x="98310" y="22275"/>
                  </a:lnTo>
                  <a:lnTo>
                    <a:pt x="96850" y="20878"/>
                  </a:lnTo>
                  <a:lnTo>
                    <a:pt x="88392" y="18846"/>
                  </a:lnTo>
                  <a:lnTo>
                    <a:pt x="80086" y="20624"/>
                  </a:lnTo>
                  <a:lnTo>
                    <a:pt x="73850" y="25527"/>
                  </a:lnTo>
                  <a:lnTo>
                    <a:pt x="69938" y="32842"/>
                  </a:lnTo>
                  <a:lnTo>
                    <a:pt x="68770" y="40576"/>
                  </a:lnTo>
                  <a:lnTo>
                    <a:pt x="68668" y="42506"/>
                  </a:lnTo>
                  <a:lnTo>
                    <a:pt x="69989" y="50685"/>
                  </a:lnTo>
                  <a:lnTo>
                    <a:pt x="74066" y="57492"/>
                  </a:lnTo>
                  <a:lnTo>
                    <a:pt x="80568" y="61899"/>
                  </a:lnTo>
                  <a:lnTo>
                    <a:pt x="89268" y="63461"/>
                  </a:lnTo>
                  <a:lnTo>
                    <a:pt x="95872" y="63461"/>
                  </a:lnTo>
                  <a:lnTo>
                    <a:pt x="100660" y="61963"/>
                  </a:lnTo>
                  <a:lnTo>
                    <a:pt x="103263" y="60731"/>
                  </a:lnTo>
                  <a:lnTo>
                    <a:pt x="102476" y="57391"/>
                  </a:lnTo>
                  <a:lnTo>
                    <a:pt x="101955" y="55181"/>
                  </a:lnTo>
                  <a:lnTo>
                    <a:pt x="99085" y="56413"/>
                  </a:lnTo>
                  <a:lnTo>
                    <a:pt x="95783" y="57391"/>
                  </a:lnTo>
                  <a:lnTo>
                    <a:pt x="82575" y="57391"/>
                  </a:lnTo>
                  <a:lnTo>
                    <a:pt x="76060" y="53047"/>
                  </a:lnTo>
                  <a:lnTo>
                    <a:pt x="75882" y="42506"/>
                  </a:lnTo>
                  <a:lnTo>
                    <a:pt x="105346" y="42506"/>
                  </a:lnTo>
                  <a:lnTo>
                    <a:pt x="105613" y="41630"/>
                  </a:lnTo>
                  <a:lnTo>
                    <a:pt x="105689" y="38900"/>
                  </a:lnTo>
                  <a:close/>
                </a:path>
                <a:path w="185420" h="63500">
                  <a:moveTo>
                    <a:pt x="139801" y="44157"/>
                  </a:moveTo>
                  <a:lnTo>
                    <a:pt x="135978" y="40538"/>
                  </a:lnTo>
                  <a:lnTo>
                    <a:pt x="128752" y="37807"/>
                  </a:lnTo>
                  <a:lnTo>
                    <a:pt x="123190" y="35598"/>
                  </a:lnTo>
                  <a:lnTo>
                    <a:pt x="120764" y="34010"/>
                  </a:lnTo>
                  <a:lnTo>
                    <a:pt x="120764" y="27305"/>
                  </a:lnTo>
                  <a:lnTo>
                    <a:pt x="123278" y="24574"/>
                  </a:lnTo>
                  <a:lnTo>
                    <a:pt x="131622" y="24574"/>
                  </a:lnTo>
                  <a:lnTo>
                    <a:pt x="134759" y="26162"/>
                  </a:lnTo>
                  <a:lnTo>
                    <a:pt x="136410" y="27127"/>
                  </a:lnTo>
                  <a:lnTo>
                    <a:pt x="138239" y="21488"/>
                  </a:lnTo>
                  <a:lnTo>
                    <a:pt x="135978" y="20078"/>
                  </a:lnTo>
                  <a:lnTo>
                    <a:pt x="132321" y="18846"/>
                  </a:lnTo>
                  <a:lnTo>
                    <a:pt x="118935" y="18846"/>
                  </a:lnTo>
                  <a:lnTo>
                    <a:pt x="113461" y="24485"/>
                  </a:lnTo>
                  <a:lnTo>
                    <a:pt x="113461" y="36474"/>
                  </a:lnTo>
                  <a:lnTo>
                    <a:pt x="117030" y="40716"/>
                  </a:lnTo>
                  <a:lnTo>
                    <a:pt x="130238" y="45656"/>
                  </a:lnTo>
                  <a:lnTo>
                    <a:pt x="132410" y="47586"/>
                  </a:lnTo>
                  <a:lnTo>
                    <a:pt x="132410" y="54914"/>
                  </a:lnTo>
                  <a:lnTo>
                    <a:pt x="129806" y="57645"/>
                  </a:lnTo>
                  <a:lnTo>
                    <a:pt x="120408" y="57645"/>
                  </a:lnTo>
                  <a:lnTo>
                    <a:pt x="116420" y="56057"/>
                  </a:lnTo>
                  <a:lnTo>
                    <a:pt x="114160" y="54648"/>
                  </a:lnTo>
                  <a:lnTo>
                    <a:pt x="112242" y="60464"/>
                  </a:lnTo>
                  <a:lnTo>
                    <a:pt x="115201" y="62230"/>
                  </a:lnTo>
                  <a:lnTo>
                    <a:pt x="119456" y="63461"/>
                  </a:lnTo>
                  <a:lnTo>
                    <a:pt x="134061" y="63461"/>
                  </a:lnTo>
                  <a:lnTo>
                    <a:pt x="139801" y="58089"/>
                  </a:lnTo>
                  <a:lnTo>
                    <a:pt x="139801" y="44157"/>
                  </a:lnTo>
                  <a:close/>
                </a:path>
                <a:path w="185420" h="63500">
                  <a:moveTo>
                    <a:pt x="185356" y="22364"/>
                  </a:moveTo>
                  <a:lnTo>
                    <a:pt x="176403" y="18846"/>
                  </a:lnTo>
                  <a:lnTo>
                    <a:pt x="167792" y="18846"/>
                  </a:lnTo>
                  <a:lnTo>
                    <a:pt x="165188" y="19735"/>
                  </a:lnTo>
                  <a:lnTo>
                    <a:pt x="160578" y="22364"/>
                  </a:lnTo>
                  <a:lnTo>
                    <a:pt x="158673" y="24307"/>
                  </a:lnTo>
                  <a:lnTo>
                    <a:pt x="157365" y="26504"/>
                  </a:lnTo>
                  <a:lnTo>
                    <a:pt x="157187" y="26504"/>
                  </a:lnTo>
                  <a:lnTo>
                    <a:pt x="157187" y="0"/>
                  </a:lnTo>
                  <a:lnTo>
                    <a:pt x="149631" y="0"/>
                  </a:lnTo>
                  <a:lnTo>
                    <a:pt x="149631" y="62471"/>
                  </a:lnTo>
                  <a:lnTo>
                    <a:pt x="157187" y="62471"/>
                  </a:lnTo>
                  <a:lnTo>
                    <a:pt x="157187" y="35318"/>
                  </a:lnTo>
                  <a:lnTo>
                    <a:pt x="157365" y="34175"/>
                  </a:lnTo>
                  <a:lnTo>
                    <a:pt x="159194" y="28892"/>
                  </a:lnTo>
                  <a:lnTo>
                    <a:pt x="163017" y="25273"/>
                  </a:lnTo>
                  <a:lnTo>
                    <a:pt x="175272" y="25273"/>
                  </a:lnTo>
                  <a:lnTo>
                    <a:pt x="177800" y="31000"/>
                  </a:lnTo>
                  <a:lnTo>
                    <a:pt x="177800" y="62471"/>
                  </a:lnTo>
                  <a:lnTo>
                    <a:pt x="185356" y="62471"/>
                  </a:lnTo>
                  <a:lnTo>
                    <a:pt x="185356" y="2236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70159" y="4580306"/>
              <a:ext cx="214109" cy="77757"/>
            </a:xfrm>
            <a:prstGeom prst="rect">
              <a:avLst/>
            </a:prstGeom>
          </p:spPr>
        </p:pic>
      </p:grpSp>
      <p:pic>
        <p:nvPicPr>
          <p:cNvPr id="93" name="object 9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114711" y="1494967"/>
            <a:ext cx="2348509" cy="2190140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1389329" y="1773510"/>
            <a:ext cx="2366645" cy="1758314"/>
            <a:chOff x="1389329" y="1773510"/>
            <a:chExt cx="2366645" cy="1758314"/>
          </a:xfrm>
        </p:grpSpPr>
        <p:pic>
          <p:nvPicPr>
            <p:cNvPr id="95" name="object 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04047" y="1773510"/>
              <a:ext cx="1951604" cy="175810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89329" y="2472626"/>
              <a:ext cx="598436" cy="286092"/>
            </a:xfrm>
            <a:prstGeom prst="rect">
              <a:avLst/>
            </a:prstGeom>
          </p:spPr>
        </p:pic>
      </p:grpSp>
      <p:sp>
        <p:nvSpPr>
          <p:cNvPr id="97" name="object 97"/>
          <p:cNvSpPr/>
          <p:nvPr/>
        </p:nvSpPr>
        <p:spPr>
          <a:xfrm>
            <a:off x="952460" y="8053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246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246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648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48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648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050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050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050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50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0"/>
            <a:ext cx="1029335" cy="5634355"/>
          </a:xfrm>
          <a:custGeom>
            <a:avLst/>
            <a:gdLst/>
            <a:ahLst/>
            <a:cxnLst/>
            <a:rect l="l" t="t" r="r" b="b"/>
            <a:pathLst>
              <a:path w="1029335" h="5634355">
                <a:moveTo>
                  <a:pt x="1029039" y="0"/>
                </a:moveTo>
                <a:lnTo>
                  <a:pt x="0" y="0"/>
                </a:lnTo>
                <a:lnTo>
                  <a:pt x="0" y="5633999"/>
                </a:lnTo>
                <a:lnTo>
                  <a:pt x="1029039" y="5633999"/>
                </a:lnTo>
                <a:lnTo>
                  <a:pt x="1029039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08025" y="40491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08025" y="4215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08025" y="43810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42048" y="40491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42048" y="4215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2048" y="43810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76073" y="40491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76073" y="4215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76073" y="43810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2713126" y="627456"/>
            <a:ext cx="461009" cy="139065"/>
            <a:chOff x="2713126" y="627456"/>
            <a:chExt cx="461009" cy="139065"/>
          </a:xfrm>
        </p:grpSpPr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3126" y="633374"/>
              <a:ext cx="84645" cy="13153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615" y="668604"/>
              <a:ext cx="133743" cy="9737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9305" y="668617"/>
              <a:ext cx="82461" cy="9521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3306" y="627456"/>
              <a:ext cx="90601" cy="138518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3255632" y="634454"/>
            <a:ext cx="519430" cy="132080"/>
            <a:chOff x="3255632" y="634454"/>
            <a:chExt cx="519430" cy="132080"/>
          </a:xfrm>
        </p:grpSpPr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5632" y="634454"/>
              <a:ext cx="100749" cy="12937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78428" y="668604"/>
              <a:ext cx="76504" cy="9737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80879" y="668617"/>
              <a:ext cx="138099" cy="9521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40518" y="668604"/>
              <a:ext cx="84848" cy="9737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750843" y="674179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29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29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3838244" y="632295"/>
            <a:ext cx="574040" cy="151130"/>
            <a:chOff x="3838244" y="632295"/>
            <a:chExt cx="574040" cy="151130"/>
          </a:xfrm>
        </p:grpSpPr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8244" y="632295"/>
              <a:ext cx="402983" cy="15062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262450" y="634454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40">
                  <a:moveTo>
                    <a:pt x="17487" y="0"/>
                  </a:moveTo>
                  <a:lnTo>
                    <a:pt x="0" y="0"/>
                  </a:lnTo>
                  <a:lnTo>
                    <a:pt x="0" y="129374"/>
                  </a:lnTo>
                  <a:lnTo>
                    <a:pt x="17487" y="129374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0080" y="634454"/>
              <a:ext cx="112077" cy="129374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4477689" y="632295"/>
            <a:ext cx="122555" cy="133985"/>
            <a:chOff x="4477689" y="632295"/>
            <a:chExt cx="122555" cy="133985"/>
          </a:xfrm>
        </p:grpSpPr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77689" y="632295"/>
              <a:ext cx="81076" cy="13368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582375" y="702868"/>
              <a:ext cx="17780" cy="60960"/>
            </a:xfrm>
            <a:custGeom>
              <a:avLst/>
              <a:gdLst/>
              <a:ahLst/>
              <a:cxnLst/>
              <a:rect l="l" t="t" r="r" b="b"/>
              <a:pathLst>
                <a:path w="17779" h="60959">
                  <a:moveTo>
                    <a:pt x="0" y="60960"/>
                  </a:moveTo>
                  <a:lnTo>
                    <a:pt x="17487" y="60960"/>
                  </a:lnTo>
                  <a:lnTo>
                    <a:pt x="17487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4582375" y="632295"/>
            <a:ext cx="438784" cy="133985"/>
            <a:chOff x="4582375" y="632295"/>
            <a:chExt cx="438784" cy="133985"/>
          </a:xfrm>
        </p:grpSpPr>
        <p:sp>
          <p:nvSpPr>
            <p:cNvPr id="69" name="object 69"/>
            <p:cNvSpPr/>
            <p:nvPr/>
          </p:nvSpPr>
          <p:spPr>
            <a:xfrm>
              <a:off x="4582375" y="634288"/>
              <a:ext cx="99695" cy="129539"/>
            </a:xfrm>
            <a:custGeom>
              <a:avLst/>
              <a:gdLst/>
              <a:ahLst/>
              <a:cxnLst/>
              <a:rect l="l" t="t" r="r" b="b"/>
              <a:pathLst>
                <a:path w="99695" h="129540">
                  <a:moveTo>
                    <a:pt x="99555" y="0"/>
                  </a:moveTo>
                  <a:lnTo>
                    <a:pt x="82270" y="0"/>
                  </a:lnTo>
                  <a:lnTo>
                    <a:pt x="82270" y="54610"/>
                  </a:lnTo>
                  <a:lnTo>
                    <a:pt x="17487" y="54610"/>
                  </a:lnTo>
                  <a:lnTo>
                    <a:pt x="17487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68580"/>
                  </a:lnTo>
                  <a:lnTo>
                    <a:pt x="82270" y="68580"/>
                  </a:lnTo>
                  <a:lnTo>
                    <a:pt x="82270" y="129540"/>
                  </a:lnTo>
                  <a:lnTo>
                    <a:pt x="99555" y="129540"/>
                  </a:lnTo>
                  <a:lnTo>
                    <a:pt x="99555" y="68580"/>
                  </a:lnTo>
                  <a:lnTo>
                    <a:pt x="99555" y="54610"/>
                  </a:lnTo>
                  <a:lnTo>
                    <a:pt x="99555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04257" y="632295"/>
              <a:ext cx="122402" cy="13368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48872" y="632295"/>
              <a:ext cx="171970" cy="133680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4177068" y="3888257"/>
            <a:ext cx="1212850" cy="1233805"/>
            <a:chOff x="4177068" y="3888257"/>
            <a:chExt cx="1212850" cy="1233805"/>
          </a:xfrm>
        </p:grpSpPr>
        <p:sp>
          <p:nvSpPr>
            <p:cNvPr id="73" name="object 73"/>
            <p:cNvSpPr/>
            <p:nvPr/>
          </p:nvSpPr>
          <p:spPr>
            <a:xfrm>
              <a:off x="4344936" y="405397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77068" y="3888257"/>
              <a:ext cx="1212557" cy="123367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81284" y="4091992"/>
              <a:ext cx="681989" cy="703846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1680997" y="3888257"/>
            <a:ext cx="2876550" cy="1233805"/>
            <a:chOff x="1680997" y="3888257"/>
            <a:chExt cx="2876550" cy="1233805"/>
          </a:xfrm>
        </p:grpSpPr>
        <p:sp>
          <p:nvSpPr>
            <p:cNvPr id="77" name="object 77"/>
            <p:cNvSpPr/>
            <p:nvPr/>
          </p:nvSpPr>
          <p:spPr>
            <a:xfrm>
              <a:off x="2682214" y="405423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14549" y="3888257"/>
              <a:ext cx="1212557" cy="1233674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2718561" y="409224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7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19057" y="412800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54464" y="4192498"/>
              <a:ext cx="222262" cy="7769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01099" y="4626457"/>
              <a:ext cx="223126" cy="6432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57474" y="4626448"/>
              <a:ext cx="269633" cy="6433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512705" y="405410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46869" y="3888257"/>
              <a:ext cx="1210435" cy="123367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3549840" y="409211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549548" y="412788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81932" y="4194556"/>
              <a:ext cx="217042" cy="7882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60521" y="4577232"/>
              <a:ext cx="185420" cy="63500"/>
            </a:xfrm>
            <a:custGeom>
              <a:avLst/>
              <a:gdLst/>
              <a:ahLst/>
              <a:cxnLst/>
              <a:rect l="l" t="t" r="r" b="b"/>
              <a:pathLst>
                <a:path w="185420" h="63500">
                  <a:moveTo>
                    <a:pt x="59804" y="62471"/>
                  </a:moveTo>
                  <a:lnTo>
                    <a:pt x="56146" y="3200"/>
                  </a:lnTo>
                  <a:lnTo>
                    <a:pt x="46507" y="3200"/>
                  </a:lnTo>
                  <a:lnTo>
                    <a:pt x="33375" y="39331"/>
                  </a:lnTo>
                  <a:lnTo>
                    <a:pt x="31292" y="46266"/>
                  </a:lnTo>
                  <a:lnTo>
                    <a:pt x="29895" y="52247"/>
                  </a:lnTo>
                  <a:lnTo>
                    <a:pt x="29552" y="52247"/>
                  </a:lnTo>
                  <a:lnTo>
                    <a:pt x="28079" y="46088"/>
                  </a:lnTo>
                  <a:lnTo>
                    <a:pt x="26162" y="39154"/>
                  </a:lnTo>
                  <a:lnTo>
                    <a:pt x="13728" y="3200"/>
                  </a:lnTo>
                  <a:lnTo>
                    <a:pt x="4089" y="3200"/>
                  </a:lnTo>
                  <a:lnTo>
                    <a:pt x="0" y="62471"/>
                  </a:lnTo>
                  <a:lnTo>
                    <a:pt x="7213" y="62471"/>
                  </a:lnTo>
                  <a:lnTo>
                    <a:pt x="9131" y="30226"/>
                  </a:lnTo>
                  <a:lnTo>
                    <a:pt x="9906" y="10947"/>
                  </a:lnTo>
                  <a:lnTo>
                    <a:pt x="10083" y="10947"/>
                  </a:lnTo>
                  <a:lnTo>
                    <a:pt x="11734" y="17894"/>
                  </a:lnTo>
                  <a:lnTo>
                    <a:pt x="13995" y="25539"/>
                  </a:lnTo>
                  <a:lnTo>
                    <a:pt x="16865" y="33896"/>
                  </a:lnTo>
                  <a:lnTo>
                    <a:pt x="26162" y="62103"/>
                  </a:lnTo>
                  <a:lnTo>
                    <a:pt x="32156" y="62103"/>
                  </a:lnTo>
                  <a:lnTo>
                    <a:pt x="45110" y="25793"/>
                  </a:lnTo>
                  <a:lnTo>
                    <a:pt x="47802" y="17805"/>
                  </a:lnTo>
                  <a:lnTo>
                    <a:pt x="49809" y="10947"/>
                  </a:lnTo>
                  <a:lnTo>
                    <a:pt x="50063" y="10947"/>
                  </a:lnTo>
                  <a:lnTo>
                    <a:pt x="50101" y="16852"/>
                  </a:lnTo>
                  <a:lnTo>
                    <a:pt x="50634" y="30022"/>
                  </a:lnTo>
                  <a:lnTo>
                    <a:pt x="52324" y="62471"/>
                  </a:lnTo>
                  <a:lnTo>
                    <a:pt x="59804" y="62471"/>
                  </a:lnTo>
                  <a:close/>
                </a:path>
                <a:path w="185420" h="63500">
                  <a:moveTo>
                    <a:pt x="105702" y="38900"/>
                  </a:moveTo>
                  <a:lnTo>
                    <a:pt x="105460" y="36969"/>
                  </a:lnTo>
                  <a:lnTo>
                    <a:pt x="104914" y="32461"/>
                  </a:lnTo>
                  <a:lnTo>
                    <a:pt x="102171" y="25933"/>
                  </a:lnTo>
                  <a:lnTo>
                    <a:pt x="100647" y="24485"/>
                  </a:lnTo>
                  <a:lnTo>
                    <a:pt x="98323" y="22275"/>
                  </a:lnTo>
                  <a:lnTo>
                    <a:pt x="98323" y="36969"/>
                  </a:lnTo>
                  <a:lnTo>
                    <a:pt x="75984" y="36969"/>
                  </a:lnTo>
                  <a:lnTo>
                    <a:pt x="76593" y="31610"/>
                  </a:lnTo>
                  <a:lnTo>
                    <a:pt x="79984" y="24485"/>
                  </a:lnTo>
                  <a:lnTo>
                    <a:pt x="96316" y="24485"/>
                  </a:lnTo>
                  <a:lnTo>
                    <a:pt x="98259" y="31610"/>
                  </a:lnTo>
                  <a:lnTo>
                    <a:pt x="98323" y="36969"/>
                  </a:lnTo>
                  <a:lnTo>
                    <a:pt x="98323" y="22275"/>
                  </a:lnTo>
                  <a:lnTo>
                    <a:pt x="96862" y="20878"/>
                  </a:lnTo>
                  <a:lnTo>
                    <a:pt x="88404" y="18846"/>
                  </a:lnTo>
                  <a:lnTo>
                    <a:pt x="80098" y="20624"/>
                  </a:lnTo>
                  <a:lnTo>
                    <a:pt x="73863" y="25527"/>
                  </a:lnTo>
                  <a:lnTo>
                    <a:pt x="69951" y="32842"/>
                  </a:lnTo>
                  <a:lnTo>
                    <a:pt x="68783" y="40576"/>
                  </a:lnTo>
                  <a:lnTo>
                    <a:pt x="68681" y="42506"/>
                  </a:lnTo>
                  <a:lnTo>
                    <a:pt x="70002" y="50685"/>
                  </a:lnTo>
                  <a:lnTo>
                    <a:pt x="74079" y="57492"/>
                  </a:lnTo>
                  <a:lnTo>
                    <a:pt x="80581" y="61899"/>
                  </a:lnTo>
                  <a:lnTo>
                    <a:pt x="89281" y="63461"/>
                  </a:lnTo>
                  <a:lnTo>
                    <a:pt x="95885" y="63461"/>
                  </a:lnTo>
                  <a:lnTo>
                    <a:pt x="100672" y="61963"/>
                  </a:lnTo>
                  <a:lnTo>
                    <a:pt x="103276" y="60731"/>
                  </a:lnTo>
                  <a:lnTo>
                    <a:pt x="102489" y="57391"/>
                  </a:lnTo>
                  <a:lnTo>
                    <a:pt x="101968" y="55181"/>
                  </a:lnTo>
                  <a:lnTo>
                    <a:pt x="99098" y="56413"/>
                  </a:lnTo>
                  <a:lnTo>
                    <a:pt x="95796" y="57391"/>
                  </a:lnTo>
                  <a:lnTo>
                    <a:pt x="82588" y="57391"/>
                  </a:lnTo>
                  <a:lnTo>
                    <a:pt x="76073" y="53047"/>
                  </a:lnTo>
                  <a:lnTo>
                    <a:pt x="75895" y="42506"/>
                  </a:lnTo>
                  <a:lnTo>
                    <a:pt x="105359" y="42506"/>
                  </a:lnTo>
                  <a:lnTo>
                    <a:pt x="105625" y="41630"/>
                  </a:lnTo>
                  <a:lnTo>
                    <a:pt x="105702" y="38900"/>
                  </a:lnTo>
                  <a:close/>
                </a:path>
                <a:path w="185420" h="63500">
                  <a:moveTo>
                    <a:pt x="139801" y="44157"/>
                  </a:moveTo>
                  <a:lnTo>
                    <a:pt x="135978" y="40538"/>
                  </a:lnTo>
                  <a:lnTo>
                    <a:pt x="128752" y="37807"/>
                  </a:lnTo>
                  <a:lnTo>
                    <a:pt x="123190" y="35598"/>
                  </a:lnTo>
                  <a:lnTo>
                    <a:pt x="120764" y="34010"/>
                  </a:lnTo>
                  <a:lnTo>
                    <a:pt x="120764" y="27305"/>
                  </a:lnTo>
                  <a:lnTo>
                    <a:pt x="123278" y="24574"/>
                  </a:lnTo>
                  <a:lnTo>
                    <a:pt x="131622" y="24574"/>
                  </a:lnTo>
                  <a:lnTo>
                    <a:pt x="134759" y="26162"/>
                  </a:lnTo>
                  <a:lnTo>
                    <a:pt x="136410" y="27127"/>
                  </a:lnTo>
                  <a:lnTo>
                    <a:pt x="138239" y="21488"/>
                  </a:lnTo>
                  <a:lnTo>
                    <a:pt x="135978" y="20078"/>
                  </a:lnTo>
                  <a:lnTo>
                    <a:pt x="132321" y="18846"/>
                  </a:lnTo>
                  <a:lnTo>
                    <a:pt x="118935" y="18846"/>
                  </a:lnTo>
                  <a:lnTo>
                    <a:pt x="113461" y="24485"/>
                  </a:lnTo>
                  <a:lnTo>
                    <a:pt x="113461" y="36474"/>
                  </a:lnTo>
                  <a:lnTo>
                    <a:pt x="117030" y="40716"/>
                  </a:lnTo>
                  <a:lnTo>
                    <a:pt x="130238" y="45656"/>
                  </a:lnTo>
                  <a:lnTo>
                    <a:pt x="132410" y="47586"/>
                  </a:lnTo>
                  <a:lnTo>
                    <a:pt x="132410" y="54914"/>
                  </a:lnTo>
                  <a:lnTo>
                    <a:pt x="129806" y="57645"/>
                  </a:lnTo>
                  <a:lnTo>
                    <a:pt x="120408" y="57645"/>
                  </a:lnTo>
                  <a:lnTo>
                    <a:pt x="116420" y="56057"/>
                  </a:lnTo>
                  <a:lnTo>
                    <a:pt x="114160" y="54648"/>
                  </a:lnTo>
                  <a:lnTo>
                    <a:pt x="112242" y="60464"/>
                  </a:lnTo>
                  <a:lnTo>
                    <a:pt x="115201" y="62230"/>
                  </a:lnTo>
                  <a:lnTo>
                    <a:pt x="119456" y="63461"/>
                  </a:lnTo>
                  <a:lnTo>
                    <a:pt x="134061" y="63461"/>
                  </a:lnTo>
                  <a:lnTo>
                    <a:pt x="139801" y="58089"/>
                  </a:lnTo>
                  <a:lnTo>
                    <a:pt x="139801" y="44157"/>
                  </a:lnTo>
                  <a:close/>
                </a:path>
                <a:path w="185420" h="63500">
                  <a:moveTo>
                    <a:pt x="185369" y="22364"/>
                  </a:moveTo>
                  <a:lnTo>
                    <a:pt x="176415" y="18846"/>
                  </a:lnTo>
                  <a:lnTo>
                    <a:pt x="167805" y="18846"/>
                  </a:lnTo>
                  <a:lnTo>
                    <a:pt x="165201" y="19735"/>
                  </a:lnTo>
                  <a:lnTo>
                    <a:pt x="160591" y="22364"/>
                  </a:lnTo>
                  <a:lnTo>
                    <a:pt x="158686" y="24307"/>
                  </a:lnTo>
                  <a:lnTo>
                    <a:pt x="157378" y="26504"/>
                  </a:lnTo>
                  <a:lnTo>
                    <a:pt x="157200" y="26504"/>
                  </a:lnTo>
                  <a:lnTo>
                    <a:pt x="157200" y="0"/>
                  </a:lnTo>
                  <a:lnTo>
                    <a:pt x="149644" y="0"/>
                  </a:lnTo>
                  <a:lnTo>
                    <a:pt x="149644" y="62471"/>
                  </a:lnTo>
                  <a:lnTo>
                    <a:pt x="157200" y="62471"/>
                  </a:lnTo>
                  <a:lnTo>
                    <a:pt x="157200" y="35318"/>
                  </a:lnTo>
                  <a:lnTo>
                    <a:pt x="157378" y="34175"/>
                  </a:lnTo>
                  <a:lnTo>
                    <a:pt x="159207" y="28892"/>
                  </a:lnTo>
                  <a:lnTo>
                    <a:pt x="163029" y="25273"/>
                  </a:lnTo>
                  <a:lnTo>
                    <a:pt x="175285" y="25273"/>
                  </a:lnTo>
                  <a:lnTo>
                    <a:pt x="177812" y="31000"/>
                  </a:lnTo>
                  <a:lnTo>
                    <a:pt x="177812" y="62471"/>
                  </a:lnTo>
                  <a:lnTo>
                    <a:pt x="185369" y="62471"/>
                  </a:lnTo>
                  <a:lnTo>
                    <a:pt x="185369" y="2236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46846" y="405410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80997" y="3888257"/>
              <a:ext cx="1210448" cy="123367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883981" y="409211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83689" y="412788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81653" y="4580306"/>
              <a:ext cx="214096" cy="77757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231043" y="1433322"/>
            <a:ext cx="2286876" cy="2137600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1534337" y="1543779"/>
            <a:ext cx="2476500" cy="2148205"/>
            <a:chOff x="1534337" y="1543779"/>
            <a:chExt cx="2476500" cy="2148205"/>
          </a:xfrm>
        </p:grpSpPr>
        <p:pic>
          <p:nvPicPr>
            <p:cNvPr id="97" name="object 9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13654" y="1543779"/>
              <a:ext cx="2196625" cy="214769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34337" y="2672753"/>
              <a:ext cx="582701" cy="367798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157628" y="4192498"/>
            <a:ext cx="172986" cy="79768"/>
          </a:xfrm>
          <a:prstGeom prst="rect">
            <a:avLst/>
          </a:prstGeom>
        </p:spPr>
      </p:pic>
      <p:sp>
        <p:nvSpPr>
          <p:cNvPr id="100" name="object 100"/>
          <p:cNvSpPr/>
          <p:nvPr/>
        </p:nvSpPr>
        <p:spPr>
          <a:xfrm>
            <a:off x="2148509" y="4629530"/>
            <a:ext cx="194945" cy="61594"/>
          </a:xfrm>
          <a:custGeom>
            <a:avLst/>
            <a:gdLst/>
            <a:ahLst/>
            <a:cxnLst/>
            <a:rect l="l" t="t" r="r" b="b"/>
            <a:pathLst>
              <a:path w="194944" h="61595">
                <a:moveTo>
                  <a:pt x="35458" y="35331"/>
                </a:moveTo>
                <a:lnTo>
                  <a:pt x="30505" y="30568"/>
                </a:lnTo>
                <a:lnTo>
                  <a:pt x="12522" y="23431"/>
                </a:lnTo>
                <a:lnTo>
                  <a:pt x="8953" y="20701"/>
                </a:lnTo>
                <a:lnTo>
                  <a:pt x="8953" y="11087"/>
                </a:lnTo>
                <a:lnTo>
                  <a:pt x="11988" y="6248"/>
                </a:lnTo>
                <a:lnTo>
                  <a:pt x="25298" y="6248"/>
                </a:lnTo>
                <a:lnTo>
                  <a:pt x="29210" y="8013"/>
                </a:lnTo>
                <a:lnTo>
                  <a:pt x="31115" y="9067"/>
                </a:lnTo>
                <a:lnTo>
                  <a:pt x="33121" y="2806"/>
                </a:lnTo>
                <a:lnTo>
                  <a:pt x="30594" y="1397"/>
                </a:lnTo>
                <a:lnTo>
                  <a:pt x="26162" y="0"/>
                </a:lnTo>
                <a:lnTo>
                  <a:pt x="8864" y="0"/>
                </a:lnTo>
                <a:lnTo>
                  <a:pt x="1219" y="6858"/>
                </a:lnTo>
                <a:lnTo>
                  <a:pt x="1219" y="24396"/>
                </a:lnTo>
                <a:lnTo>
                  <a:pt x="7213" y="29514"/>
                </a:lnTo>
                <a:lnTo>
                  <a:pt x="16776" y="32867"/>
                </a:lnTo>
                <a:lnTo>
                  <a:pt x="24688" y="35953"/>
                </a:lnTo>
                <a:lnTo>
                  <a:pt x="27813" y="39128"/>
                </a:lnTo>
                <a:lnTo>
                  <a:pt x="27813" y="50673"/>
                </a:lnTo>
                <a:lnTo>
                  <a:pt x="23291" y="54813"/>
                </a:lnTo>
                <a:lnTo>
                  <a:pt x="10337" y="54813"/>
                </a:lnTo>
                <a:lnTo>
                  <a:pt x="5384" y="53136"/>
                </a:lnTo>
                <a:lnTo>
                  <a:pt x="1993" y="50939"/>
                </a:lnTo>
                <a:lnTo>
                  <a:pt x="0" y="57365"/>
                </a:lnTo>
                <a:lnTo>
                  <a:pt x="3124" y="59474"/>
                </a:lnTo>
                <a:lnTo>
                  <a:pt x="9385" y="61239"/>
                </a:lnTo>
                <a:lnTo>
                  <a:pt x="15036" y="61239"/>
                </a:lnTo>
                <a:lnTo>
                  <a:pt x="24053" y="59855"/>
                </a:lnTo>
                <a:lnTo>
                  <a:pt x="30429" y="56095"/>
                </a:lnTo>
                <a:lnTo>
                  <a:pt x="34201" y="50609"/>
                </a:lnTo>
                <a:lnTo>
                  <a:pt x="35458" y="44056"/>
                </a:lnTo>
                <a:lnTo>
                  <a:pt x="35458" y="35331"/>
                </a:lnTo>
                <a:close/>
              </a:path>
              <a:path w="194944" h="61595">
                <a:moveTo>
                  <a:pt x="78295" y="35331"/>
                </a:moveTo>
                <a:lnTo>
                  <a:pt x="73342" y="30568"/>
                </a:lnTo>
                <a:lnTo>
                  <a:pt x="55359" y="23431"/>
                </a:lnTo>
                <a:lnTo>
                  <a:pt x="51790" y="20701"/>
                </a:lnTo>
                <a:lnTo>
                  <a:pt x="51790" y="11087"/>
                </a:lnTo>
                <a:lnTo>
                  <a:pt x="54825" y="6248"/>
                </a:lnTo>
                <a:lnTo>
                  <a:pt x="68135" y="6248"/>
                </a:lnTo>
                <a:lnTo>
                  <a:pt x="72047" y="8013"/>
                </a:lnTo>
                <a:lnTo>
                  <a:pt x="73952" y="9067"/>
                </a:lnTo>
                <a:lnTo>
                  <a:pt x="75958" y="2806"/>
                </a:lnTo>
                <a:lnTo>
                  <a:pt x="73431" y="1397"/>
                </a:lnTo>
                <a:lnTo>
                  <a:pt x="68999" y="0"/>
                </a:lnTo>
                <a:lnTo>
                  <a:pt x="51701" y="0"/>
                </a:lnTo>
                <a:lnTo>
                  <a:pt x="44056" y="6858"/>
                </a:lnTo>
                <a:lnTo>
                  <a:pt x="44056" y="24396"/>
                </a:lnTo>
                <a:lnTo>
                  <a:pt x="50050" y="29514"/>
                </a:lnTo>
                <a:lnTo>
                  <a:pt x="59613" y="32867"/>
                </a:lnTo>
                <a:lnTo>
                  <a:pt x="67525" y="35953"/>
                </a:lnTo>
                <a:lnTo>
                  <a:pt x="70650" y="39128"/>
                </a:lnTo>
                <a:lnTo>
                  <a:pt x="70650" y="50673"/>
                </a:lnTo>
                <a:lnTo>
                  <a:pt x="66128" y="54813"/>
                </a:lnTo>
                <a:lnTo>
                  <a:pt x="53174" y="54813"/>
                </a:lnTo>
                <a:lnTo>
                  <a:pt x="48221" y="53136"/>
                </a:lnTo>
                <a:lnTo>
                  <a:pt x="44831" y="50939"/>
                </a:lnTo>
                <a:lnTo>
                  <a:pt x="42837" y="57365"/>
                </a:lnTo>
                <a:lnTo>
                  <a:pt x="45961" y="59474"/>
                </a:lnTo>
                <a:lnTo>
                  <a:pt x="52222" y="61239"/>
                </a:lnTo>
                <a:lnTo>
                  <a:pt x="57873" y="61239"/>
                </a:lnTo>
                <a:lnTo>
                  <a:pt x="66890" y="59855"/>
                </a:lnTo>
                <a:lnTo>
                  <a:pt x="73266" y="56095"/>
                </a:lnTo>
                <a:lnTo>
                  <a:pt x="77038" y="50609"/>
                </a:lnTo>
                <a:lnTo>
                  <a:pt x="78295" y="44056"/>
                </a:lnTo>
                <a:lnTo>
                  <a:pt x="78295" y="35331"/>
                </a:lnTo>
                <a:close/>
              </a:path>
              <a:path w="194944" h="61595">
                <a:moveTo>
                  <a:pt x="106273" y="33591"/>
                </a:moveTo>
                <a:lnTo>
                  <a:pt x="85077" y="33591"/>
                </a:lnTo>
                <a:lnTo>
                  <a:pt x="85077" y="39306"/>
                </a:lnTo>
                <a:lnTo>
                  <a:pt x="106273" y="39306"/>
                </a:lnTo>
                <a:lnTo>
                  <a:pt x="106273" y="33591"/>
                </a:lnTo>
                <a:close/>
              </a:path>
              <a:path w="194944" h="61595">
                <a:moveTo>
                  <a:pt x="136690" y="3086"/>
                </a:moveTo>
                <a:lnTo>
                  <a:pt x="130251" y="3086"/>
                </a:lnTo>
                <a:lnTo>
                  <a:pt x="117919" y="9779"/>
                </a:lnTo>
                <a:lnTo>
                  <a:pt x="119392" y="15671"/>
                </a:lnTo>
                <a:lnTo>
                  <a:pt x="129209" y="10299"/>
                </a:lnTo>
                <a:lnTo>
                  <a:pt x="129387" y="10299"/>
                </a:lnTo>
                <a:lnTo>
                  <a:pt x="129387" y="60261"/>
                </a:lnTo>
                <a:lnTo>
                  <a:pt x="136690" y="60261"/>
                </a:lnTo>
                <a:lnTo>
                  <a:pt x="136690" y="3086"/>
                </a:lnTo>
                <a:close/>
              </a:path>
              <a:path w="194944" h="61595">
                <a:moveTo>
                  <a:pt x="194881" y="31051"/>
                </a:moveTo>
                <a:lnTo>
                  <a:pt x="187198" y="7048"/>
                </a:lnTo>
                <a:lnTo>
                  <a:pt x="187198" y="31051"/>
                </a:lnTo>
                <a:lnTo>
                  <a:pt x="187185" y="31927"/>
                </a:lnTo>
                <a:lnTo>
                  <a:pt x="186512" y="41300"/>
                </a:lnTo>
                <a:lnTo>
                  <a:pt x="184378" y="48818"/>
                </a:lnTo>
                <a:lnTo>
                  <a:pt x="180771" y="53594"/>
                </a:lnTo>
                <a:lnTo>
                  <a:pt x="175666" y="55257"/>
                </a:lnTo>
                <a:lnTo>
                  <a:pt x="170942" y="53708"/>
                </a:lnTo>
                <a:lnTo>
                  <a:pt x="167322" y="49174"/>
                </a:lnTo>
                <a:lnTo>
                  <a:pt x="165011" y="41846"/>
                </a:lnTo>
                <a:lnTo>
                  <a:pt x="164198" y="31927"/>
                </a:lnTo>
                <a:lnTo>
                  <a:pt x="165061" y="21640"/>
                </a:lnTo>
                <a:lnTo>
                  <a:pt x="167462" y="14211"/>
                </a:lnTo>
                <a:lnTo>
                  <a:pt x="171119" y="9690"/>
                </a:lnTo>
                <a:lnTo>
                  <a:pt x="175755" y="8166"/>
                </a:lnTo>
                <a:lnTo>
                  <a:pt x="180873" y="9817"/>
                </a:lnTo>
                <a:lnTo>
                  <a:pt x="184454" y="14516"/>
                </a:lnTo>
                <a:lnTo>
                  <a:pt x="186537" y="21844"/>
                </a:lnTo>
                <a:lnTo>
                  <a:pt x="187198" y="31051"/>
                </a:lnTo>
                <a:lnTo>
                  <a:pt x="187198" y="7048"/>
                </a:lnTo>
                <a:lnTo>
                  <a:pt x="184124" y="4064"/>
                </a:lnTo>
                <a:lnTo>
                  <a:pt x="176187" y="2095"/>
                </a:lnTo>
                <a:lnTo>
                  <a:pt x="168262" y="4064"/>
                </a:lnTo>
                <a:lnTo>
                  <a:pt x="156540" y="31927"/>
                </a:lnTo>
                <a:lnTo>
                  <a:pt x="157975" y="44424"/>
                </a:lnTo>
                <a:lnTo>
                  <a:pt x="161785" y="53594"/>
                </a:lnTo>
                <a:lnTo>
                  <a:pt x="167678" y="59309"/>
                </a:lnTo>
                <a:lnTo>
                  <a:pt x="175234" y="61239"/>
                </a:lnTo>
                <a:lnTo>
                  <a:pt x="183578" y="59258"/>
                </a:lnTo>
                <a:lnTo>
                  <a:pt x="187807" y="55257"/>
                </a:lnTo>
                <a:lnTo>
                  <a:pt x="189738" y="53441"/>
                </a:lnTo>
                <a:lnTo>
                  <a:pt x="193560" y="43980"/>
                </a:lnTo>
                <a:lnTo>
                  <a:pt x="194881" y="31051"/>
                </a:lnTo>
                <a:close/>
              </a:path>
            </a:pathLst>
          </a:custGeom>
          <a:solidFill>
            <a:srgbClr val="B97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52460" y="8053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5246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5246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648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8648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8648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050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050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050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51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0"/>
            <a:ext cx="1029335" cy="5634355"/>
          </a:xfrm>
          <a:custGeom>
            <a:avLst/>
            <a:gdLst/>
            <a:ahLst/>
            <a:cxnLst/>
            <a:rect l="l" t="t" r="r" b="b"/>
            <a:pathLst>
              <a:path w="1029335" h="5634355">
                <a:moveTo>
                  <a:pt x="1029039" y="0"/>
                </a:moveTo>
                <a:lnTo>
                  <a:pt x="0" y="0"/>
                </a:lnTo>
                <a:lnTo>
                  <a:pt x="0" y="5633999"/>
                </a:lnTo>
                <a:lnTo>
                  <a:pt x="1029039" y="5633999"/>
                </a:lnTo>
                <a:lnTo>
                  <a:pt x="1029039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14146" y="40491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14146" y="4215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14146" y="43810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48170" y="40491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48170" y="4215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8170" y="43810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82194" y="40491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82194" y="4215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82194" y="43810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2719247" y="627469"/>
            <a:ext cx="461009" cy="139065"/>
            <a:chOff x="2719247" y="627469"/>
            <a:chExt cx="461009" cy="139065"/>
          </a:xfrm>
        </p:grpSpPr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9247" y="633387"/>
              <a:ext cx="84645" cy="13153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5737" y="668617"/>
              <a:ext cx="133730" cy="9737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5414" y="668629"/>
              <a:ext cx="82461" cy="9521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9427" y="627469"/>
              <a:ext cx="90601" cy="138518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3261740" y="634466"/>
            <a:ext cx="519430" cy="132080"/>
            <a:chOff x="3261740" y="634466"/>
            <a:chExt cx="519430" cy="132080"/>
          </a:xfrm>
        </p:grpSpPr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61740" y="634466"/>
              <a:ext cx="100749" cy="12937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4549" y="668616"/>
              <a:ext cx="76504" cy="9737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87000" y="668629"/>
              <a:ext cx="138099" cy="9521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46639" y="668629"/>
              <a:ext cx="84848" cy="9737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756964" y="674192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29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29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3844366" y="632320"/>
            <a:ext cx="574040" cy="151130"/>
            <a:chOff x="3844366" y="632320"/>
            <a:chExt cx="574040" cy="151130"/>
          </a:xfrm>
        </p:grpSpPr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44366" y="632320"/>
              <a:ext cx="402983" cy="15062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268571" y="634466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40">
                  <a:moveTo>
                    <a:pt x="17487" y="0"/>
                  </a:moveTo>
                  <a:lnTo>
                    <a:pt x="0" y="0"/>
                  </a:lnTo>
                  <a:lnTo>
                    <a:pt x="0" y="129374"/>
                  </a:lnTo>
                  <a:lnTo>
                    <a:pt x="17487" y="129374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6201" y="634466"/>
              <a:ext cx="112077" cy="129374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4483811" y="632307"/>
            <a:ext cx="122555" cy="133985"/>
            <a:chOff x="4483811" y="632307"/>
            <a:chExt cx="122555" cy="133985"/>
          </a:xfrm>
        </p:grpSpPr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83811" y="632307"/>
              <a:ext cx="81076" cy="13368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588484" y="702881"/>
              <a:ext cx="17780" cy="60960"/>
            </a:xfrm>
            <a:custGeom>
              <a:avLst/>
              <a:gdLst/>
              <a:ahLst/>
              <a:cxnLst/>
              <a:rect l="l" t="t" r="r" b="b"/>
              <a:pathLst>
                <a:path w="17779" h="60959">
                  <a:moveTo>
                    <a:pt x="0" y="60960"/>
                  </a:moveTo>
                  <a:lnTo>
                    <a:pt x="17487" y="60960"/>
                  </a:lnTo>
                  <a:lnTo>
                    <a:pt x="17487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4588484" y="632307"/>
            <a:ext cx="438784" cy="133985"/>
            <a:chOff x="4588484" y="632307"/>
            <a:chExt cx="438784" cy="133985"/>
          </a:xfrm>
        </p:grpSpPr>
        <p:sp>
          <p:nvSpPr>
            <p:cNvPr id="69" name="object 69"/>
            <p:cNvSpPr/>
            <p:nvPr/>
          </p:nvSpPr>
          <p:spPr>
            <a:xfrm>
              <a:off x="4588484" y="634301"/>
              <a:ext cx="99695" cy="129539"/>
            </a:xfrm>
            <a:custGeom>
              <a:avLst/>
              <a:gdLst/>
              <a:ahLst/>
              <a:cxnLst/>
              <a:rect l="l" t="t" r="r" b="b"/>
              <a:pathLst>
                <a:path w="99695" h="129540">
                  <a:moveTo>
                    <a:pt x="99555" y="0"/>
                  </a:moveTo>
                  <a:lnTo>
                    <a:pt x="82270" y="0"/>
                  </a:lnTo>
                  <a:lnTo>
                    <a:pt x="82270" y="54610"/>
                  </a:lnTo>
                  <a:lnTo>
                    <a:pt x="17487" y="54610"/>
                  </a:lnTo>
                  <a:lnTo>
                    <a:pt x="17487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68580"/>
                  </a:lnTo>
                  <a:lnTo>
                    <a:pt x="82270" y="68580"/>
                  </a:lnTo>
                  <a:lnTo>
                    <a:pt x="82270" y="129540"/>
                  </a:lnTo>
                  <a:lnTo>
                    <a:pt x="99555" y="129540"/>
                  </a:lnTo>
                  <a:lnTo>
                    <a:pt x="99555" y="68580"/>
                  </a:lnTo>
                  <a:lnTo>
                    <a:pt x="99555" y="54610"/>
                  </a:lnTo>
                  <a:lnTo>
                    <a:pt x="99555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10379" y="632320"/>
              <a:ext cx="122402" cy="13368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54994" y="632307"/>
              <a:ext cx="171970" cy="133680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4183062" y="3888257"/>
            <a:ext cx="1212850" cy="1233805"/>
            <a:chOff x="4183062" y="3888257"/>
            <a:chExt cx="1212850" cy="1233805"/>
          </a:xfrm>
        </p:grpSpPr>
        <p:sp>
          <p:nvSpPr>
            <p:cNvPr id="73" name="object 73"/>
            <p:cNvSpPr/>
            <p:nvPr/>
          </p:nvSpPr>
          <p:spPr>
            <a:xfrm>
              <a:off x="4351058" y="405397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83062" y="3888257"/>
              <a:ext cx="1212557" cy="123367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387405" y="4091992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87901" y="4127754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3986" y="4172674"/>
              <a:ext cx="329882" cy="64338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824107" y="4174921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20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48" y="17868"/>
                  </a:moveTo>
                  <a:lnTo>
                    <a:pt x="46177" y="17868"/>
                  </a:lnTo>
                  <a:lnTo>
                    <a:pt x="46177" y="61087"/>
                  </a:lnTo>
                  <a:lnTo>
                    <a:pt x="53848" y="61087"/>
                  </a:lnTo>
                  <a:lnTo>
                    <a:pt x="53848" y="17868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13" y="3009"/>
                  </a:lnTo>
                  <a:lnTo>
                    <a:pt x="52959" y="876"/>
                  </a:lnTo>
                  <a:lnTo>
                    <a:pt x="47231" y="876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604"/>
                  </a:lnTo>
                  <a:lnTo>
                    <a:pt x="52959" y="10604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45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45"/>
                  </a:lnTo>
                  <a:lnTo>
                    <a:pt x="129273" y="18935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502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39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01794" y="4615040"/>
              <a:ext cx="191135" cy="59690"/>
            </a:xfrm>
            <a:custGeom>
              <a:avLst/>
              <a:gdLst/>
              <a:ahLst/>
              <a:cxnLst/>
              <a:rect l="l" t="t" r="r" b="b"/>
              <a:pathLst>
                <a:path w="191135" h="59689">
                  <a:moveTo>
                    <a:pt x="18770" y="990"/>
                  </a:moveTo>
                  <a:lnTo>
                    <a:pt x="12331" y="990"/>
                  </a:lnTo>
                  <a:lnTo>
                    <a:pt x="0" y="7683"/>
                  </a:lnTo>
                  <a:lnTo>
                    <a:pt x="1473" y="13576"/>
                  </a:lnTo>
                  <a:lnTo>
                    <a:pt x="11290" y="8204"/>
                  </a:lnTo>
                  <a:lnTo>
                    <a:pt x="11468" y="8204"/>
                  </a:lnTo>
                  <a:lnTo>
                    <a:pt x="11468" y="58166"/>
                  </a:lnTo>
                  <a:lnTo>
                    <a:pt x="18770" y="58166"/>
                  </a:lnTo>
                  <a:lnTo>
                    <a:pt x="18770" y="990"/>
                  </a:lnTo>
                  <a:close/>
                </a:path>
                <a:path w="191135" h="59689">
                  <a:moveTo>
                    <a:pt x="76949" y="28968"/>
                  </a:moveTo>
                  <a:lnTo>
                    <a:pt x="69265" y="4965"/>
                  </a:lnTo>
                  <a:lnTo>
                    <a:pt x="69265" y="28968"/>
                  </a:lnTo>
                  <a:lnTo>
                    <a:pt x="69253" y="29845"/>
                  </a:lnTo>
                  <a:lnTo>
                    <a:pt x="68580" y="39217"/>
                  </a:lnTo>
                  <a:lnTo>
                    <a:pt x="66446" y="46723"/>
                  </a:lnTo>
                  <a:lnTo>
                    <a:pt x="62839" y="51498"/>
                  </a:lnTo>
                  <a:lnTo>
                    <a:pt x="57734" y="53174"/>
                  </a:lnTo>
                  <a:lnTo>
                    <a:pt x="53009" y="51625"/>
                  </a:lnTo>
                  <a:lnTo>
                    <a:pt x="49390" y="47091"/>
                  </a:lnTo>
                  <a:lnTo>
                    <a:pt x="47078" y="39763"/>
                  </a:lnTo>
                  <a:lnTo>
                    <a:pt x="46266" y="29845"/>
                  </a:lnTo>
                  <a:lnTo>
                    <a:pt x="47129" y="19558"/>
                  </a:lnTo>
                  <a:lnTo>
                    <a:pt x="49530" y="12115"/>
                  </a:lnTo>
                  <a:lnTo>
                    <a:pt x="53187" y="7607"/>
                  </a:lnTo>
                  <a:lnTo>
                    <a:pt x="57823" y="6083"/>
                  </a:lnTo>
                  <a:lnTo>
                    <a:pt x="62941" y="7734"/>
                  </a:lnTo>
                  <a:lnTo>
                    <a:pt x="66522" y="12420"/>
                  </a:lnTo>
                  <a:lnTo>
                    <a:pt x="68605" y="19748"/>
                  </a:lnTo>
                  <a:lnTo>
                    <a:pt x="69265" y="28968"/>
                  </a:lnTo>
                  <a:lnTo>
                    <a:pt x="69265" y="4965"/>
                  </a:lnTo>
                  <a:lnTo>
                    <a:pt x="66192" y="1981"/>
                  </a:lnTo>
                  <a:lnTo>
                    <a:pt x="58254" y="12"/>
                  </a:lnTo>
                  <a:lnTo>
                    <a:pt x="50330" y="1981"/>
                  </a:lnTo>
                  <a:lnTo>
                    <a:pt x="38608" y="29845"/>
                  </a:lnTo>
                  <a:lnTo>
                    <a:pt x="40043" y="42329"/>
                  </a:lnTo>
                  <a:lnTo>
                    <a:pt x="43853" y="51498"/>
                  </a:lnTo>
                  <a:lnTo>
                    <a:pt x="43942" y="51625"/>
                  </a:lnTo>
                  <a:lnTo>
                    <a:pt x="49745" y="57226"/>
                  </a:lnTo>
                  <a:lnTo>
                    <a:pt x="57302" y="59156"/>
                  </a:lnTo>
                  <a:lnTo>
                    <a:pt x="65646" y="57175"/>
                  </a:lnTo>
                  <a:lnTo>
                    <a:pt x="69875" y="53174"/>
                  </a:lnTo>
                  <a:lnTo>
                    <a:pt x="71805" y="51358"/>
                  </a:lnTo>
                  <a:lnTo>
                    <a:pt x="75628" y="41884"/>
                  </a:lnTo>
                  <a:lnTo>
                    <a:pt x="76949" y="28968"/>
                  </a:lnTo>
                  <a:close/>
                </a:path>
                <a:path w="191135" h="59689">
                  <a:moveTo>
                    <a:pt x="103847" y="31496"/>
                  </a:moveTo>
                  <a:lnTo>
                    <a:pt x="82638" y="31496"/>
                  </a:lnTo>
                  <a:lnTo>
                    <a:pt x="82638" y="37211"/>
                  </a:lnTo>
                  <a:lnTo>
                    <a:pt x="103847" y="37211"/>
                  </a:lnTo>
                  <a:lnTo>
                    <a:pt x="103847" y="31496"/>
                  </a:lnTo>
                  <a:close/>
                </a:path>
                <a:path w="191135" h="59689">
                  <a:moveTo>
                    <a:pt x="134251" y="990"/>
                  </a:moveTo>
                  <a:lnTo>
                    <a:pt x="127812" y="990"/>
                  </a:lnTo>
                  <a:lnTo>
                    <a:pt x="115481" y="7683"/>
                  </a:lnTo>
                  <a:lnTo>
                    <a:pt x="116954" y="13576"/>
                  </a:lnTo>
                  <a:lnTo>
                    <a:pt x="126771" y="8204"/>
                  </a:lnTo>
                  <a:lnTo>
                    <a:pt x="126949" y="8204"/>
                  </a:lnTo>
                  <a:lnTo>
                    <a:pt x="126949" y="58166"/>
                  </a:lnTo>
                  <a:lnTo>
                    <a:pt x="134251" y="58166"/>
                  </a:lnTo>
                  <a:lnTo>
                    <a:pt x="134251" y="990"/>
                  </a:lnTo>
                  <a:close/>
                </a:path>
                <a:path w="191135" h="59689">
                  <a:moveTo>
                    <a:pt x="190868" y="51828"/>
                  </a:moveTo>
                  <a:lnTo>
                    <a:pt x="165582" y="51828"/>
                  </a:lnTo>
                  <a:lnTo>
                    <a:pt x="165582" y="51650"/>
                  </a:lnTo>
                  <a:lnTo>
                    <a:pt x="170014" y="47345"/>
                  </a:lnTo>
                  <a:lnTo>
                    <a:pt x="178104" y="39128"/>
                  </a:lnTo>
                  <a:lnTo>
                    <a:pt x="184238" y="31584"/>
                  </a:lnTo>
                  <a:lnTo>
                    <a:pt x="188125" y="24218"/>
                  </a:lnTo>
                  <a:lnTo>
                    <a:pt x="189484" y="16548"/>
                  </a:lnTo>
                  <a:lnTo>
                    <a:pt x="189484" y="8458"/>
                  </a:lnTo>
                  <a:lnTo>
                    <a:pt x="184442" y="0"/>
                  </a:lnTo>
                  <a:lnTo>
                    <a:pt x="165747" y="0"/>
                  </a:lnTo>
                  <a:lnTo>
                    <a:pt x="160185" y="2463"/>
                  </a:lnTo>
                  <a:lnTo>
                    <a:pt x="156273" y="5905"/>
                  </a:lnTo>
                  <a:lnTo>
                    <a:pt x="158711" y="11264"/>
                  </a:lnTo>
                  <a:lnTo>
                    <a:pt x="161315" y="9067"/>
                  </a:lnTo>
                  <a:lnTo>
                    <a:pt x="165582" y="6426"/>
                  </a:lnTo>
                  <a:lnTo>
                    <a:pt x="179133" y="6426"/>
                  </a:lnTo>
                  <a:lnTo>
                    <a:pt x="181838" y="11798"/>
                  </a:lnTo>
                  <a:lnTo>
                    <a:pt x="181838" y="17602"/>
                  </a:lnTo>
                  <a:lnTo>
                    <a:pt x="180568" y="23977"/>
                  </a:lnTo>
                  <a:lnTo>
                    <a:pt x="176733" y="30632"/>
                  </a:lnTo>
                  <a:lnTo>
                    <a:pt x="170205" y="38277"/>
                  </a:lnTo>
                  <a:lnTo>
                    <a:pt x="160883" y="47612"/>
                  </a:lnTo>
                  <a:lnTo>
                    <a:pt x="154800" y="53416"/>
                  </a:lnTo>
                  <a:lnTo>
                    <a:pt x="154800" y="58166"/>
                  </a:lnTo>
                  <a:lnTo>
                    <a:pt x="190868" y="58166"/>
                  </a:lnTo>
                  <a:lnTo>
                    <a:pt x="190868" y="51828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1610067" y="3888257"/>
            <a:ext cx="2953385" cy="1233805"/>
            <a:chOff x="1610067" y="3888257"/>
            <a:chExt cx="2953385" cy="1233805"/>
          </a:xfrm>
        </p:grpSpPr>
        <p:sp>
          <p:nvSpPr>
            <p:cNvPr id="81" name="object 81"/>
            <p:cNvSpPr/>
            <p:nvPr/>
          </p:nvSpPr>
          <p:spPr>
            <a:xfrm>
              <a:off x="2688348" y="405423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20543" y="3888257"/>
              <a:ext cx="1212545" cy="123367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24683" y="4092245"/>
              <a:ext cx="681990" cy="70384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777123" y="405410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10067" y="3888257"/>
              <a:ext cx="1212557" cy="123367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814258" y="409211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13966" y="412788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68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47430" y="4190606"/>
              <a:ext cx="172999" cy="7976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026285" y="4627638"/>
              <a:ext cx="220979" cy="61594"/>
            </a:xfrm>
            <a:custGeom>
              <a:avLst/>
              <a:gdLst/>
              <a:ahLst/>
              <a:cxnLst/>
              <a:rect l="l" t="t" r="r" b="b"/>
              <a:pathLst>
                <a:path w="220980" h="61595">
                  <a:moveTo>
                    <a:pt x="59804" y="60261"/>
                  </a:moveTo>
                  <a:lnTo>
                    <a:pt x="56146" y="990"/>
                  </a:lnTo>
                  <a:lnTo>
                    <a:pt x="46507" y="990"/>
                  </a:lnTo>
                  <a:lnTo>
                    <a:pt x="33375" y="37122"/>
                  </a:lnTo>
                  <a:lnTo>
                    <a:pt x="31292" y="44056"/>
                  </a:lnTo>
                  <a:lnTo>
                    <a:pt x="29895" y="50038"/>
                  </a:lnTo>
                  <a:lnTo>
                    <a:pt x="29552" y="50038"/>
                  </a:lnTo>
                  <a:lnTo>
                    <a:pt x="28079" y="43878"/>
                  </a:lnTo>
                  <a:lnTo>
                    <a:pt x="26162" y="36944"/>
                  </a:lnTo>
                  <a:lnTo>
                    <a:pt x="23736" y="29730"/>
                  </a:lnTo>
                  <a:lnTo>
                    <a:pt x="13728" y="990"/>
                  </a:lnTo>
                  <a:lnTo>
                    <a:pt x="4089" y="990"/>
                  </a:lnTo>
                  <a:lnTo>
                    <a:pt x="0" y="60261"/>
                  </a:lnTo>
                  <a:lnTo>
                    <a:pt x="7213" y="60261"/>
                  </a:lnTo>
                  <a:lnTo>
                    <a:pt x="9131" y="28016"/>
                  </a:lnTo>
                  <a:lnTo>
                    <a:pt x="9906" y="8737"/>
                  </a:lnTo>
                  <a:lnTo>
                    <a:pt x="10083" y="8737"/>
                  </a:lnTo>
                  <a:lnTo>
                    <a:pt x="11734" y="15684"/>
                  </a:lnTo>
                  <a:lnTo>
                    <a:pt x="13995" y="23329"/>
                  </a:lnTo>
                  <a:lnTo>
                    <a:pt x="16865" y="31686"/>
                  </a:lnTo>
                  <a:lnTo>
                    <a:pt x="26162" y="59893"/>
                  </a:lnTo>
                  <a:lnTo>
                    <a:pt x="32156" y="59893"/>
                  </a:lnTo>
                  <a:lnTo>
                    <a:pt x="45110" y="23583"/>
                  </a:lnTo>
                  <a:lnTo>
                    <a:pt x="47802" y="15595"/>
                  </a:lnTo>
                  <a:lnTo>
                    <a:pt x="49809" y="8737"/>
                  </a:lnTo>
                  <a:lnTo>
                    <a:pt x="50063" y="8737"/>
                  </a:lnTo>
                  <a:lnTo>
                    <a:pt x="50101" y="14643"/>
                  </a:lnTo>
                  <a:lnTo>
                    <a:pt x="50634" y="27813"/>
                  </a:lnTo>
                  <a:lnTo>
                    <a:pt x="52324" y="60261"/>
                  </a:lnTo>
                  <a:lnTo>
                    <a:pt x="59804" y="60261"/>
                  </a:lnTo>
                  <a:close/>
                </a:path>
                <a:path w="220980" h="61595">
                  <a:moveTo>
                    <a:pt x="103835" y="35331"/>
                  </a:moveTo>
                  <a:lnTo>
                    <a:pt x="98882" y="30568"/>
                  </a:lnTo>
                  <a:lnTo>
                    <a:pt x="80899" y="23431"/>
                  </a:lnTo>
                  <a:lnTo>
                    <a:pt x="77330" y="20701"/>
                  </a:lnTo>
                  <a:lnTo>
                    <a:pt x="77330" y="11087"/>
                  </a:lnTo>
                  <a:lnTo>
                    <a:pt x="80365" y="6248"/>
                  </a:lnTo>
                  <a:lnTo>
                    <a:pt x="93675" y="6248"/>
                  </a:lnTo>
                  <a:lnTo>
                    <a:pt x="97586" y="8013"/>
                  </a:lnTo>
                  <a:lnTo>
                    <a:pt x="99491" y="9067"/>
                  </a:lnTo>
                  <a:lnTo>
                    <a:pt x="101498" y="2806"/>
                  </a:lnTo>
                  <a:lnTo>
                    <a:pt x="98971" y="1397"/>
                  </a:lnTo>
                  <a:lnTo>
                    <a:pt x="94538" y="0"/>
                  </a:lnTo>
                  <a:lnTo>
                    <a:pt x="77241" y="0"/>
                  </a:lnTo>
                  <a:lnTo>
                    <a:pt x="69596" y="6858"/>
                  </a:lnTo>
                  <a:lnTo>
                    <a:pt x="69596" y="24396"/>
                  </a:lnTo>
                  <a:lnTo>
                    <a:pt x="75590" y="29514"/>
                  </a:lnTo>
                  <a:lnTo>
                    <a:pt x="85153" y="32867"/>
                  </a:lnTo>
                  <a:lnTo>
                    <a:pt x="93065" y="35953"/>
                  </a:lnTo>
                  <a:lnTo>
                    <a:pt x="96189" y="39128"/>
                  </a:lnTo>
                  <a:lnTo>
                    <a:pt x="96189" y="50673"/>
                  </a:lnTo>
                  <a:lnTo>
                    <a:pt x="91668" y="54813"/>
                  </a:lnTo>
                  <a:lnTo>
                    <a:pt x="78714" y="54813"/>
                  </a:lnTo>
                  <a:lnTo>
                    <a:pt x="73761" y="53136"/>
                  </a:lnTo>
                  <a:lnTo>
                    <a:pt x="70370" y="50939"/>
                  </a:lnTo>
                  <a:lnTo>
                    <a:pt x="68376" y="57365"/>
                  </a:lnTo>
                  <a:lnTo>
                    <a:pt x="71501" y="59474"/>
                  </a:lnTo>
                  <a:lnTo>
                    <a:pt x="77762" y="61239"/>
                  </a:lnTo>
                  <a:lnTo>
                    <a:pt x="83413" y="61239"/>
                  </a:lnTo>
                  <a:lnTo>
                    <a:pt x="92430" y="59855"/>
                  </a:lnTo>
                  <a:lnTo>
                    <a:pt x="98806" y="56095"/>
                  </a:lnTo>
                  <a:lnTo>
                    <a:pt x="102577" y="50609"/>
                  </a:lnTo>
                  <a:lnTo>
                    <a:pt x="103835" y="44056"/>
                  </a:lnTo>
                  <a:lnTo>
                    <a:pt x="103835" y="35331"/>
                  </a:lnTo>
                  <a:close/>
                </a:path>
                <a:path w="220980" h="61595">
                  <a:moveTo>
                    <a:pt x="131813" y="33591"/>
                  </a:moveTo>
                  <a:lnTo>
                    <a:pt x="110617" y="33591"/>
                  </a:lnTo>
                  <a:lnTo>
                    <a:pt x="110617" y="39306"/>
                  </a:lnTo>
                  <a:lnTo>
                    <a:pt x="131813" y="39306"/>
                  </a:lnTo>
                  <a:lnTo>
                    <a:pt x="131813" y="33591"/>
                  </a:lnTo>
                  <a:close/>
                </a:path>
                <a:path w="220980" h="61595">
                  <a:moveTo>
                    <a:pt x="174307" y="53924"/>
                  </a:moveTo>
                  <a:lnTo>
                    <a:pt x="149021" y="53924"/>
                  </a:lnTo>
                  <a:lnTo>
                    <a:pt x="149021" y="53746"/>
                  </a:lnTo>
                  <a:lnTo>
                    <a:pt x="153454" y="49441"/>
                  </a:lnTo>
                  <a:lnTo>
                    <a:pt x="161544" y="41224"/>
                  </a:lnTo>
                  <a:lnTo>
                    <a:pt x="167678" y="33667"/>
                  </a:lnTo>
                  <a:lnTo>
                    <a:pt x="171564" y="26314"/>
                  </a:lnTo>
                  <a:lnTo>
                    <a:pt x="172923" y="18643"/>
                  </a:lnTo>
                  <a:lnTo>
                    <a:pt x="172923" y="10553"/>
                  </a:lnTo>
                  <a:lnTo>
                    <a:pt x="167881" y="2095"/>
                  </a:lnTo>
                  <a:lnTo>
                    <a:pt x="149186" y="2095"/>
                  </a:lnTo>
                  <a:lnTo>
                    <a:pt x="143624" y="4559"/>
                  </a:lnTo>
                  <a:lnTo>
                    <a:pt x="139712" y="8001"/>
                  </a:lnTo>
                  <a:lnTo>
                    <a:pt x="142151" y="13360"/>
                  </a:lnTo>
                  <a:lnTo>
                    <a:pt x="144754" y="11163"/>
                  </a:lnTo>
                  <a:lnTo>
                    <a:pt x="149021" y="8521"/>
                  </a:lnTo>
                  <a:lnTo>
                    <a:pt x="162572" y="8521"/>
                  </a:lnTo>
                  <a:lnTo>
                    <a:pt x="165277" y="13893"/>
                  </a:lnTo>
                  <a:lnTo>
                    <a:pt x="165277" y="19697"/>
                  </a:lnTo>
                  <a:lnTo>
                    <a:pt x="164007" y="26060"/>
                  </a:lnTo>
                  <a:lnTo>
                    <a:pt x="160172" y="32715"/>
                  </a:lnTo>
                  <a:lnTo>
                    <a:pt x="153644" y="40360"/>
                  </a:lnTo>
                  <a:lnTo>
                    <a:pt x="144322" y="49707"/>
                  </a:lnTo>
                  <a:lnTo>
                    <a:pt x="138239" y="55511"/>
                  </a:lnTo>
                  <a:lnTo>
                    <a:pt x="138239" y="60261"/>
                  </a:lnTo>
                  <a:lnTo>
                    <a:pt x="174307" y="60261"/>
                  </a:lnTo>
                  <a:lnTo>
                    <a:pt x="174307" y="53924"/>
                  </a:lnTo>
                  <a:close/>
                </a:path>
                <a:path w="220980" h="61595">
                  <a:moveTo>
                    <a:pt x="220408" y="27343"/>
                  </a:moveTo>
                  <a:lnTo>
                    <a:pt x="212852" y="6502"/>
                  </a:lnTo>
                  <a:lnTo>
                    <a:pt x="212852" y="15468"/>
                  </a:lnTo>
                  <a:lnTo>
                    <a:pt x="212763" y="26466"/>
                  </a:lnTo>
                  <a:lnTo>
                    <a:pt x="212420" y="27343"/>
                  </a:lnTo>
                  <a:lnTo>
                    <a:pt x="212077" y="28143"/>
                  </a:lnTo>
                  <a:lnTo>
                    <a:pt x="210070" y="31483"/>
                  </a:lnTo>
                  <a:lnTo>
                    <a:pt x="206070" y="34124"/>
                  </a:lnTo>
                  <a:lnTo>
                    <a:pt x="194335" y="34124"/>
                  </a:lnTo>
                  <a:lnTo>
                    <a:pt x="190080" y="29019"/>
                  </a:lnTo>
                  <a:lnTo>
                    <a:pt x="190080" y="13893"/>
                  </a:lnTo>
                  <a:lnTo>
                    <a:pt x="194602" y="8001"/>
                  </a:lnTo>
                  <a:lnTo>
                    <a:pt x="209207" y="8001"/>
                  </a:lnTo>
                  <a:lnTo>
                    <a:pt x="212852" y="15468"/>
                  </a:lnTo>
                  <a:lnTo>
                    <a:pt x="212852" y="6502"/>
                  </a:lnTo>
                  <a:lnTo>
                    <a:pt x="209600" y="3810"/>
                  </a:lnTo>
                  <a:lnTo>
                    <a:pt x="201815" y="2095"/>
                  </a:lnTo>
                  <a:lnTo>
                    <a:pt x="193916" y="3746"/>
                  </a:lnTo>
                  <a:lnTo>
                    <a:pt x="187833" y="8204"/>
                  </a:lnTo>
                  <a:lnTo>
                    <a:pt x="183908" y="14681"/>
                  </a:lnTo>
                  <a:lnTo>
                    <a:pt x="182524" y="22428"/>
                  </a:lnTo>
                  <a:lnTo>
                    <a:pt x="182524" y="32181"/>
                  </a:lnTo>
                  <a:lnTo>
                    <a:pt x="188950" y="39928"/>
                  </a:lnTo>
                  <a:lnTo>
                    <a:pt x="204863" y="39928"/>
                  </a:lnTo>
                  <a:lnTo>
                    <a:pt x="209296" y="37642"/>
                  </a:lnTo>
                  <a:lnTo>
                    <a:pt x="212204" y="34124"/>
                  </a:lnTo>
                  <a:lnTo>
                    <a:pt x="212509" y="33769"/>
                  </a:lnTo>
                  <a:lnTo>
                    <a:pt x="212763" y="33769"/>
                  </a:lnTo>
                  <a:lnTo>
                    <a:pt x="211721" y="40551"/>
                  </a:lnTo>
                  <a:lnTo>
                    <a:pt x="209029" y="45554"/>
                  </a:lnTo>
                  <a:lnTo>
                    <a:pt x="205295" y="48983"/>
                  </a:lnTo>
                  <a:lnTo>
                    <a:pt x="202069" y="52146"/>
                  </a:lnTo>
                  <a:lnTo>
                    <a:pt x="197815" y="54000"/>
                  </a:lnTo>
                  <a:lnTo>
                    <a:pt x="193471" y="54521"/>
                  </a:lnTo>
                  <a:lnTo>
                    <a:pt x="188950" y="54965"/>
                  </a:lnTo>
                  <a:lnTo>
                    <a:pt x="187299" y="54787"/>
                  </a:lnTo>
                  <a:lnTo>
                    <a:pt x="187299" y="61125"/>
                  </a:lnTo>
                  <a:lnTo>
                    <a:pt x="189039" y="61214"/>
                  </a:lnTo>
                  <a:lnTo>
                    <a:pt x="191554" y="61125"/>
                  </a:lnTo>
                  <a:lnTo>
                    <a:pt x="194335" y="60680"/>
                  </a:lnTo>
                  <a:lnTo>
                    <a:pt x="200431" y="59982"/>
                  </a:lnTo>
                  <a:lnTo>
                    <a:pt x="206425" y="57340"/>
                  </a:lnTo>
                  <a:lnTo>
                    <a:pt x="208813" y="54965"/>
                  </a:lnTo>
                  <a:lnTo>
                    <a:pt x="210769" y="53035"/>
                  </a:lnTo>
                  <a:lnTo>
                    <a:pt x="214630" y="48298"/>
                  </a:lnTo>
                  <a:lnTo>
                    <a:pt x="217716" y="42291"/>
                  </a:lnTo>
                  <a:lnTo>
                    <a:pt x="219760" y="34925"/>
                  </a:lnTo>
                  <a:lnTo>
                    <a:pt x="219862" y="33769"/>
                  </a:lnTo>
                  <a:lnTo>
                    <a:pt x="220408" y="2734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518827" y="405410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52863" y="3888257"/>
              <a:ext cx="1210435" cy="123367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55682" y="4092119"/>
              <a:ext cx="681786" cy="703846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1351355" y="1784857"/>
            <a:ext cx="2788920" cy="1756410"/>
            <a:chOff x="1351355" y="1784857"/>
            <a:chExt cx="2788920" cy="1756410"/>
          </a:xfrm>
        </p:grpSpPr>
        <p:pic>
          <p:nvPicPr>
            <p:cNvPr id="94" name="object 9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50215" y="1784857"/>
              <a:ext cx="2389677" cy="175621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51355" y="2676194"/>
              <a:ext cx="582701" cy="367798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327262" y="1595158"/>
            <a:ext cx="2137074" cy="2000313"/>
          </a:xfrm>
          <a:prstGeom prst="rect">
            <a:avLst/>
          </a:prstGeom>
        </p:spPr>
      </p:pic>
      <p:sp>
        <p:nvSpPr>
          <p:cNvPr id="97" name="object 97"/>
          <p:cNvSpPr/>
          <p:nvPr/>
        </p:nvSpPr>
        <p:spPr>
          <a:xfrm>
            <a:off x="952460" y="8053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246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246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648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48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648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050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050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050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52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4669" y="5247030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2926" y="518402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1691" y="518402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0456" y="518402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9417" y="5046980"/>
            <a:ext cx="530861" cy="35775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956310" cy="5634355"/>
            <a:chOff x="0" y="0"/>
            <a:chExt cx="956310" cy="563435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956310" cy="5634355"/>
            </a:xfrm>
            <a:custGeom>
              <a:avLst/>
              <a:gdLst/>
              <a:ahLst/>
              <a:cxnLst/>
              <a:rect l="l" t="t" r="r" b="b"/>
              <a:pathLst>
                <a:path w="956310" h="5634355">
                  <a:moveTo>
                    <a:pt x="956252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956252" y="5633999"/>
                  </a:lnTo>
                  <a:lnTo>
                    <a:pt x="956252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7712" y="81927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26"/>
                  </a:moveTo>
                  <a:lnTo>
                    <a:pt x="16243" y="331952"/>
                  </a:lnTo>
                  <a:lnTo>
                    <a:pt x="4686" y="331952"/>
                  </a:lnTo>
                  <a:lnTo>
                    <a:pt x="0" y="336626"/>
                  </a:lnTo>
                  <a:lnTo>
                    <a:pt x="0" y="348183"/>
                  </a:lnTo>
                  <a:lnTo>
                    <a:pt x="4686" y="352869"/>
                  </a:lnTo>
                  <a:lnTo>
                    <a:pt x="10464" y="352869"/>
                  </a:lnTo>
                  <a:lnTo>
                    <a:pt x="16243" y="352869"/>
                  </a:lnTo>
                  <a:lnTo>
                    <a:pt x="20929" y="348183"/>
                  </a:lnTo>
                  <a:lnTo>
                    <a:pt x="20929" y="336626"/>
                  </a:lnTo>
                  <a:close/>
                </a:path>
                <a:path w="353059" h="353059">
                  <a:moveTo>
                    <a:pt x="20929" y="170649"/>
                  </a:moveTo>
                  <a:lnTo>
                    <a:pt x="16243" y="165976"/>
                  </a:lnTo>
                  <a:lnTo>
                    <a:pt x="4686" y="165976"/>
                  </a:lnTo>
                  <a:lnTo>
                    <a:pt x="0" y="170649"/>
                  </a:lnTo>
                  <a:lnTo>
                    <a:pt x="0" y="182206"/>
                  </a:lnTo>
                  <a:lnTo>
                    <a:pt x="4686" y="186893"/>
                  </a:lnTo>
                  <a:lnTo>
                    <a:pt x="10464" y="186893"/>
                  </a:lnTo>
                  <a:lnTo>
                    <a:pt x="16243" y="186893"/>
                  </a:lnTo>
                  <a:lnTo>
                    <a:pt x="20929" y="182206"/>
                  </a:lnTo>
                  <a:lnTo>
                    <a:pt x="20929" y="170649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26"/>
                  </a:moveTo>
                  <a:lnTo>
                    <a:pt x="182219" y="331952"/>
                  </a:lnTo>
                  <a:lnTo>
                    <a:pt x="170662" y="331952"/>
                  </a:lnTo>
                  <a:lnTo>
                    <a:pt x="165976" y="336626"/>
                  </a:lnTo>
                  <a:lnTo>
                    <a:pt x="165976" y="348183"/>
                  </a:lnTo>
                  <a:lnTo>
                    <a:pt x="170662" y="352869"/>
                  </a:lnTo>
                  <a:lnTo>
                    <a:pt x="176441" y="352869"/>
                  </a:lnTo>
                  <a:lnTo>
                    <a:pt x="182219" y="352869"/>
                  </a:lnTo>
                  <a:lnTo>
                    <a:pt x="186905" y="348183"/>
                  </a:lnTo>
                  <a:lnTo>
                    <a:pt x="186905" y="336626"/>
                  </a:lnTo>
                  <a:close/>
                </a:path>
                <a:path w="353059" h="353059">
                  <a:moveTo>
                    <a:pt x="186905" y="170649"/>
                  </a:moveTo>
                  <a:lnTo>
                    <a:pt x="182219" y="165976"/>
                  </a:lnTo>
                  <a:lnTo>
                    <a:pt x="170662" y="165976"/>
                  </a:lnTo>
                  <a:lnTo>
                    <a:pt x="165976" y="170649"/>
                  </a:lnTo>
                  <a:lnTo>
                    <a:pt x="165976" y="182206"/>
                  </a:lnTo>
                  <a:lnTo>
                    <a:pt x="170662" y="186893"/>
                  </a:lnTo>
                  <a:lnTo>
                    <a:pt x="176441" y="186893"/>
                  </a:lnTo>
                  <a:lnTo>
                    <a:pt x="182219" y="186893"/>
                  </a:lnTo>
                  <a:lnTo>
                    <a:pt x="186905" y="182206"/>
                  </a:lnTo>
                  <a:lnTo>
                    <a:pt x="186905" y="170649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26"/>
                  </a:moveTo>
                  <a:lnTo>
                    <a:pt x="348195" y="331952"/>
                  </a:lnTo>
                  <a:lnTo>
                    <a:pt x="336638" y="331952"/>
                  </a:lnTo>
                  <a:lnTo>
                    <a:pt x="331952" y="336626"/>
                  </a:lnTo>
                  <a:lnTo>
                    <a:pt x="331952" y="348183"/>
                  </a:lnTo>
                  <a:lnTo>
                    <a:pt x="336638" y="352869"/>
                  </a:lnTo>
                  <a:lnTo>
                    <a:pt x="342417" y="352869"/>
                  </a:lnTo>
                  <a:lnTo>
                    <a:pt x="348195" y="352869"/>
                  </a:lnTo>
                  <a:lnTo>
                    <a:pt x="352882" y="348183"/>
                  </a:lnTo>
                  <a:lnTo>
                    <a:pt x="352882" y="336626"/>
                  </a:lnTo>
                  <a:close/>
                </a:path>
                <a:path w="353059" h="353059">
                  <a:moveTo>
                    <a:pt x="352882" y="170649"/>
                  </a:moveTo>
                  <a:lnTo>
                    <a:pt x="348195" y="165976"/>
                  </a:lnTo>
                  <a:lnTo>
                    <a:pt x="336638" y="165976"/>
                  </a:lnTo>
                  <a:lnTo>
                    <a:pt x="331952" y="170649"/>
                  </a:lnTo>
                  <a:lnTo>
                    <a:pt x="331952" y="182206"/>
                  </a:lnTo>
                  <a:lnTo>
                    <a:pt x="336638" y="186893"/>
                  </a:lnTo>
                  <a:lnTo>
                    <a:pt x="342417" y="186893"/>
                  </a:lnTo>
                  <a:lnTo>
                    <a:pt x="348195" y="186893"/>
                  </a:lnTo>
                  <a:lnTo>
                    <a:pt x="352882" y="182206"/>
                  </a:lnTo>
                  <a:lnTo>
                    <a:pt x="352882" y="170649"/>
                  </a:lnTo>
                  <a:close/>
                </a:path>
                <a:path w="353059" h="353059">
                  <a:moveTo>
                    <a:pt x="352882" y="4673"/>
                  </a:moveTo>
                  <a:lnTo>
                    <a:pt x="348195" y="0"/>
                  </a:lnTo>
                  <a:lnTo>
                    <a:pt x="336638" y="0"/>
                  </a:lnTo>
                  <a:lnTo>
                    <a:pt x="331952" y="4673"/>
                  </a:lnTo>
                  <a:lnTo>
                    <a:pt x="331952" y="16230"/>
                  </a:lnTo>
                  <a:lnTo>
                    <a:pt x="336638" y="20916"/>
                  </a:lnTo>
                  <a:lnTo>
                    <a:pt x="342417" y="20916"/>
                  </a:lnTo>
                  <a:lnTo>
                    <a:pt x="348195" y="20916"/>
                  </a:lnTo>
                  <a:lnTo>
                    <a:pt x="352882" y="16230"/>
                  </a:lnTo>
                  <a:lnTo>
                    <a:pt x="352882" y="46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172753" y="46215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2753" y="478748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2753" y="495346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6773" y="46215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6773" y="478748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6773" y="495346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1547" y="3543617"/>
            <a:ext cx="209410" cy="20941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50566" y="469754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566" y="456648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0566" y="443541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566" y="430434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566" y="417328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0566" y="404221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1601" y="3557257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55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21601" y="3425901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55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21601" y="329454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55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63829" y="323194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20344" y="314133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99745" y="3071291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43" y="114"/>
                </a:lnTo>
                <a:lnTo>
                  <a:pt x="0" y="2514"/>
                </a:lnTo>
                <a:lnTo>
                  <a:pt x="119" y="10071"/>
                </a:lnTo>
                <a:lnTo>
                  <a:pt x="2743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21601" y="296533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20344" y="2871051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43"/>
                </a:lnTo>
                <a:lnTo>
                  <a:pt x="1943" y="35585"/>
                </a:lnTo>
                <a:lnTo>
                  <a:pt x="4914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4" y="28943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95744" y="2757538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20344" y="266668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9745" y="259665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43" y="114"/>
                </a:lnTo>
                <a:lnTo>
                  <a:pt x="0" y="2514"/>
                </a:lnTo>
                <a:lnTo>
                  <a:pt x="119" y="10071"/>
                </a:lnTo>
                <a:lnTo>
                  <a:pt x="2743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5701" y="250889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20331" y="2407640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63829" y="233954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20458" y="224160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20344" y="213484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1" y="46134"/>
                </a:lnTo>
                <a:lnTo>
                  <a:pt x="16989" y="51980"/>
                </a:lnTo>
                <a:lnTo>
                  <a:pt x="29400" y="54114"/>
                </a:lnTo>
                <a:lnTo>
                  <a:pt x="41241" y="52074"/>
                </a:lnTo>
                <a:lnTo>
                  <a:pt x="50217" y="46462"/>
                </a:lnTo>
                <a:lnTo>
                  <a:pt x="51929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29" y="10299"/>
                </a:lnTo>
                <a:lnTo>
                  <a:pt x="37457" y="11575"/>
                </a:lnTo>
                <a:lnTo>
                  <a:pt x="44267" y="15101"/>
                </a:lnTo>
                <a:lnTo>
                  <a:pt x="48736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29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20344" y="1997291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72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14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43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6559169" y="608711"/>
            <a:ext cx="459105" cy="459105"/>
            <a:chOff x="6559169" y="608711"/>
            <a:chExt cx="459105" cy="459105"/>
          </a:xfrm>
        </p:grpSpPr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9169" y="608711"/>
              <a:ext cx="458724" cy="45872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8614" y="641743"/>
              <a:ext cx="86017" cy="86004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6644551" y="135911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73557" y="135911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2577" y="1359115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67969" y="42944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67969" y="44604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67969" y="462639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1980" y="42944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01980" y="44604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01980" y="462639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36004" y="42944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36004" y="44604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36004" y="462639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020" rIns="0" bIns="0" rtlCol="0">
            <a:spAutoFit/>
          </a:bodyPr>
          <a:lstStyle/>
          <a:p>
            <a:pPr marL="1949450">
              <a:lnSpc>
                <a:spcPct val="100000"/>
              </a:lnSpc>
              <a:spcBef>
                <a:spcPts val="135"/>
              </a:spcBef>
            </a:pPr>
            <a:r>
              <a:rPr sz="2250" spc="-275" dirty="0">
                <a:solidFill>
                  <a:srgbClr val="8A978F"/>
                </a:solidFill>
              </a:rPr>
              <a:t>Brand</a:t>
            </a:r>
            <a:r>
              <a:rPr sz="2250" spc="-50" dirty="0">
                <a:solidFill>
                  <a:srgbClr val="8A978F"/>
                </a:solidFill>
              </a:rPr>
              <a:t> </a:t>
            </a:r>
            <a:r>
              <a:rPr sz="2250" spc="-245" dirty="0">
                <a:solidFill>
                  <a:srgbClr val="8A978F"/>
                </a:solidFill>
              </a:rPr>
              <a:t>Name:</a:t>
            </a:r>
            <a:r>
              <a:rPr sz="2250" spc="-55" dirty="0">
                <a:solidFill>
                  <a:srgbClr val="8A978F"/>
                </a:solidFill>
              </a:rPr>
              <a:t> </a:t>
            </a:r>
            <a:r>
              <a:rPr sz="2250" spc="-295" dirty="0"/>
              <a:t>Gloves</a:t>
            </a:r>
            <a:endParaRPr sz="2250"/>
          </a:p>
        </p:txBody>
      </p:sp>
      <p:grpSp>
        <p:nvGrpSpPr>
          <p:cNvPr id="56" name="object 56"/>
          <p:cNvGrpSpPr/>
          <p:nvPr/>
        </p:nvGrpSpPr>
        <p:grpSpPr>
          <a:xfrm>
            <a:off x="1159198" y="2620581"/>
            <a:ext cx="1469390" cy="1524000"/>
            <a:chOff x="1159198" y="2620581"/>
            <a:chExt cx="1469390" cy="1524000"/>
          </a:xfrm>
        </p:grpSpPr>
        <p:sp>
          <p:nvSpPr>
            <p:cNvPr id="57" name="object 57"/>
            <p:cNvSpPr/>
            <p:nvPr/>
          </p:nvSpPr>
          <p:spPr>
            <a:xfrm>
              <a:off x="1413560" y="2873895"/>
              <a:ext cx="780415" cy="841375"/>
            </a:xfrm>
            <a:custGeom>
              <a:avLst/>
              <a:gdLst/>
              <a:ahLst/>
              <a:cxnLst/>
              <a:rect l="l" t="t" r="r" b="b"/>
              <a:pathLst>
                <a:path w="780414" h="841375">
                  <a:moveTo>
                    <a:pt x="711326" y="0"/>
                  </a:moveTo>
                  <a:lnTo>
                    <a:pt x="68719" y="0"/>
                  </a:lnTo>
                  <a:lnTo>
                    <a:pt x="41973" y="5401"/>
                  </a:lnTo>
                  <a:lnTo>
                    <a:pt x="20129" y="20129"/>
                  </a:lnTo>
                  <a:lnTo>
                    <a:pt x="5401" y="41973"/>
                  </a:lnTo>
                  <a:lnTo>
                    <a:pt x="0" y="68719"/>
                  </a:lnTo>
                  <a:lnTo>
                    <a:pt x="0" y="772553"/>
                  </a:lnTo>
                  <a:lnTo>
                    <a:pt x="5401" y="799300"/>
                  </a:lnTo>
                  <a:lnTo>
                    <a:pt x="20129" y="821143"/>
                  </a:lnTo>
                  <a:lnTo>
                    <a:pt x="41973" y="835872"/>
                  </a:lnTo>
                  <a:lnTo>
                    <a:pt x="68719" y="841273"/>
                  </a:lnTo>
                  <a:lnTo>
                    <a:pt x="711326" y="841273"/>
                  </a:lnTo>
                  <a:lnTo>
                    <a:pt x="738073" y="835872"/>
                  </a:lnTo>
                  <a:lnTo>
                    <a:pt x="759917" y="821143"/>
                  </a:lnTo>
                  <a:lnTo>
                    <a:pt x="774645" y="799300"/>
                  </a:lnTo>
                  <a:lnTo>
                    <a:pt x="780046" y="772553"/>
                  </a:lnTo>
                  <a:lnTo>
                    <a:pt x="780046" y="68719"/>
                  </a:lnTo>
                  <a:lnTo>
                    <a:pt x="774645" y="41973"/>
                  </a:lnTo>
                  <a:lnTo>
                    <a:pt x="759917" y="20129"/>
                  </a:lnTo>
                  <a:lnTo>
                    <a:pt x="738073" y="5401"/>
                  </a:lnTo>
                  <a:lnTo>
                    <a:pt x="711326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9198" y="2620581"/>
              <a:ext cx="1469129" cy="152399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451914" y="2914916"/>
              <a:ext cx="704215" cy="760095"/>
            </a:xfrm>
            <a:custGeom>
              <a:avLst/>
              <a:gdLst/>
              <a:ahLst/>
              <a:cxnLst/>
              <a:rect l="l" t="t" r="r" b="b"/>
              <a:pathLst>
                <a:path w="704214" h="760095">
                  <a:moveTo>
                    <a:pt x="703961" y="0"/>
                  </a:moveTo>
                  <a:lnTo>
                    <a:pt x="59664" y="0"/>
                  </a:lnTo>
                  <a:lnTo>
                    <a:pt x="40342" y="2918"/>
                  </a:lnTo>
                  <a:lnTo>
                    <a:pt x="2286" y="39115"/>
                  </a:lnTo>
                  <a:lnTo>
                    <a:pt x="0" y="48907"/>
                  </a:lnTo>
                  <a:lnTo>
                    <a:pt x="0" y="759510"/>
                  </a:lnTo>
                  <a:lnTo>
                    <a:pt x="643674" y="759510"/>
                  </a:lnTo>
                  <a:lnTo>
                    <a:pt x="663043" y="756595"/>
                  </a:lnTo>
                  <a:lnTo>
                    <a:pt x="701230" y="720750"/>
                  </a:lnTo>
                  <a:lnTo>
                    <a:pt x="703961" y="710310"/>
                  </a:lnTo>
                  <a:lnTo>
                    <a:pt x="703961" y="704837"/>
                  </a:lnTo>
                  <a:lnTo>
                    <a:pt x="703961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451610" y="2953524"/>
              <a:ext cx="704215" cy="681990"/>
            </a:xfrm>
            <a:custGeom>
              <a:avLst/>
              <a:gdLst/>
              <a:ahLst/>
              <a:cxnLst/>
              <a:rect l="l" t="t" r="r" b="b"/>
              <a:pathLst>
                <a:path w="704214" h="681989">
                  <a:moveTo>
                    <a:pt x="36855" y="49149"/>
                  </a:moveTo>
                  <a:lnTo>
                    <a:pt x="34340" y="33553"/>
                  </a:lnTo>
                  <a:lnTo>
                    <a:pt x="27317" y="19723"/>
                  </a:lnTo>
                  <a:lnTo>
                    <a:pt x="16484" y="8318"/>
                  </a:lnTo>
                  <a:lnTo>
                    <a:pt x="2590" y="0"/>
                  </a:lnTo>
                  <a:lnTo>
                    <a:pt x="914" y="5003"/>
                  </a:lnTo>
                  <a:lnTo>
                    <a:pt x="0" y="10312"/>
                  </a:lnTo>
                  <a:lnTo>
                    <a:pt x="0" y="209943"/>
                  </a:lnTo>
                  <a:lnTo>
                    <a:pt x="14884" y="201828"/>
                  </a:lnTo>
                  <a:lnTo>
                    <a:pt x="26543" y="190258"/>
                  </a:lnTo>
                  <a:lnTo>
                    <a:pt x="34137" y="175983"/>
                  </a:lnTo>
                  <a:lnTo>
                    <a:pt x="36855" y="159753"/>
                  </a:lnTo>
                  <a:lnTo>
                    <a:pt x="36855" y="49149"/>
                  </a:lnTo>
                  <a:close/>
                </a:path>
                <a:path w="704214" h="681989">
                  <a:moveTo>
                    <a:pt x="703948" y="474014"/>
                  </a:moveTo>
                  <a:lnTo>
                    <a:pt x="689927" y="482307"/>
                  </a:lnTo>
                  <a:lnTo>
                    <a:pt x="679005" y="493725"/>
                  </a:lnTo>
                  <a:lnTo>
                    <a:pt x="671918" y="507606"/>
                  </a:lnTo>
                  <a:lnTo>
                    <a:pt x="669391" y="523278"/>
                  </a:lnTo>
                  <a:lnTo>
                    <a:pt x="669391" y="633882"/>
                  </a:lnTo>
                  <a:lnTo>
                    <a:pt x="671703" y="648931"/>
                  </a:lnTo>
                  <a:lnTo>
                    <a:pt x="678243" y="662343"/>
                  </a:lnTo>
                  <a:lnTo>
                    <a:pt x="688352" y="673569"/>
                  </a:lnTo>
                  <a:lnTo>
                    <a:pt x="701382" y="681990"/>
                  </a:lnTo>
                  <a:lnTo>
                    <a:pt x="703059" y="676998"/>
                  </a:lnTo>
                  <a:lnTo>
                    <a:pt x="703948" y="671703"/>
                  </a:lnTo>
                  <a:lnTo>
                    <a:pt x="703948" y="47401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699907" y="2910414"/>
            <a:ext cx="20764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1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Type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459344" y="3226751"/>
            <a:ext cx="664845" cy="3422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97790" marR="5080" indent="-85725">
              <a:lnSpc>
                <a:spcPts val="1240"/>
              </a:lnSpc>
              <a:spcBef>
                <a:spcPts val="155"/>
              </a:spcBef>
            </a:pPr>
            <a:r>
              <a:rPr sz="1050" spc="-1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Hand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2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Glove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Grey</a:t>
            </a:r>
            <a:r>
              <a:rPr sz="1050" spc="5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14" dirty="0">
                <a:solidFill>
                  <a:srgbClr val="B97429"/>
                </a:solidFill>
                <a:latin typeface="Liberation Sans Narrow"/>
                <a:cs typeface="Liberation Sans Narrow"/>
              </a:rPr>
              <a:t>Cut</a:t>
            </a:r>
            <a:r>
              <a:rPr sz="1050" spc="-4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5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Resistant</a:t>
            </a:r>
            <a:endParaRPr sz="1050">
              <a:latin typeface="Liberation Sans Narrow"/>
              <a:cs typeface="Liberation Sans Narrow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996624" y="2620581"/>
            <a:ext cx="1469390" cy="1524000"/>
            <a:chOff x="4996624" y="2620581"/>
            <a:chExt cx="1469390" cy="1524000"/>
          </a:xfrm>
        </p:grpSpPr>
        <p:sp>
          <p:nvSpPr>
            <p:cNvPr id="64" name="object 64"/>
            <p:cNvSpPr/>
            <p:nvPr/>
          </p:nvSpPr>
          <p:spPr>
            <a:xfrm>
              <a:off x="5251691" y="2874035"/>
              <a:ext cx="780415" cy="841375"/>
            </a:xfrm>
            <a:custGeom>
              <a:avLst/>
              <a:gdLst/>
              <a:ahLst/>
              <a:cxnLst/>
              <a:rect l="l" t="t" r="r" b="b"/>
              <a:pathLst>
                <a:path w="780414" h="841375">
                  <a:moveTo>
                    <a:pt x="711326" y="0"/>
                  </a:moveTo>
                  <a:lnTo>
                    <a:pt x="68719" y="0"/>
                  </a:lnTo>
                  <a:lnTo>
                    <a:pt x="41973" y="5401"/>
                  </a:lnTo>
                  <a:lnTo>
                    <a:pt x="20129" y="20129"/>
                  </a:lnTo>
                  <a:lnTo>
                    <a:pt x="5401" y="41973"/>
                  </a:lnTo>
                  <a:lnTo>
                    <a:pt x="0" y="68719"/>
                  </a:lnTo>
                  <a:lnTo>
                    <a:pt x="0" y="772553"/>
                  </a:lnTo>
                  <a:lnTo>
                    <a:pt x="5401" y="799300"/>
                  </a:lnTo>
                  <a:lnTo>
                    <a:pt x="20129" y="821143"/>
                  </a:lnTo>
                  <a:lnTo>
                    <a:pt x="41973" y="835872"/>
                  </a:lnTo>
                  <a:lnTo>
                    <a:pt x="68719" y="841273"/>
                  </a:lnTo>
                  <a:lnTo>
                    <a:pt x="711326" y="841273"/>
                  </a:lnTo>
                  <a:lnTo>
                    <a:pt x="738073" y="835872"/>
                  </a:lnTo>
                  <a:lnTo>
                    <a:pt x="759917" y="821143"/>
                  </a:lnTo>
                  <a:lnTo>
                    <a:pt x="774645" y="799300"/>
                  </a:lnTo>
                  <a:lnTo>
                    <a:pt x="780046" y="772553"/>
                  </a:lnTo>
                  <a:lnTo>
                    <a:pt x="780046" y="68719"/>
                  </a:lnTo>
                  <a:lnTo>
                    <a:pt x="774645" y="41973"/>
                  </a:lnTo>
                  <a:lnTo>
                    <a:pt x="759917" y="20129"/>
                  </a:lnTo>
                  <a:lnTo>
                    <a:pt x="738073" y="5401"/>
                  </a:lnTo>
                  <a:lnTo>
                    <a:pt x="711326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6624" y="2620581"/>
              <a:ext cx="1469136" cy="152399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290045" y="2915056"/>
              <a:ext cx="704215" cy="760095"/>
            </a:xfrm>
            <a:custGeom>
              <a:avLst/>
              <a:gdLst/>
              <a:ahLst/>
              <a:cxnLst/>
              <a:rect l="l" t="t" r="r" b="b"/>
              <a:pathLst>
                <a:path w="704214" h="760095">
                  <a:moveTo>
                    <a:pt x="703961" y="0"/>
                  </a:moveTo>
                  <a:lnTo>
                    <a:pt x="59664" y="0"/>
                  </a:lnTo>
                  <a:lnTo>
                    <a:pt x="40342" y="2918"/>
                  </a:lnTo>
                  <a:lnTo>
                    <a:pt x="2286" y="39115"/>
                  </a:lnTo>
                  <a:lnTo>
                    <a:pt x="0" y="48907"/>
                  </a:lnTo>
                  <a:lnTo>
                    <a:pt x="0" y="759510"/>
                  </a:lnTo>
                  <a:lnTo>
                    <a:pt x="643674" y="759510"/>
                  </a:lnTo>
                  <a:lnTo>
                    <a:pt x="663043" y="756595"/>
                  </a:lnTo>
                  <a:lnTo>
                    <a:pt x="701230" y="720750"/>
                  </a:lnTo>
                  <a:lnTo>
                    <a:pt x="703961" y="710310"/>
                  </a:lnTo>
                  <a:lnTo>
                    <a:pt x="703961" y="704837"/>
                  </a:lnTo>
                  <a:lnTo>
                    <a:pt x="703961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289740" y="2953664"/>
              <a:ext cx="704215" cy="681990"/>
            </a:xfrm>
            <a:custGeom>
              <a:avLst/>
              <a:gdLst/>
              <a:ahLst/>
              <a:cxnLst/>
              <a:rect l="l" t="t" r="r" b="b"/>
              <a:pathLst>
                <a:path w="704214" h="681989">
                  <a:moveTo>
                    <a:pt x="36855" y="49149"/>
                  </a:moveTo>
                  <a:lnTo>
                    <a:pt x="34340" y="33553"/>
                  </a:lnTo>
                  <a:lnTo>
                    <a:pt x="27317" y="19723"/>
                  </a:lnTo>
                  <a:lnTo>
                    <a:pt x="16484" y="8318"/>
                  </a:lnTo>
                  <a:lnTo>
                    <a:pt x="2590" y="0"/>
                  </a:lnTo>
                  <a:lnTo>
                    <a:pt x="914" y="5003"/>
                  </a:lnTo>
                  <a:lnTo>
                    <a:pt x="0" y="10312"/>
                  </a:lnTo>
                  <a:lnTo>
                    <a:pt x="0" y="209943"/>
                  </a:lnTo>
                  <a:lnTo>
                    <a:pt x="14884" y="201828"/>
                  </a:lnTo>
                  <a:lnTo>
                    <a:pt x="26543" y="190258"/>
                  </a:lnTo>
                  <a:lnTo>
                    <a:pt x="34137" y="175983"/>
                  </a:lnTo>
                  <a:lnTo>
                    <a:pt x="36855" y="159753"/>
                  </a:lnTo>
                  <a:lnTo>
                    <a:pt x="36855" y="49149"/>
                  </a:lnTo>
                  <a:close/>
                </a:path>
                <a:path w="704214" h="681989">
                  <a:moveTo>
                    <a:pt x="703948" y="474014"/>
                  </a:moveTo>
                  <a:lnTo>
                    <a:pt x="689927" y="482307"/>
                  </a:lnTo>
                  <a:lnTo>
                    <a:pt x="679005" y="493725"/>
                  </a:lnTo>
                  <a:lnTo>
                    <a:pt x="671918" y="507606"/>
                  </a:lnTo>
                  <a:lnTo>
                    <a:pt x="669391" y="523278"/>
                  </a:lnTo>
                  <a:lnTo>
                    <a:pt x="669391" y="633882"/>
                  </a:lnTo>
                  <a:lnTo>
                    <a:pt x="671703" y="648931"/>
                  </a:lnTo>
                  <a:lnTo>
                    <a:pt x="678243" y="662343"/>
                  </a:lnTo>
                  <a:lnTo>
                    <a:pt x="688352" y="673569"/>
                  </a:lnTo>
                  <a:lnTo>
                    <a:pt x="701382" y="681990"/>
                  </a:lnTo>
                  <a:lnTo>
                    <a:pt x="703059" y="676998"/>
                  </a:lnTo>
                  <a:lnTo>
                    <a:pt x="703948" y="671703"/>
                  </a:lnTo>
                  <a:lnTo>
                    <a:pt x="703948" y="47401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363097" y="2961151"/>
            <a:ext cx="472440" cy="65913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44145">
              <a:lnSpc>
                <a:spcPts val="1240"/>
              </a:lnSpc>
              <a:spcBef>
                <a:spcPts val="170"/>
              </a:spcBef>
            </a:pPr>
            <a:r>
              <a:rPr sz="1050" spc="-2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Type </a:t>
            </a:r>
            <a:r>
              <a:rPr sz="1050" spc="-1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Hand</a:t>
            </a:r>
            <a:r>
              <a:rPr sz="1050" spc="-3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1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Glove</a:t>
            </a:r>
            <a:r>
              <a:rPr sz="1050" spc="5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2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Orange</a:t>
            </a:r>
            <a:r>
              <a:rPr sz="1050" spc="-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14" dirty="0">
                <a:solidFill>
                  <a:srgbClr val="B97429"/>
                </a:solidFill>
                <a:latin typeface="Liberation Sans Narrow"/>
                <a:cs typeface="Liberation Sans Narrow"/>
              </a:rPr>
              <a:t>and</a:t>
            </a:r>
            <a:r>
              <a:rPr sz="1050" spc="5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2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Black</a:t>
            </a:r>
            <a:r>
              <a:rPr sz="1050" spc="-3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7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Latex</a:t>
            </a:r>
            <a:endParaRPr sz="1050">
              <a:latin typeface="Liberation Sans Narrow"/>
              <a:cs typeface="Liberation Sans Narrow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982553" y="709384"/>
            <a:ext cx="5492750" cy="3709670"/>
            <a:chOff x="982553" y="709384"/>
            <a:chExt cx="5492750" cy="3709670"/>
          </a:xfrm>
        </p:grpSpPr>
        <p:pic>
          <p:nvPicPr>
            <p:cNvPr id="70" name="object 7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553" y="828827"/>
              <a:ext cx="1970925" cy="196561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92079" y="709384"/>
              <a:ext cx="1982851" cy="208316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5392" y="2335631"/>
              <a:ext cx="2002027" cy="208316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326821" y="1259687"/>
              <a:ext cx="518795" cy="410209"/>
            </a:xfrm>
            <a:custGeom>
              <a:avLst/>
              <a:gdLst/>
              <a:ahLst/>
              <a:cxnLst/>
              <a:rect l="l" t="t" r="r" b="b"/>
              <a:pathLst>
                <a:path w="518795" h="410210">
                  <a:moveTo>
                    <a:pt x="372457" y="0"/>
                  </a:moveTo>
                  <a:lnTo>
                    <a:pt x="17987" y="127647"/>
                  </a:lnTo>
                  <a:lnTo>
                    <a:pt x="8869" y="133166"/>
                  </a:lnTo>
                  <a:lnTo>
                    <a:pt x="2693" y="141479"/>
                  </a:lnTo>
                  <a:lnTo>
                    <a:pt x="0" y="151481"/>
                  </a:lnTo>
                  <a:lnTo>
                    <a:pt x="1325" y="162064"/>
                  </a:lnTo>
                  <a:lnTo>
                    <a:pt x="78173" y="391782"/>
                  </a:lnTo>
                  <a:lnTo>
                    <a:pt x="83453" y="400943"/>
                  </a:lnTo>
                  <a:lnTo>
                    <a:pt x="91541" y="407065"/>
                  </a:lnTo>
                  <a:lnTo>
                    <a:pt x="101356" y="409622"/>
                  </a:lnTo>
                  <a:lnTo>
                    <a:pt x="111815" y="408089"/>
                  </a:lnTo>
                  <a:lnTo>
                    <a:pt x="466272" y="280441"/>
                  </a:lnTo>
                  <a:lnTo>
                    <a:pt x="472165" y="274713"/>
                  </a:lnTo>
                  <a:lnTo>
                    <a:pt x="518266" y="158432"/>
                  </a:lnTo>
                  <a:lnTo>
                    <a:pt x="518353" y="151481"/>
                  </a:lnTo>
                  <a:lnTo>
                    <a:pt x="516564" y="146134"/>
                  </a:lnTo>
                  <a:lnTo>
                    <a:pt x="457084" y="146134"/>
                  </a:lnTo>
                  <a:lnTo>
                    <a:pt x="449775" y="144230"/>
                  </a:lnTo>
                  <a:lnTo>
                    <a:pt x="443751" y="139673"/>
                  </a:lnTo>
                  <a:lnTo>
                    <a:pt x="439818" y="132854"/>
                  </a:lnTo>
                  <a:lnTo>
                    <a:pt x="438835" y="124974"/>
                  </a:lnTo>
                  <a:lnTo>
                    <a:pt x="440842" y="117525"/>
                  </a:lnTo>
                  <a:lnTo>
                    <a:pt x="445442" y="111334"/>
                  </a:lnTo>
                  <a:lnTo>
                    <a:pt x="452239" y="107226"/>
                  </a:lnTo>
                  <a:lnTo>
                    <a:pt x="460022" y="106079"/>
                  </a:lnTo>
                  <a:lnTo>
                    <a:pt x="503162" y="106079"/>
                  </a:lnTo>
                  <a:lnTo>
                    <a:pt x="490237" y="67449"/>
                  </a:lnTo>
                  <a:lnTo>
                    <a:pt x="486109" y="62356"/>
                  </a:lnTo>
                  <a:lnTo>
                    <a:pt x="380496" y="711"/>
                  </a:lnTo>
                  <a:lnTo>
                    <a:pt x="372457" y="0"/>
                  </a:lnTo>
                  <a:close/>
                </a:path>
                <a:path w="518795" h="410210">
                  <a:moveTo>
                    <a:pt x="503162" y="106079"/>
                  </a:moveTo>
                  <a:lnTo>
                    <a:pt x="460022" y="106079"/>
                  </a:lnTo>
                  <a:lnTo>
                    <a:pt x="467328" y="107981"/>
                  </a:lnTo>
                  <a:lnTo>
                    <a:pt x="473350" y="112541"/>
                  </a:lnTo>
                  <a:lnTo>
                    <a:pt x="477283" y="119367"/>
                  </a:lnTo>
                  <a:lnTo>
                    <a:pt x="478273" y="127247"/>
                  </a:lnTo>
                  <a:lnTo>
                    <a:pt x="476270" y="134696"/>
                  </a:lnTo>
                  <a:lnTo>
                    <a:pt x="471672" y="140887"/>
                  </a:lnTo>
                  <a:lnTo>
                    <a:pt x="464875" y="144995"/>
                  </a:lnTo>
                  <a:lnTo>
                    <a:pt x="457084" y="146134"/>
                  </a:lnTo>
                  <a:lnTo>
                    <a:pt x="516564" y="146134"/>
                  </a:lnTo>
                  <a:lnTo>
                    <a:pt x="503162" y="106079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32909" y="1267307"/>
              <a:ext cx="503555" cy="396240"/>
            </a:xfrm>
            <a:custGeom>
              <a:avLst/>
              <a:gdLst/>
              <a:ahLst/>
              <a:cxnLst/>
              <a:rect l="l" t="t" r="r" b="b"/>
              <a:pathLst>
                <a:path w="503554" h="396239">
                  <a:moveTo>
                    <a:pt x="493712" y="110845"/>
                  </a:moveTo>
                  <a:lnTo>
                    <a:pt x="492544" y="111264"/>
                  </a:lnTo>
                  <a:lnTo>
                    <a:pt x="498881" y="130213"/>
                  </a:lnTo>
                  <a:lnTo>
                    <a:pt x="500049" y="129793"/>
                  </a:lnTo>
                  <a:lnTo>
                    <a:pt x="493712" y="110845"/>
                  </a:lnTo>
                  <a:close/>
                </a:path>
                <a:path w="503554" h="396239">
                  <a:moveTo>
                    <a:pt x="479450" y="68198"/>
                  </a:moveTo>
                  <a:lnTo>
                    <a:pt x="478281" y="68643"/>
                  </a:lnTo>
                  <a:lnTo>
                    <a:pt x="484619" y="87579"/>
                  </a:lnTo>
                  <a:lnTo>
                    <a:pt x="485787" y="87160"/>
                  </a:lnTo>
                  <a:lnTo>
                    <a:pt x="479450" y="68198"/>
                  </a:lnTo>
                  <a:close/>
                </a:path>
                <a:path w="503554" h="396239">
                  <a:moveTo>
                    <a:pt x="502208" y="154025"/>
                  </a:moveTo>
                  <a:lnTo>
                    <a:pt x="494791" y="172796"/>
                  </a:lnTo>
                  <a:lnTo>
                    <a:pt x="495934" y="173240"/>
                  </a:lnTo>
                  <a:lnTo>
                    <a:pt x="503377" y="154444"/>
                  </a:lnTo>
                  <a:lnTo>
                    <a:pt x="502208" y="154025"/>
                  </a:lnTo>
                  <a:close/>
                </a:path>
                <a:path w="503554" h="396239">
                  <a:moveTo>
                    <a:pt x="444144" y="41884"/>
                  </a:moveTo>
                  <a:lnTo>
                    <a:pt x="443509" y="42976"/>
                  </a:lnTo>
                  <a:lnTo>
                    <a:pt x="460565" y="52933"/>
                  </a:lnTo>
                  <a:lnTo>
                    <a:pt x="461200" y="51841"/>
                  </a:lnTo>
                  <a:lnTo>
                    <a:pt x="444144" y="41884"/>
                  </a:lnTo>
                  <a:close/>
                </a:path>
                <a:path w="503554" h="396239">
                  <a:moveTo>
                    <a:pt x="485482" y="196265"/>
                  </a:moveTo>
                  <a:lnTo>
                    <a:pt x="478040" y="215049"/>
                  </a:lnTo>
                  <a:lnTo>
                    <a:pt x="479183" y="215493"/>
                  </a:lnTo>
                  <a:lnTo>
                    <a:pt x="486625" y="196722"/>
                  </a:lnTo>
                  <a:lnTo>
                    <a:pt x="485482" y="196265"/>
                  </a:lnTo>
                  <a:close/>
                </a:path>
                <a:path w="503554" h="396239">
                  <a:moveTo>
                    <a:pt x="405764" y="19481"/>
                  </a:moveTo>
                  <a:lnTo>
                    <a:pt x="405129" y="20573"/>
                  </a:lnTo>
                  <a:lnTo>
                    <a:pt x="422186" y="30530"/>
                  </a:lnTo>
                  <a:lnTo>
                    <a:pt x="422821" y="29438"/>
                  </a:lnTo>
                  <a:lnTo>
                    <a:pt x="405764" y="19481"/>
                  </a:lnTo>
                  <a:close/>
                </a:path>
                <a:path w="503554" h="396239">
                  <a:moveTo>
                    <a:pt x="468731" y="238518"/>
                  </a:moveTo>
                  <a:lnTo>
                    <a:pt x="461289" y="257289"/>
                  </a:lnTo>
                  <a:lnTo>
                    <a:pt x="462419" y="257759"/>
                  </a:lnTo>
                  <a:lnTo>
                    <a:pt x="462621" y="257289"/>
                  </a:lnTo>
                  <a:lnTo>
                    <a:pt x="469874" y="238975"/>
                  </a:lnTo>
                  <a:lnTo>
                    <a:pt x="468731" y="238518"/>
                  </a:lnTo>
                  <a:close/>
                </a:path>
                <a:path w="503554" h="396239">
                  <a:moveTo>
                    <a:pt x="374559" y="1269"/>
                  </a:moveTo>
                  <a:lnTo>
                    <a:pt x="369811" y="1269"/>
                  </a:lnTo>
                  <a:lnTo>
                    <a:pt x="373595" y="2171"/>
                  </a:lnTo>
                  <a:lnTo>
                    <a:pt x="383806" y="8127"/>
                  </a:lnTo>
                  <a:lnTo>
                    <a:pt x="384441" y="7035"/>
                  </a:lnTo>
                  <a:lnTo>
                    <a:pt x="374559" y="1269"/>
                  </a:lnTo>
                  <a:close/>
                </a:path>
                <a:path w="503554" h="396239">
                  <a:moveTo>
                    <a:pt x="369989" y="0"/>
                  </a:moveTo>
                  <a:lnTo>
                    <a:pt x="365912" y="253"/>
                  </a:lnTo>
                  <a:lnTo>
                    <a:pt x="365963" y="1498"/>
                  </a:lnTo>
                  <a:lnTo>
                    <a:pt x="369811" y="1269"/>
                  </a:lnTo>
                  <a:lnTo>
                    <a:pt x="374559" y="1269"/>
                  </a:lnTo>
                  <a:lnTo>
                    <a:pt x="374014" y="952"/>
                  </a:lnTo>
                  <a:lnTo>
                    <a:pt x="369989" y="0"/>
                  </a:lnTo>
                  <a:close/>
                </a:path>
                <a:path w="503554" h="396239">
                  <a:moveTo>
                    <a:pt x="442163" y="271195"/>
                  </a:moveTo>
                  <a:lnTo>
                    <a:pt x="423367" y="277964"/>
                  </a:lnTo>
                  <a:lnTo>
                    <a:pt x="423760" y="279145"/>
                  </a:lnTo>
                  <a:lnTo>
                    <a:pt x="442556" y="272376"/>
                  </a:lnTo>
                  <a:lnTo>
                    <a:pt x="442163" y="271195"/>
                  </a:lnTo>
                  <a:close/>
                </a:path>
                <a:path w="503554" h="396239">
                  <a:moveTo>
                    <a:pt x="342061" y="7937"/>
                  </a:moveTo>
                  <a:lnTo>
                    <a:pt x="323265" y="14706"/>
                  </a:lnTo>
                  <a:lnTo>
                    <a:pt x="323659" y="15887"/>
                  </a:lnTo>
                  <a:lnTo>
                    <a:pt x="342455" y="9118"/>
                  </a:lnTo>
                  <a:lnTo>
                    <a:pt x="342061" y="7937"/>
                  </a:lnTo>
                  <a:close/>
                </a:path>
                <a:path w="503554" h="396239">
                  <a:moveTo>
                    <a:pt x="399884" y="286423"/>
                  </a:moveTo>
                  <a:lnTo>
                    <a:pt x="381088" y="293192"/>
                  </a:lnTo>
                  <a:lnTo>
                    <a:pt x="381482" y="294373"/>
                  </a:lnTo>
                  <a:lnTo>
                    <a:pt x="400278" y="287604"/>
                  </a:lnTo>
                  <a:lnTo>
                    <a:pt x="399884" y="286423"/>
                  </a:lnTo>
                  <a:close/>
                </a:path>
                <a:path w="503554" h="396239">
                  <a:moveTo>
                    <a:pt x="299770" y="23164"/>
                  </a:moveTo>
                  <a:lnTo>
                    <a:pt x="280987" y="29933"/>
                  </a:lnTo>
                  <a:lnTo>
                    <a:pt x="281381" y="31114"/>
                  </a:lnTo>
                  <a:lnTo>
                    <a:pt x="300177" y="24345"/>
                  </a:lnTo>
                  <a:lnTo>
                    <a:pt x="299770" y="23164"/>
                  </a:lnTo>
                  <a:close/>
                </a:path>
                <a:path w="503554" h="396239">
                  <a:moveTo>
                    <a:pt x="357593" y="301650"/>
                  </a:moveTo>
                  <a:lnTo>
                    <a:pt x="338797" y="308419"/>
                  </a:lnTo>
                  <a:lnTo>
                    <a:pt x="339204" y="309600"/>
                  </a:lnTo>
                  <a:lnTo>
                    <a:pt x="357987" y="302831"/>
                  </a:lnTo>
                  <a:lnTo>
                    <a:pt x="357593" y="301650"/>
                  </a:lnTo>
                  <a:close/>
                </a:path>
                <a:path w="503554" h="396239">
                  <a:moveTo>
                    <a:pt x="257492" y="38392"/>
                  </a:moveTo>
                  <a:lnTo>
                    <a:pt x="238696" y="45161"/>
                  </a:lnTo>
                  <a:lnTo>
                    <a:pt x="239090" y="46342"/>
                  </a:lnTo>
                  <a:lnTo>
                    <a:pt x="257886" y="39573"/>
                  </a:lnTo>
                  <a:lnTo>
                    <a:pt x="257492" y="38392"/>
                  </a:lnTo>
                  <a:close/>
                </a:path>
                <a:path w="503554" h="396239">
                  <a:moveTo>
                    <a:pt x="315315" y="316877"/>
                  </a:moveTo>
                  <a:lnTo>
                    <a:pt x="296519" y="323646"/>
                  </a:lnTo>
                  <a:lnTo>
                    <a:pt x="296913" y="324827"/>
                  </a:lnTo>
                  <a:lnTo>
                    <a:pt x="315709" y="318058"/>
                  </a:lnTo>
                  <a:lnTo>
                    <a:pt x="315315" y="316877"/>
                  </a:lnTo>
                  <a:close/>
                </a:path>
                <a:path w="503554" h="396239">
                  <a:moveTo>
                    <a:pt x="215214" y="53619"/>
                  </a:moveTo>
                  <a:lnTo>
                    <a:pt x="196418" y="60388"/>
                  </a:lnTo>
                  <a:lnTo>
                    <a:pt x="196811" y="61569"/>
                  </a:lnTo>
                  <a:lnTo>
                    <a:pt x="215607" y="54800"/>
                  </a:lnTo>
                  <a:lnTo>
                    <a:pt x="215214" y="53619"/>
                  </a:lnTo>
                  <a:close/>
                </a:path>
                <a:path w="503554" h="396239">
                  <a:moveTo>
                    <a:pt x="273024" y="332104"/>
                  </a:moveTo>
                  <a:lnTo>
                    <a:pt x="254241" y="338861"/>
                  </a:lnTo>
                  <a:lnTo>
                    <a:pt x="254634" y="340055"/>
                  </a:lnTo>
                  <a:lnTo>
                    <a:pt x="273430" y="333286"/>
                  </a:lnTo>
                  <a:lnTo>
                    <a:pt x="273024" y="332104"/>
                  </a:lnTo>
                  <a:close/>
                </a:path>
                <a:path w="503554" h="396239">
                  <a:moveTo>
                    <a:pt x="172923" y="68846"/>
                  </a:moveTo>
                  <a:lnTo>
                    <a:pt x="154127" y="75615"/>
                  </a:lnTo>
                  <a:lnTo>
                    <a:pt x="154533" y="76796"/>
                  </a:lnTo>
                  <a:lnTo>
                    <a:pt x="173316" y="70027"/>
                  </a:lnTo>
                  <a:lnTo>
                    <a:pt x="172923" y="68846"/>
                  </a:lnTo>
                  <a:close/>
                </a:path>
                <a:path w="503554" h="396239">
                  <a:moveTo>
                    <a:pt x="230746" y="347332"/>
                  </a:moveTo>
                  <a:lnTo>
                    <a:pt x="211950" y="354088"/>
                  </a:lnTo>
                  <a:lnTo>
                    <a:pt x="212343" y="355282"/>
                  </a:lnTo>
                  <a:lnTo>
                    <a:pt x="231139" y="348513"/>
                  </a:lnTo>
                  <a:lnTo>
                    <a:pt x="230746" y="347332"/>
                  </a:lnTo>
                  <a:close/>
                </a:path>
                <a:path w="503554" h="396239">
                  <a:moveTo>
                    <a:pt x="130644" y="84073"/>
                  </a:moveTo>
                  <a:lnTo>
                    <a:pt x="111848" y="90843"/>
                  </a:lnTo>
                  <a:lnTo>
                    <a:pt x="112242" y="92024"/>
                  </a:lnTo>
                  <a:lnTo>
                    <a:pt x="131038" y="85255"/>
                  </a:lnTo>
                  <a:lnTo>
                    <a:pt x="130644" y="84073"/>
                  </a:lnTo>
                  <a:close/>
                </a:path>
                <a:path w="503554" h="396239">
                  <a:moveTo>
                    <a:pt x="188467" y="362559"/>
                  </a:moveTo>
                  <a:lnTo>
                    <a:pt x="169671" y="369315"/>
                  </a:lnTo>
                  <a:lnTo>
                    <a:pt x="170065" y="370509"/>
                  </a:lnTo>
                  <a:lnTo>
                    <a:pt x="188861" y="363740"/>
                  </a:lnTo>
                  <a:lnTo>
                    <a:pt x="188467" y="362559"/>
                  </a:lnTo>
                  <a:close/>
                </a:path>
                <a:path w="503554" h="396239">
                  <a:moveTo>
                    <a:pt x="88353" y="99301"/>
                  </a:moveTo>
                  <a:lnTo>
                    <a:pt x="69570" y="106070"/>
                  </a:lnTo>
                  <a:lnTo>
                    <a:pt x="69964" y="107251"/>
                  </a:lnTo>
                  <a:lnTo>
                    <a:pt x="88760" y="100482"/>
                  </a:lnTo>
                  <a:lnTo>
                    <a:pt x="88353" y="99301"/>
                  </a:lnTo>
                  <a:close/>
                </a:path>
                <a:path w="503554" h="396239">
                  <a:moveTo>
                    <a:pt x="146176" y="377774"/>
                  </a:moveTo>
                  <a:lnTo>
                    <a:pt x="127393" y="384543"/>
                  </a:lnTo>
                  <a:lnTo>
                    <a:pt x="127787" y="385737"/>
                  </a:lnTo>
                  <a:lnTo>
                    <a:pt x="146570" y="378967"/>
                  </a:lnTo>
                  <a:lnTo>
                    <a:pt x="146176" y="377774"/>
                  </a:lnTo>
                  <a:close/>
                </a:path>
                <a:path w="503554" h="396239">
                  <a:moveTo>
                    <a:pt x="46075" y="114528"/>
                  </a:moveTo>
                  <a:lnTo>
                    <a:pt x="27279" y="121297"/>
                  </a:lnTo>
                  <a:lnTo>
                    <a:pt x="27673" y="122478"/>
                  </a:lnTo>
                  <a:lnTo>
                    <a:pt x="46469" y="115709"/>
                  </a:lnTo>
                  <a:lnTo>
                    <a:pt x="46075" y="114528"/>
                  </a:lnTo>
                  <a:close/>
                </a:path>
                <a:path w="503554" h="396239">
                  <a:moveTo>
                    <a:pt x="85826" y="389458"/>
                  </a:moveTo>
                  <a:lnTo>
                    <a:pt x="85039" y="390436"/>
                  </a:lnTo>
                  <a:lnTo>
                    <a:pt x="90411" y="394830"/>
                  </a:lnTo>
                  <a:lnTo>
                    <a:pt x="97599" y="396239"/>
                  </a:lnTo>
                  <a:lnTo>
                    <a:pt x="101912" y="394906"/>
                  </a:lnTo>
                  <a:lnTo>
                    <a:pt x="97650" y="394906"/>
                  </a:lnTo>
                  <a:lnTo>
                    <a:pt x="90881" y="393598"/>
                  </a:lnTo>
                  <a:lnTo>
                    <a:pt x="85826" y="389458"/>
                  </a:lnTo>
                  <a:close/>
                </a:path>
                <a:path w="503554" h="396239">
                  <a:moveTo>
                    <a:pt x="103911" y="392976"/>
                  </a:moveTo>
                  <a:lnTo>
                    <a:pt x="97650" y="394906"/>
                  </a:lnTo>
                  <a:lnTo>
                    <a:pt x="101912" y="394906"/>
                  </a:lnTo>
                  <a:lnTo>
                    <a:pt x="104254" y="394182"/>
                  </a:lnTo>
                  <a:lnTo>
                    <a:pt x="103911" y="392976"/>
                  </a:lnTo>
                  <a:close/>
                </a:path>
                <a:path w="503554" h="396239">
                  <a:moveTo>
                    <a:pt x="5333" y="133159"/>
                  </a:moveTo>
                  <a:lnTo>
                    <a:pt x="1168" y="138874"/>
                  </a:lnTo>
                  <a:lnTo>
                    <a:pt x="0" y="146253"/>
                  </a:lnTo>
                  <a:lnTo>
                    <a:pt x="2895" y="154914"/>
                  </a:lnTo>
                  <a:lnTo>
                    <a:pt x="4063" y="154482"/>
                  </a:lnTo>
                  <a:lnTo>
                    <a:pt x="1295" y="146215"/>
                  </a:lnTo>
                  <a:lnTo>
                    <a:pt x="2400" y="139280"/>
                  </a:lnTo>
                  <a:lnTo>
                    <a:pt x="6324" y="133883"/>
                  </a:lnTo>
                  <a:lnTo>
                    <a:pt x="5333" y="133159"/>
                  </a:lnTo>
                  <a:close/>
                </a:path>
                <a:path w="503554" h="396239">
                  <a:moveTo>
                    <a:pt x="11988" y="178168"/>
                  </a:moveTo>
                  <a:lnTo>
                    <a:pt x="10820" y="178600"/>
                  </a:lnTo>
                  <a:lnTo>
                    <a:pt x="17157" y="197548"/>
                  </a:lnTo>
                  <a:lnTo>
                    <a:pt x="18326" y="197116"/>
                  </a:lnTo>
                  <a:lnTo>
                    <a:pt x="11988" y="178168"/>
                  </a:lnTo>
                  <a:close/>
                </a:path>
                <a:path w="503554" h="396239">
                  <a:moveTo>
                    <a:pt x="26250" y="220802"/>
                  </a:moveTo>
                  <a:lnTo>
                    <a:pt x="25082" y="221221"/>
                  </a:lnTo>
                  <a:lnTo>
                    <a:pt x="31419" y="240169"/>
                  </a:lnTo>
                  <a:lnTo>
                    <a:pt x="32588" y="239750"/>
                  </a:lnTo>
                  <a:lnTo>
                    <a:pt x="26250" y="220802"/>
                  </a:lnTo>
                  <a:close/>
                </a:path>
                <a:path w="503554" h="396239">
                  <a:moveTo>
                    <a:pt x="40512" y="263436"/>
                  </a:moveTo>
                  <a:lnTo>
                    <a:pt x="39344" y="263855"/>
                  </a:lnTo>
                  <a:lnTo>
                    <a:pt x="45681" y="282803"/>
                  </a:lnTo>
                  <a:lnTo>
                    <a:pt x="46850" y="282384"/>
                  </a:lnTo>
                  <a:lnTo>
                    <a:pt x="40512" y="263436"/>
                  </a:lnTo>
                  <a:close/>
                </a:path>
                <a:path w="503554" h="396239">
                  <a:moveTo>
                    <a:pt x="54775" y="306069"/>
                  </a:moveTo>
                  <a:lnTo>
                    <a:pt x="53606" y="306489"/>
                  </a:lnTo>
                  <a:lnTo>
                    <a:pt x="59943" y="325437"/>
                  </a:lnTo>
                  <a:lnTo>
                    <a:pt x="61112" y="325018"/>
                  </a:lnTo>
                  <a:lnTo>
                    <a:pt x="54775" y="306069"/>
                  </a:lnTo>
                  <a:close/>
                </a:path>
                <a:path w="503554" h="396239">
                  <a:moveTo>
                    <a:pt x="69037" y="348703"/>
                  </a:moveTo>
                  <a:lnTo>
                    <a:pt x="67868" y="349122"/>
                  </a:lnTo>
                  <a:lnTo>
                    <a:pt x="74206" y="368071"/>
                  </a:lnTo>
                  <a:lnTo>
                    <a:pt x="75374" y="367639"/>
                  </a:lnTo>
                  <a:lnTo>
                    <a:pt x="69037" y="348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60692" y="1266083"/>
              <a:ext cx="227422" cy="144789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 rot="20460000">
            <a:off x="4358058" y="1407860"/>
            <a:ext cx="247998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0"/>
              </a:lnSpc>
            </a:pPr>
            <a:r>
              <a:rPr sz="1000" spc="-9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0.200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77" name="object 77"/>
          <p:cNvSpPr txBox="1"/>
          <p:nvPr/>
        </p:nvSpPr>
        <p:spPr>
          <a:xfrm rot="20460000">
            <a:off x="4582523" y="1360883"/>
            <a:ext cx="18166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800" spc="-15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800">
              <a:latin typeface="Liberation Sans Narrow"/>
              <a:cs typeface="Liberation Sans Narrow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2224989" y="3801262"/>
            <a:ext cx="555625" cy="593090"/>
            <a:chOff x="2224989" y="3801262"/>
            <a:chExt cx="555625" cy="593090"/>
          </a:xfrm>
        </p:grpSpPr>
        <p:sp>
          <p:nvSpPr>
            <p:cNvPr id="79" name="object 79"/>
            <p:cNvSpPr/>
            <p:nvPr/>
          </p:nvSpPr>
          <p:spPr>
            <a:xfrm>
              <a:off x="2224989" y="3905910"/>
              <a:ext cx="483870" cy="488315"/>
            </a:xfrm>
            <a:custGeom>
              <a:avLst/>
              <a:gdLst/>
              <a:ahLst/>
              <a:cxnLst/>
              <a:rect l="l" t="t" r="r" b="b"/>
              <a:pathLst>
                <a:path w="483869" h="488314">
                  <a:moveTo>
                    <a:pt x="290410" y="0"/>
                  </a:moveTo>
                  <a:lnTo>
                    <a:pt x="282752" y="2552"/>
                  </a:lnTo>
                  <a:lnTo>
                    <a:pt x="8521" y="260883"/>
                  </a:lnTo>
                  <a:lnTo>
                    <a:pt x="2353" y="269586"/>
                  </a:lnTo>
                  <a:lnTo>
                    <a:pt x="0" y="279676"/>
                  </a:lnTo>
                  <a:lnTo>
                    <a:pt x="1513" y="289922"/>
                  </a:lnTo>
                  <a:lnTo>
                    <a:pt x="6946" y="299097"/>
                  </a:lnTo>
                  <a:lnTo>
                    <a:pt x="168986" y="479158"/>
                  </a:lnTo>
                  <a:lnTo>
                    <a:pt x="177479" y="485458"/>
                  </a:lnTo>
                  <a:lnTo>
                    <a:pt x="187337" y="487848"/>
                  </a:lnTo>
                  <a:lnTo>
                    <a:pt x="197357" y="486280"/>
                  </a:lnTo>
                  <a:lnTo>
                    <a:pt x="206336" y="480707"/>
                  </a:lnTo>
                  <a:lnTo>
                    <a:pt x="480568" y="222364"/>
                  </a:lnTo>
                  <a:lnTo>
                    <a:pt x="483679" y="214769"/>
                  </a:lnTo>
                  <a:lnTo>
                    <a:pt x="480079" y="104022"/>
                  </a:lnTo>
                  <a:lnTo>
                    <a:pt x="411148" y="104022"/>
                  </a:lnTo>
                  <a:lnTo>
                    <a:pt x="403807" y="102240"/>
                  </a:lnTo>
                  <a:lnTo>
                    <a:pt x="397484" y="97548"/>
                  </a:lnTo>
                  <a:lnTo>
                    <a:pt x="393439" y="90717"/>
                  </a:lnTo>
                  <a:lnTo>
                    <a:pt x="392310" y="83086"/>
                  </a:lnTo>
                  <a:lnTo>
                    <a:pt x="394060" y="75574"/>
                  </a:lnTo>
                  <a:lnTo>
                    <a:pt x="398653" y="69100"/>
                  </a:lnTo>
                  <a:lnTo>
                    <a:pt x="405340" y="64948"/>
                  </a:lnTo>
                  <a:lnTo>
                    <a:pt x="412802" y="63780"/>
                  </a:lnTo>
                  <a:lnTo>
                    <a:pt x="459323" y="63780"/>
                  </a:lnTo>
                  <a:lnTo>
                    <a:pt x="417652" y="17475"/>
                  </a:lnTo>
                  <a:lnTo>
                    <a:pt x="411848" y="14452"/>
                  </a:lnTo>
                  <a:lnTo>
                    <a:pt x="290410" y="0"/>
                  </a:lnTo>
                  <a:close/>
                </a:path>
                <a:path w="483869" h="488314">
                  <a:moveTo>
                    <a:pt x="459323" y="63780"/>
                  </a:moveTo>
                  <a:lnTo>
                    <a:pt x="412802" y="63780"/>
                  </a:lnTo>
                  <a:lnTo>
                    <a:pt x="420143" y="65559"/>
                  </a:lnTo>
                  <a:lnTo>
                    <a:pt x="426466" y="70243"/>
                  </a:lnTo>
                  <a:lnTo>
                    <a:pt x="430510" y="77080"/>
                  </a:lnTo>
                  <a:lnTo>
                    <a:pt x="431639" y="84712"/>
                  </a:lnTo>
                  <a:lnTo>
                    <a:pt x="429889" y="92225"/>
                  </a:lnTo>
                  <a:lnTo>
                    <a:pt x="425297" y="98704"/>
                  </a:lnTo>
                  <a:lnTo>
                    <a:pt x="418610" y="102856"/>
                  </a:lnTo>
                  <a:lnTo>
                    <a:pt x="411148" y="104022"/>
                  </a:lnTo>
                  <a:lnTo>
                    <a:pt x="480079" y="104022"/>
                  </a:lnTo>
                  <a:lnTo>
                    <a:pt x="479615" y="89750"/>
                  </a:lnTo>
                  <a:lnTo>
                    <a:pt x="477151" y="83591"/>
                  </a:lnTo>
                  <a:lnTo>
                    <a:pt x="459323" y="63780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231161" y="3913289"/>
              <a:ext cx="470534" cy="474345"/>
            </a:xfrm>
            <a:custGeom>
              <a:avLst/>
              <a:gdLst/>
              <a:ahLst/>
              <a:cxnLst/>
              <a:rect l="l" t="t" r="r" b="b"/>
              <a:pathLst>
                <a:path w="470535" h="474345">
                  <a:moveTo>
                    <a:pt x="440575" y="53073"/>
                  </a:moveTo>
                  <a:lnTo>
                    <a:pt x="439673" y="53936"/>
                  </a:lnTo>
                  <a:lnTo>
                    <a:pt x="453034" y="68783"/>
                  </a:lnTo>
                  <a:lnTo>
                    <a:pt x="453948" y="67932"/>
                  </a:lnTo>
                  <a:lnTo>
                    <a:pt x="440575" y="53073"/>
                  </a:lnTo>
                  <a:close/>
                </a:path>
                <a:path w="470535" h="474345">
                  <a:moveTo>
                    <a:pt x="410502" y="19659"/>
                  </a:moveTo>
                  <a:lnTo>
                    <a:pt x="409600" y="20523"/>
                  </a:lnTo>
                  <a:lnTo>
                    <a:pt x="422960" y="35369"/>
                  </a:lnTo>
                  <a:lnTo>
                    <a:pt x="423875" y="34505"/>
                  </a:lnTo>
                  <a:lnTo>
                    <a:pt x="410502" y="19659"/>
                  </a:lnTo>
                  <a:close/>
                </a:path>
                <a:path w="470535" h="474345">
                  <a:moveTo>
                    <a:pt x="466813" y="89217"/>
                  </a:moveTo>
                  <a:lnTo>
                    <a:pt x="465581" y="89293"/>
                  </a:lnTo>
                  <a:lnTo>
                    <a:pt x="466255" y="109474"/>
                  </a:lnTo>
                  <a:lnTo>
                    <a:pt x="467486" y="109423"/>
                  </a:lnTo>
                  <a:lnTo>
                    <a:pt x="466852" y="89928"/>
                  </a:lnTo>
                  <a:lnTo>
                    <a:pt x="466813" y="89217"/>
                  </a:lnTo>
                  <a:close/>
                </a:path>
                <a:path w="470535" h="474345">
                  <a:moveTo>
                    <a:pt x="367626" y="9588"/>
                  </a:moveTo>
                  <a:lnTo>
                    <a:pt x="367487" y="10845"/>
                  </a:lnTo>
                  <a:lnTo>
                    <a:pt x="387095" y="13169"/>
                  </a:lnTo>
                  <a:lnTo>
                    <a:pt x="387248" y="11925"/>
                  </a:lnTo>
                  <a:lnTo>
                    <a:pt x="367626" y="9588"/>
                  </a:lnTo>
                  <a:close/>
                </a:path>
                <a:path w="470535" h="474345">
                  <a:moveTo>
                    <a:pt x="468299" y="134658"/>
                  </a:moveTo>
                  <a:lnTo>
                    <a:pt x="467067" y="134708"/>
                  </a:lnTo>
                  <a:lnTo>
                    <a:pt x="467728" y="154901"/>
                  </a:lnTo>
                  <a:lnTo>
                    <a:pt x="468960" y="154851"/>
                  </a:lnTo>
                  <a:lnTo>
                    <a:pt x="468299" y="134658"/>
                  </a:lnTo>
                  <a:close/>
                </a:path>
                <a:path w="470535" h="474345">
                  <a:moveTo>
                    <a:pt x="323507" y="4343"/>
                  </a:moveTo>
                  <a:lnTo>
                    <a:pt x="323354" y="5588"/>
                  </a:lnTo>
                  <a:lnTo>
                    <a:pt x="342976" y="7924"/>
                  </a:lnTo>
                  <a:lnTo>
                    <a:pt x="343115" y="6667"/>
                  </a:lnTo>
                  <a:lnTo>
                    <a:pt x="323507" y="4343"/>
                  </a:lnTo>
                  <a:close/>
                </a:path>
                <a:path w="470535" h="474345">
                  <a:moveTo>
                    <a:pt x="469785" y="180086"/>
                  </a:moveTo>
                  <a:lnTo>
                    <a:pt x="468541" y="180136"/>
                  </a:lnTo>
                  <a:lnTo>
                    <a:pt x="469201" y="200317"/>
                  </a:lnTo>
                  <a:lnTo>
                    <a:pt x="470433" y="200291"/>
                  </a:lnTo>
                  <a:lnTo>
                    <a:pt x="469785" y="180086"/>
                  </a:lnTo>
                  <a:close/>
                </a:path>
                <a:path w="470535" h="474345">
                  <a:moveTo>
                    <a:pt x="286994" y="0"/>
                  </a:moveTo>
                  <a:lnTo>
                    <a:pt x="282930" y="723"/>
                  </a:lnTo>
                  <a:lnTo>
                    <a:pt x="279285" y="2578"/>
                  </a:lnTo>
                  <a:lnTo>
                    <a:pt x="279831" y="3708"/>
                  </a:lnTo>
                  <a:lnTo>
                    <a:pt x="283260" y="1968"/>
                  </a:lnTo>
                  <a:lnTo>
                    <a:pt x="287096" y="1282"/>
                  </a:lnTo>
                  <a:lnTo>
                    <a:pt x="297805" y="1282"/>
                  </a:lnTo>
                  <a:lnTo>
                    <a:pt x="286994" y="0"/>
                  </a:lnTo>
                  <a:close/>
                </a:path>
                <a:path w="470535" h="474345">
                  <a:moveTo>
                    <a:pt x="297805" y="1282"/>
                  </a:moveTo>
                  <a:lnTo>
                    <a:pt x="287096" y="1282"/>
                  </a:lnTo>
                  <a:lnTo>
                    <a:pt x="298843" y="2679"/>
                  </a:lnTo>
                  <a:lnTo>
                    <a:pt x="298983" y="1422"/>
                  </a:lnTo>
                  <a:lnTo>
                    <a:pt x="297805" y="1282"/>
                  </a:lnTo>
                  <a:close/>
                </a:path>
                <a:path w="470535" h="474345">
                  <a:moveTo>
                    <a:pt x="457200" y="220687"/>
                  </a:moveTo>
                  <a:lnTo>
                    <a:pt x="442658" y="234378"/>
                  </a:lnTo>
                  <a:lnTo>
                    <a:pt x="443496" y="235318"/>
                  </a:lnTo>
                  <a:lnTo>
                    <a:pt x="458038" y="221615"/>
                  </a:lnTo>
                  <a:lnTo>
                    <a:pt x="457200" y="220687"/>
                  </a:lnTo>
                  <a:close/>
                </a:path>
                <a:path w="470535" h="474345">
                  <a:moveTo>
                    <a:pt x="260476" y="19138"/>
                  </a:moveTo>
                  <a:lnTo>
                    <a:pt x="245935" y="32829"/>
                  </a:lnTo>
                  <a:lnTo>
                    <a:pt x="246773" y="33756"/>
                  </a:lnTo>
                  <a:lnTo>
                    <a:pt x="261315" y="20066"/>
                  </a:lnTo>
                  <a:lnTo>
                    <a:pt x="260476" y="19138"/>
                  </a:lnTo>
                  <a:close/>
                </a:path>
                <a:path w="470535" h="474345">
                  <a:moveTo>
                    <a:pt x="424484" y="251498"/>
                  </a:moveTo>
                  <a:lnTo>
                    <a:pt x="409943" y="265201"/>
                  </a:lnTo>
                  <a:lnTo>
                    <a:pt x="410781" y="266128"/>
                  </a:lnTo>
                  <a:lnTo>
                    <a:pt x="425322" y="252437"/>
                  </a:lnTo>
                  <a:lnTo>
                    <a:pt x="424484" y="251498"/>
                  </a:lnTo>
                  <a:close/>
                </a:path>
                <a:path w="470535" h="474345">
                  <a:moveTo>
                    <a:pt x="227761" y="49949"/>
                  </a:moveTo>
                  <a:lnTo>
                    <a:pt x="213220" y="63652"/>
                  </a:lnTo>
                  <a:lnTo>
                    <a:pt x="214058" y="64579"/>
                  </a:lnTo>
                  <a:lnTo>
                    <a:pt x="228599" y="50876"/>
                  </a:lnTo>
                  <a:lnTo>
                    <a:pt x="227761" y="49949"/>
                  </a:lnTo>
                  <a:close/>
                </a:path>
                <a:path w="470535" h="474345">
                  <a:moveTo>
                    <a:pt x="391769" y="282321"/>
                  </a:moveTo>
                  <a:lnTo>
                    <a:pt x="377240" y="296011"/>
                  </a:lnTo>
                  <a:lnTo>
                    <a:pt x="378066" y="296938"/>
                  </a:lnTo>
                  <a:lnTo>
                    <a:pt x="392607" y="283248"/>
                  </a:lnTo>
                  <a:lnTo>
                    <a:pt x="391769" y="282321"/>
                  </a:lnTo>
                  <a:close/>
                </a:path>
                <a:path w="470535" h="474345">
                  <a:moveTo>
                    <a:pt x="195046" y="80772"/>
                  </a:moveTo>
                  <a:lnTo>
                    <a:pt x="180505" y="94462"/>
                  </a:lnTo>
                  <a:lnTo>
                    <a:pt x="181343" y="95389"/>
                  </a:lnTo>
                  <a:lnTo>
                    <a:pt x="195884" y="81699"/>
                  </a:lnTo>
                  <a:lnTo>
                    <a:pt x="195046" y="80772"/>
                  </a:lnTo>
                  <a:close/>
                </a:path>
                <a:path w="470535" h="474345">
                  <a:moveTo>
                    <a:pt x="359067" y="313131"/>
                  </a:moveTo>
                  <a:lnTo>
                    <a:pt x="344525" y="326834"/>
                  </a:lnTo>
                  <a:lnTo>
                    <a:pt x="345363" y="327761"/>
                  </a:lnTo>
                  <a:lnTo>
                    <a:pt x="359905" y="314071"/>
                  </a:lnTo>
                  <a:lnTo>
                    <a:pt x="359067" y="313131"/>
                  </a:lnTo>
                  <a:close/>
                </a:path>
                <a:path w="470535" h="474345">
                  <a:moveTo>
                    <a:pt x="162344" y="111582"/>
                  </a:moveTo>
                  <a:lnTo>
                    <a:pt x="147802" y="125285"/>
                  </a:lnTo>
                  <a:lnTo>
                    <a:pt x="148640" y="126212"/>
                  </a:lnTo>
                  <a:lnTo>
                    <a:pt x="163169" y="112509"/>
                  </a:lnTo>
                  <a:lnTo>
                    <a:pt x="162344" y="111582"/>
                  </a:lnTo>
                  <a:close/>
                </a:path>
                <a:path w="470535" h="474345">
                  <a:moveTo>
                    <a:pt x="326351" y="343954"/>
                  </a:moveTo>
                  <a:lnTo>
                    <a:pt x="311810" y="357644"/>
                  </a:lnTo>
                  <a:lnTo>
                    <a:pt x="312648" y="358571"/>
                  </a:lnTo>
                  <a:lnTo>
                    <a:pt x="327190" y="344881"/>
                  </a:lnTo>
                  <a:lnTo>
                    <a:pt x="326351" y="343954"/>
                  </a:lnTo>
                  <a:close/>
                </a:path>
                <a:path w="470535" h="474345">
                  <a:moveTo>
                    <a:pt x="129628" y="142405"/>
                  </a:moveTo>
                  <a:lnTo>
                    <a:pt x="115087" y="156095"/>
                  </a:lnTo>
                  <a:lnTo>
                    <a:pt x="115925" y="157022"/>
                  </a:lnTo>
                  <a:lnTo>
                    <a:pt x="130467" y="143332"/>
                  </a:lnTo>
                  <a:lnTo>
                    <a:pt x="129628" y="142405"/>
                  </a:lnTo>
                  <a:close/>
                </a:path>
                <a:path w="470535" h="474345">
                  <a:moveTo>
                    <a:pt x="293636" y="374764"/>
                  </a:moveTo>
                  <a:lnTo>
                    <a:pt x="279095" y="388467"/>
                  </a:lnTo>
                  <a:lnTo>
                    <a:pt x="279933" y="389394"/>
                  </a:lnTo>
                  <a:lnTo>
                    <a:pt x="294474" y="375704"/>
                  </a:lnTo>
                  <a:lnTo>
                    <a:pt x="293636" y="374764"/>
                  </a:lnTo>
                  <a:close/>
                </a:path>
                <a:path w="470535" h="474345">
                  <a:moveTo>
                    <a:pt x="96913" y="173215"/>
                  </a:moveTo>
                  <a:lnTo>
                    <a:pt x="82372" y="186918"/>
                  </a:lnTo>
                  <a:lnTo>
                    <a:pt x="83210" y="187845"/>
                  </a:lnTo>
                  <a:lnTo>
                    <a:pt x="97751" y="174142"/>
                  </a:lnTo>
                  <a:lnTo>
                    <a:pt x="96913" y="173215"/>
                  </a:lnTo>
                  <a:close/>
                </a:path>
                <a:path w="470535" h="474345">
                  <a:moveTo>
                    <a:pt x="260934" y="405587"/>
                  </a:moveTo>
                  <a:lnTo>
                    <a:pt x="246392" y="419277"/>
                  </a:lnTo>
                  <a:lnTo>
                    <a:pt x="247230" y="420204"/>
                  </a:lnTo>
                  <a:lnTo>
                    <a:pt x="261759" y="406514"/>
                  </a:lnTo>
                  <a:lnTo>
                    <a:pt x="260934" y="405587"/>
                  </a:lnTo>
                  <a:close/>
                </a:path>
                <a:path w="470535" h="474345">
                  <a:moveTo>
                    <a:pt x="64198" y="204038"/>
                  </a:moveTo>
                  <a:lnTo>
                    <a:pt x="49656" y="217728"/>
                  </a:lnTo>
                  <a:lnTo>
                    <a:pt x="50495" y="218655"/>
                  </a:lnTo>
                  <a:lnTo>
                    <a:pt x="65036" y="204965"/>
                  </a:lnTo>
                  <a:lnTo>
                    <a:pt x="64198" y="204038"/>
                  </a:lnTo>
                  <a:close/>
                </a:path>
                <a:path w="470535" h="474345">
                  <a:moveTo>
                    <a:pt x="228219" y="436397"/>
                  </a:moveTo>
                  <a:lnTo>
                    <a:pt x="213677" y="450100"/>
                  </a:lnTo>
                  <a:lnTo>
                    <a:pt x="214515" y="451027"/>
                  </a:lnTo>
                  <a:lnTo>
                    <a:pt x="229057" y="437337"/>
                  </a:lnTo>
                  <a:lnTo>
                    <a:pt x="228219" y="436397"/>
                  </a:lnTo>
                  <a:close/>
                </a:path>
                <a:path w="470535" h="474345">
                  <a:moveTo>
                    <a:pt x="31495" y="234848"/>
                  </a:moveTo>
                  <a:lnTo>
                    <a:pt x="16954" y="248551"/>
                  </a:lnTo>
                  <a:lnTo>
                    <a:pt x="17792" y="249478"/>
                  </a:lnTo>
                  <a:lnTo>
                    <a:pt x="32321" y="235775"/>
                  </a:lnTo>
                  <a:lnTo>
                    <a:pt x="31495" y="234848"/>
                  </a:lnTo>
                  <a:close/>
                </a:path>
                <a:path w="470535" h="474345">
                  <a:moveTo>
                    <a:pt x="177520" y="471157"/>
                  </a:moveTo>
                  <a:lnTo>
                    <a:pt x="177177" y="472376"/>
                  </a:lnTo>
                  <a:lnTo>
                    <a:pt x="183870" y="474268"/>
                  </a:lnTo>
                  <a:lnTo>
                    <a:pt x="189856" y="472948"/>
                  </a:lnTo>
                  <a:lnTo>
                    <a:pt x="183807" y="472948"/>
                  </a:lnTo>
                  <a:lnTo>
                    <a:pt x="177520" y="471157"/>
                  </a:lnTo>
                  <a:close/>
                </a:path>
                <a:path w="470535" h="474345">
                  <a:moveTo>
                    <a:pt x="195516" y="467182"/>
                  </a:moveTo>
                  <a:lnTo>
                    <a:pt x="190525" y="471462"/>
                  </a:lnTo>
                  <a:lnTo>
                    <a:pt x="183807" y="472948"/>
                  </a:lnTo>
                  <a:lnTo>
                    <a:pt x="189856" y="472948"/>
                  </a:lnTo>
                  <a:lnTo>
                    <a:pt x="191007" y="472694"/>
                  </a:lnTo>
                  <a:lnTo>
                    <a:pt x="196303" y="468147"/>
                  </a:lnTo>
                  <a:lnTo>
                    <a:pt x="195516" y="467182"/>
                  </a:lnTo>
                  <a:close/>
                </a:path>
                <a:path w="470535" h="474345">
                  <a:moveTo>
                    <a:pt x="1549" y="268173"/>
                  </a:moveTo>
                  <a:lnTo>
                    <a:pt x="0" y="275082"/>
                  </a:lnTo>
                  <a:lnTo>
                    <a:pt x="1866" y="282308"/>
                  </a:lnTo>
                  <a:lnTo>
                    <a:pt x="7975" y="289102"/>
                  </a:lnTo>
                  <a:lnTo>
                    <a:pt x="8889" y="288251"/>
                  </a:lnTo>
                  <a:lnTo>
                    <a:pt x="3047" y="281762"/>
                  </a:lnTo>
                  <a:lnTo>
                    <a:pt x="1295" y="274955"/>
                  </a:lnTo>
                  <a:lnTo>
                    <a:pt x="2755" y="268452"/>
                  </a:lnTo>
                  <a:lnTo>
                    <a:pt x="1549" y="268173"/>
                  </a:lnTo>
                  <a:close/>
                </a:path>
                <a:path w="470535" h="474345">
                  <a:moveTo>
                    <a:pt x="25590" y="306806"/>
                  </a:moveTo>
                  <a:lnTo>
                    <a:pt x="24688" y="307670"/>
                  </a:lnTo>
                  <a:lnTo>
                    <a:pt x="38049" y="322516"/>
                  </a:lnTo>
                  <a:lnTo>
                    <a:pt x="38963" y="321665"/>
                  </a:lnTo>
                  <a:lnTo>
                    <a:pt x="25590" y="306806"/>
                  </a:lnTo>
                  <a:close/>
                </a:path>
                <a:path w="470535" h="474345">
                  <a:moveTo>
                    <a:pt x="55664" y="340220"/>
                  </a:moveTo>
                  <a:lnTo>
                    <a:pt x="54749" y="341083"/>
                  </a:lnTo>
                  <a:lnTo>
                    <a:pt x="68122" y="355930"/>
                  </a:lnTo>
                  <a:lnTo>
                    <a:pt x="69024" y="355079"/>
                  </a:lnTo>
                  <a:lnTo>
                    <a:pt x="55664" y="340220"/>
                  </a:lnTo>
                  <a:close/>
                </a:path>
                <a:path w="470535" h="474345">
                  <a:moveTo>
                    <a:pt x="85737" y="373646"/>
                  </a:moveTo>
                  <a:lnTo>
                    <a:pt x="84823" y="374497"/>
                  </a:lnTo>
                  <a:lnTo>
                    <a:pt x="98196" y="389343"/>
                  </a:lnTo>
                  <a:lnTo>
                    <a:pt x="99098" y="388493"/>
                  </a:lnTo>
                  <a:lnTo>
                    <a:pt x="85737" y="373646"/>
                  </a:lnTo>
                  <a:close/>
                </a:path>
                <a:path w="470535" h="474345">
                  <a:moveTo>
                    <a:pt x="115811" y="407060"/>
                  </a:moveTo>
                  <a:lnTo>
                    <a:pt x="114896" y="407911"/>
                  </a:lnTo>
                  <a:lnTo>
                    <a:pt x="128257" y="422770"/>
                  </a:lnTo>
                  <a:lnTo>
                    <a:pt x="129171" y="421906"/>
                  </a:lnTo>
                  <a:lnTo>
                    <a:pt x="115811" y="407060"/>
                  </a:lnTo>
                  <a:close/>
                </a:path>
                <a:path w="470535" h="474345">
                  <a:moveTo>
                    <a:pt x="145872" y="440474"/>
                  </a:moveTo>
                  <a:lnTo>
                    <a:pt x="144970" y="441325"/>
                  </a:lnTo>
                  <a:lnTo>
                    <a:pt x="158330" y="456184"/>
                  </a:lnTo>
                  <a:lnTo>
                    <a:pt x="159245" y="455320"/>
                  </a:lnTo>
                  <a:lnTo>
                    <a:pt x="145872" y="440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12342" y="3801262"/>
              <a:ext cx="167852" cy="213750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 rot="19020000">
            <a:off x="2270604" y="4127540"/>
            <a:ext cx="246434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sz="1000" spc="-9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0.150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3" name="object 83"/>
          <p:cNvSpPr txBox="1"/>
          <p:nvPr/>
        </p:nvSpPr>
        <p:spPr>
          <a:xfrm rot="19020000">
            <a:off x="2454630" y="4009210"/>
            <a:ext cx="179893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-15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800">
              <a:latin typeface="Liberation Sans Narrow"/>
              <a:cs typeface="Liberation Sans Narrow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2896222" y="1395171"/>
            <a:ext cx="655955" cy="673735"/>
            <a:chOff x="2896222" y="1395171"/>
            <a:chExt cx="655955" cy="673735"/>
          </a:xfrm>
        </p:grpSpPr>
        <p:sp>
          <p:nvSpPr>
            <p:cNvPr id="85" name="object 85"/>
            <p:cNvSpPr/>
            <p:nvPr/>
          </p:nvSpPr>
          <p:spPr>
            <a:xfrm>
              <a:off x="2992000" y="1501249"/>
              <a:ext cx="560070" cy="567690"/>
            </a:xfrm>
            <a:custGeom>
              <a:avLst/>
              <a:gdLst/>
              <a:ahLst/>
              <a:cxnLst/>
              <a:rect l="l" t="t" r="r" b="b"/>
              <a:pathLst>
                <a:path w="560070" h="567689">
                  <a:moveTo>
                    <a:pt x="206883" y="0"/>
                  </a:moveTo>
                  <a:lnTo>
                    <a:pt x="71747" y="24567"/>
                  </a:lnTo>
                  <a:lnTo>
                    <a:pt x="2278" y="110838"/>
                  </a:lnTo>
                  <a:lnTo>
                    <a:pt x="0" y="121645"/>
                  </a:lnTo>
                  <a:lnTo>
                    <a:pt x="3904" y="256850"/>
                  </a:lnTo>
                  <a:lnTo>
                    <a:pt x="338993" y="560278"/>
                  </a:lnTo>
                  <a:lnTo>
                    <a:pt x="361148" y="567357"/>
                  </a:lnTo>
                  <a:lnTo>
                    <a:pt x="372208" y="563834"/>
                  </a:lnTo>
                  <a:lnTo>
                    <a:pt x="381436" y="555795"/>
                  </a:lnTo>
                  <a:lnTo>
                    <a:pt x="553191" y="331665"/>
                  </a:lnTo>
                  <a:lnTo>
                    <a:pt x="558730" y="320443"/>
                  </a:lnTo>
                  <a:lnTo>
                    <a:pt x="559729" y="308239"/>
                  </a:lnTo>
                  <a:lnTo>
                    <a:pt x="556331" y="296498"/>
                  </a:lnTo>
                  <a:lnTo>
                    <a:pt x="548683" y="286669"/>
                  </a:lnTo>
                  <a:lnTo>
                    <a:pt x="367397" y="130254"/>
                  </a:lnTo>
                  <a:lnTo>
                    <a:pt x="78907" y="130254"/>
                  </a:lnTo>
                  <a:lnTo>
                    <a:pt x="70325" y="129409"/>
                  </a:lnTo>
                  <a:lnTo>
                    <a:pt x="62412" y="124986"/>
                  </a:lnTo>
                  <a:lnTo>
                    <a:pt x="56720" y="117667"/>
                  </a:lnTo>
                  <a:lnTo>
                    <a:pt x="54192" y="108925"/>
                  </a:lnTo>
                  <a:lnTo>
                    <a:pt x="54937" y="99838"/>
                  </a:lnTo>
                  <a:lnTo>
                    <a:pt x="59060" y="91483"/>
                  </a:lnTo>
                  <a:lnTo>
                    <a:pt x="65929" y="85491"/>
                  </a:lnTo>
                  <a:lnTo>
                    <a:pt x="74163" y="82863"/>
                  </a:lnTo>
                  <a:lnTo>
                    <a:pt x="312469" y="82863"/>
                  </a:lnTo>
                  <a:lnTo>
                    <a:pt x="224782" y="7206"/>
                  </a:lnTo>
                  <a:lnTo>
                    <a:pt x="219298" y="3432"/>
                  </a:lnTo>
                  <a:lnTo>
                    <a:pt x="213260" y="1010"/>
                  </a:lnTo>
                  <a:lnTo>
                    <a:pt x="206883" y="0"/>
                  </a:lnTo>
                  <a:close/>
                </a:path>
                <a:path w="560070" h="567689">
                  <a:moveTo>
                    <a:pt x="312469" y="82863"/>
                  </a:moveTo>
                  <a:lnTo>
                    <a:pt x="74163" y="82863"/>
                  </a:lnTo>
                  <a:lnTo>
                    <a:pt x="82745" y="83707"/>
                  </a:lnTo>
                  <a:lnTo>
                    <a:pt x="90657" y="88130"/>
                  </a:lnTo>
                  <a:lnTo>
                    <a:pt x="96350" y="95449"/>
                  </a:lnTo>
                  <a:lnTo>
                    <a:pt x="98877" y="104192"/>
                  </a:lnTo>
                  <a:lnTo>
                    <a:pt x="98133" y="113283"/>
                  </a:lnTo>
                  <a:lnTo>
                    <a:pt x="94010" y="121645"/>
                  </a:lnTo>
                  <a:lnTo>
                    <a:pt x="87141" y="127631"/>
                  </a:lnTo>
                  <a:lnTo>
                    <a:pt x="78907" y="130254"/>
                  </a:lnTo>
                  <a:lnTo>
                    <a:pt x="367397" y="130254"/>
                  </a:lnTo>
                  <a:lnTo>
                    <a:pt x="312469" y="82863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99930" y="1508988"/>
              <a:ext cx="545465" cy="553085"/>
            </a:xfrm>
            <a:custGeom>
              <a:avLst/>
              <a:gdLst/>
              <a:ahLst/>
              <a:cxnLst/>
              <a:rect l="l" t="t" r="r" b="b"/>
              <a:pathLst>
                <a:path w="545464" h="553085">
                  <a:moveTo>
                    <a:pt x="27317" y="73621"/>
                  </a:moveTo>
                  <a:lnTo>
                    <a:pt x="13157" y="92113"/>
                  </a:lnTo>
                  <a:lnTo>
                    <a:pt x="14249" y="93052"/>
                  </a:lnTo>
                  <a:lnTo>
                    <a:pt x="28409" y="74561"/>
                  </a:lnTo>
                  <a:lnTo>
                    <a:pt x="27317" y="73621"/>
                  </a:lnTo>
                  <a:close/>
                </a:path>
                <a:path w="545464" h="553085">
                  <a:moveTo>
                    <a:pt x="59207" y="32016"/>
                  </a:moveTo>
                  <a:lnTo>
                    <a:pt x="45034" y="50507"/>
                  </a:lnTo>
                  <a:lnTo>
                    <a:pt x="46126" y="51460"/>
                  </a:lnTo>
                  <a:lnTo>
                    <a:pt x="60286" y="32981"/>
                  </a:lnTo>
                  <a:lnTo>
                    <a:pt x="59207" y="32016"/>
                  </a:lnTo>
                  <a:close/>
                </a:path>
                <a:path w="545464" h="553085">
                  <a:moveTo>
                    <a:pt x="0" y="118148"/>
                  </a:moveTo>
                  <a:lnTo>
                    <a:pt x="685" y="142062"/>
                  </a:lnTo>
                  <a:lnTo>
                    <a:pt x="2095" y="142024"/>
                  </a:lnTo>
                  <a:lnTo>
                    <a:pt x="1409" y="118440"/>
                  </a:lnTo>
                  <a:lnTo>
                    <a:pt x="1409" y="118173"/>
                  </a:lnTo>
                  <a:lnTo>
                    <a:pt x="0" y="118148"/>
                  </a:lnTo>
                  <a:close/>
                </a:path>
                <a:path w="545464" h="553085">
                  <a:moveTo>
                    <a:pt x="107315" y="17081"/>
                  </a:moveTo>
                  <a:lnTo>
                    <a:pt x="85140" y="21234"/>
                  </a:lnTo>
                  <a:lnTo>
                    <a:pt x="85394" y="22694"/>
                  </a:lnTo>
                  <a:lnTo>
                    <a:pt x="107569" y="18541"/>
                  </a:lnTo>
                  <a:lnTo>
                    <a:pt x="107315" y="17081"/>
                  </a:lnTo>
                  <a:close/>
                </a:path>
                <a:path w="545464" h="553085">
                  <a:moveTo>
                    <a:pt x="2946" y="171869"/>
                  </a:moveTo>
                  <a:lnTo>
                    <a:pt x="1536" y="171907"/>
                  </a:lnTo>
                  <a:lnTo>
                    <a:pt x="2235" y="195795"/>
                  </a:lnTo>
                  <a:lnTo>
                    <a:pt x="3644" y="195757"/>
                  </a:lnTo>
                  <a:lnTo>
                    <a:pt x="2946" y="171869"/>
                  </a:lnTo>
                  <a:close/>
                </a:path>
                <a:path w="545464" h="553085">
                  <a:moveTo>
                    <a:pt x="157213" y="7734"/>
                  </a:moveTo>
                  <a:lnTo>
                    <a:pt x="135039" y="11887"/>
                  </a:lnTo>
                  <a:lnTo>
                    <a:pt x="135293" y="13347"/>
                  </a:lnTo>
                  <a:lnTo>
                    <a:pt x="157454" y="9194"/>
                  </a:lnTo>
                  <a:lnTo>
                    <a:pt x="157213" y="7734"/>
                  </a:lnTo>
                  <a:close/>
                </a:path>
                <a:path w="545464" h="553085">
                  <a:moveTo>
                    <a:pt x="4495" y="225602"/>
                  </a:moveTo>
                  <a:lnTo>
                    <a:pt x="3098" y="225640"/>
                  </a:lnTo>
                  <a:lnTo>
                    <a:pt x="3784" y="249351"/>
                  </a:lnTo>
                  <a:lnTo>
                    <a:pt x="3784" y="249542"/>
                  </a:lnTo>
                  <a:lnTo>
                    <a:pt x="5194" y="249466"/>
                  </a:lnTo>
                  <a:lnTo>
                    <a:pt x="4495" y="225602"/>
                  </a:lnTo>
                  <a:close/>
                </a:path>
                <a:path w="545464" h="553085">
                  <a:moveTo>
                    <a:pt x="198475" y="0"/>
                  </a:moveTo>
                  <a:lnTo>
                    <a:pt x="184924" y="2539"/>
                  </a:lnTo>
                  <a:lnTo>
                    <a:pt x="185178" y="4000"/>
                  </a:lnTo>
                  <a:lnTo>
                    <a:pt x="198462" y="1511"/>
                  </a:lnTo>
                  <a:lnTo>
                    <a:pt x="205279" y="1511"/>
                  </a:lnTo>
                  <a:lnTo>
                    <a:pt x="203161" y="558"/>
                  </a:lnTo>
                  <a:lnTo>
                    <a:pt x="198475" y="0"/>
                  </a:lnTo>
                  <a:close/>
                </a:path>
                <a:path w="545464" h="553085">
                  <a:moveTo>
                    <a:pt x="205279" y="1511"/>
                  </a:moveTo>
                  <a:lnTo>
                    <a:pt x="198462" y="1511"/>
                  </a:lnTo>
                  <a:lnTo>
                    <a:pt x="202869" y="2044"/>
                  </a:lnTo>
                  <a:lnTo>
                    <a:pt x="206908" y="3860"/>
                  </a:lnTo>
                  <a:lnTo>
                    <a:pt x="207454" y="2489"/>
                  </a:lnTo>
                  <a:lnTo>
                    <a:pt x="205279" y="1511"/>
                  </a:lnTo>
                  <a:close/>
                </a:path>
                <a:path w="545464" h="553085">
                  <a:moveTo>
                    <a:pt x="20307" y="272669"/>
                  </a:moveTo>
                  <a:lnTo>
                    <a:pt x="19431" y="273824"/>
                  </a:lnTo>
                  <a:lnTo>
                    <a:pt x="36957" y="288950"/>
                  </a:lnTo>
                  <a:lnTo>
                    <a:pt x="37846" y="287794"/>
                  </a:lnTo>
                  <a:lnTo>
                    <a:pt x="20307" y="272669"/>
                  </a:lnTo>
                  <a:close/>
                </a:path>
                <a:path w="545464" h="553085">
                  <a:moveTo>
                    <a:pt x="230060" y="20688"/>
                  </a:moveTo>
                  <a:lnTo>
                    <a:pt x="229171" y="21843"/>
                  </a:lnTo>
                  <a:lnTo>
                    <a:pt x="246710" y="36982"/>
                  </a:lnTo>
                  <a:lnTo>
                    <a:pt x="247586" y="35826"/>
                  </a:lnTo>
                  <a:lnTo>
                    <a:pt x="230060" y="20688"/>
                  </a:lnTo>
                  <a:close/>
                </a:path>
                <a:path w="545464" h="553085">
                  <a:moveTo>
                    <a:pt x="59766" y="306705"/>
                  </a:moveTo>
                  <a:lnTo>
                    <a:pt x="58877" y="307860"/>
                  </a:lnTo>
                  <a:lnTo>
                    <a:pt x="76415" y="322999"/>
                  </a:lnTo>
                  <a:lnTo>
                    <a:pt x="77304" y="321843"/>
                  </a:lnTo>
                  <a:lnTo>
                    <a:pt x="59766" y="306705"/>
                  </a:lnTo>
                  <a:close/>
                </a:path>
                <a:path w="545464" h="553085">
                  <a:moveTo>
                    <a:pt x="269506" y="54736"/>
                  </a:moveTo>
                  <a:lnTo>
                    <a:pt x="268630" y="55892"/>
                  </a:lnTo>
                  <a:lnTo>
                    <a:pt x="286156" y="71018"/>
                  </a:lnTo>
                  <a:lnTo>
                    <a:pt x="287045" y="69862"/>
                  </a:lnTo>
                  <a:lnTo>
                    <a:pt x="269506" y="54736"/>
                  </a:lnTo>
                  <a:close/>
                </a:path>
                <a:path w="545464" h="553085">
                  <a:moveTo>
                    <a:pt x="99212" y="340753"/>
                  </a:moveTo>
                  <a:lnTo>
                    <a:pt x="98336" y="341909"/>
                  </a:lnTo>
                  <a:lnTo>
                    <a:pt x="115862" y="357035"/>
                  </a:lnTo>
                  <a:lnTo>
                    <a:pt x="116751" y="355879"/>
                  </a:lnTo>
                  <a:lnTo>
                    <a:pt x="99212" y="340753"/>
                  </a:lnTo>
                  <a:close/>
                </a:path>
                <a:path w="545464" h="553085">
                  <a:moveTo>
                    <a:pt x="308965" y="88772"/>
                  </a:moveTo>
                  <a:lnTo>
                    <a:pt x="308076" y="89928"/>
                  </a:lnTo>
                  <a:lnTo>
                    <a:pt x="325615" y="105067"/>
                  </a:lnTo>
                  <a:lnTo>
                    <a:pt x="326504" y="103911"/>
                  </a:lnTo>
                  <a:lnTo>
                    <a:pt x="308965" y="88772"/>
                  </a:lnTo>
                  <a:close/>
                </a:path>
                <a:path w="545464" h="553085">
                  <a:moveTo>
                    <a:pt x="138671" y="374789"/>
                  </a:moveTo>
                  <a:lnTo>
                    <a:pt x="137782" y="375945"/>
                  </a:lnTo>
                  <a:lnTo>
                    <a:pt x="155321" y="391071"/>
                  </a:lnTo>
                  <a:lnTo>
                    <a:pt x="156210" y="389915"/>
                  </a:lnTo>
                  <a:lnTo>
                    <a:pt x="138671" y="374789"/>
                  </a:lnTo>
                  <a:close/>
                </a:path>
                <a:path w="545464" h="553085">
                  <a:moveTo>
                    <a:pt x="348411" y="122821"/>
                  </a:moveTo>
                  <a:lnTo>
                    <a:pt x="347535" y="123977"/>
                  </a:lnTo>
                  <a:lnTo>
                    <a:pt x="365061" y="139103"/>
                  </a:lnTo>
                  <a:lnTo>
                    <a:pt x="365950" y="137947"/>
                  </a:lnTo>
                  <a:lnTo>
                    <a:pt x="348411" y="122821"/>
                  </a:lnTo>
                  <a:close/>
                </a:path>
                <a:path w="545464" h="553085">
                  <a:moveTo>
                    <a:pt x="178130" y="408838"/>
                  </a:moveTo>
                  <a:lnTo>
                    <a:pt x="177241" y="409981"/>
                  </a:lnTo>
                  <a:lnTo>
                    <a:pt x="194779" y="425119"/>
                  </a:lnTo>
                  <a:lnTo>
                    <a:pt x="195656" y="423964"/>
                  </a:lnTo>
                  <a:lnTo>
                    <a:pt x="178130" y="408838"/>
                  </a:lnTo>
                  <a:close/>
                </a:path>
                <a:path w="545464" h="553085">
                  <a:moveTo>
                    <a:pt x="387870" y="156857"/>
                  </a:moveTo>
                  <a:lnTo>
                    <a:pt x="386981" y="158013"/>
                  </a:lnTo>
                  <a:lnTo>
                    <a:pt x="404520" y="173139"/>
                  </a:lnTo>
                  <a:lnTo>
                    <a:pt x="405409" y="171983"/>
                  </a:lnTo>
                  <a:lnTo>
                    <a:pt x="387870" y="156857"/>
                  </a:lnTo>
                  <a:close/>
                </a:path>
                <a:path w="545464" h="553085">
                  <a:moveTo>
                    <a:pt x="217576" y="442874"/>
                  </a:moveTo>
                  <a:lnTo>
                    <a:pt x="216687" y="444030"/>
                  </a:lnTo>
                  <a:lnTo>
                    <a:pt x="234226" y="459155"/>
                  </a:lnTo>
                  <a:lnTo>
                    <a:pt x="235115" y="458000"/>
                  </a:lnTo>
                  <a:lnTo>
                    <a:pt x="217576" y="442874"/>
                  </a:lnTo>
                  <a:close/>
                </a:path>
                <a:path w="545464" h="553085">
                  <a:moveTo>
                    <a:pt x="427329" y="190906"/>
                  </a:moveTo>
                  <a:lnTo>
                    <a:pt x="426440" y="192062"/>
                  </a:lnTo>
                  <a:lnTo>
                    <a:pt x="443979" y="207187"/>
                  </a:lnTo>
                  <a:lnTo>
                    <a:pt x="444855" y="206032"/>
                  </a:lnTo>
                  <a:lnTo>
                    <a:pt x="427329" y="190906"/>
                  </a:lnTo>
                  <a:close/>
                </a:path>
                <a:path w="545464" h="553085">
                  <a:moveTo>
                    <a:pt x="257035" y="476910"/>
                  </a:moveTo>
                  <a:lnTo>
                    <a:pt x="256146" y="478066"/>
                  </a:lnTo>
                  <a:lnTo>
                    <a:pt x="273685" y="493204"/>
                  </a:lnTo>
                  <a:lnTo>
                    <a:pt x="274561" y="492048"/>
                  </a:lnTo>
                  <a:lnTo>
                    <a:pt x="257035" y="476910"/>
                  </a:lnTo>
                  <a:close/>
                </a:path>
                <a:path w="545464" h="553085">
                  <a:moveTo>
                    <a:pt x="466775" y="224942"/>
                  </a:moveTo>
                  <a:lnTo>
                    <a:pt x="465886" y="226098"/>
                  </a:lnTo>
                  <a:lnTo>
                    <a:pt x="483425" y="241223"/>
                  </a:lnTo>
                  <a:lnTo>
                    <a:pt x="484314" y="240068"/>
                  </a:lnTo>
                  <a:lnTo>
                    <a:pt x="466775" y="224942"/>
                  </a:lnTo>
                  <a:close/>
                </a:path>
                <a:path w="545464" h="553085">
                  <a:moveTo>
                    <a:pt x="296481" y="510959"/>
                  </a:moveTo>
                  <a:lnTo>
                    <a:pt x="295605" y="512114"/>
                  </a:lnTo>
                  <a:lnTo>
                    <a:pt x="313131" y="527240"/>
                  </a:lnTo>
                  <a:lnTo>
                    <a:pt x="314020" y="526084"/>
                  </a:lnTo>
                  <a:lnTo>
                    <a:pt x="296481" y="510959"/>
                  </a:lnTo>
                  <a:close/>
                </a:path>
                <a:path w="545464" h="553085">
                  <a:moveTo>
                    <a:pt x="506234" y="258978"/>
                  </a:moveTo>
                  <a:lnTo>
                    <a:pt x="505345" y="260134"/>
                  </a:lnTo>
                  <a:lnTo>
                    <a:pt x="522884" y="275272"/>
                  </a:lnTo>
                  <a:lnTo>
                    <a:pt x="523760" y="274116"/>
                  </a:lnTo>
                  <a:lnTo>
                    <a:pt x="506234" y="258978"/>
                  </a:lnTo>
                  <a:close/>
                </a:path>
                <a:path w="545464" h="553085">
                  <a:moveTo>
                    <a:pt x="335927" y="544957"/>
                  </a:moveTo>
                  <a:lnTo>
                    <a:pt x="335089" y="546150"/>
                  </a:lnTo>
                  <a:lnTo>
                    <a:pt x="341439" y="551129"/>
                  </a:lnTo>
                  <a:lnTo>
                    <a:pt x="349694" y="552488"/>
                  </a:lnTo>
                  <a:lnTo>
                    <a:pt x="354049" y="550913"/>
                  </a:lnTo>
                  <a:lnTo>
                    <a:pt x="349669" y="550913"/>
                  </a:lnTo>
                  <a:lnTo>
                    <a:pt x="341909" y="549643"/>
                  </a:lnTo>
                  <a:lnTo>
                    <a:pt x="335927" y="544957"/>
                  </a:lnTo>
                  <a:close/>
                </a:path>
                <a:path w="545464" h="553085">
                  <a:moveTo>
                    <a:pt x="356704" y="548360"/>
                  </a:moveTo>
                  <a:lnTo>
                    <a:pt x="349669" y="550913"/>
                  </a:lnTo>
                  <a:lnTo>
                    <a:pt x="354049" y="550913"/>
                  </a:lnTo>
                  <a:lnTo>
                    <a:pt x="357174" y="549783"/>
                  </a:lnTo>
                  <a:lnTo>
                    <a:pt x="356704" y="548360"/>
                  </a:lnTo>
                  <a:close/>
                </a:path>
                <a:path w="545464" h="553085">
                  <a:moveTo>
                    <a:pt x="542709" y="296176"/>
                  </a:moveTo>
                  <a:lnTo>
                    <a:pt x="541350" y="296595"/>
                  </a:lnTo>
                  <a:lnTo>
                    <a:pt x="543471" y="304177"/>
                  </a:lnTo>
                  <a:lnTo>
                    <a:pt x="541959" y="312331"/>
                  </a:lnTo>
                  <a:lnTo>
                    <a:pt x="535774" y="320395"/>
                  </a:lnTo>
                  <a:lnTo>
                    <a:pt x="536867" y="321348"/>
                  </a:lnTo>
                  <a:lnTo>
                    <a:pt x="543344" y="312889"/>
                  </a:lnTo>
                  <a:lnTo>
                    <a:pt x="544957" y="304228"/>
                  </a:lnTo>
                  <a:lnTo>
                    <a:pt x="542709" y="296176"/>
                  </a:lnTo>
                  <a:close/>
                </a:path>
                <a:path w="545464" h="553085">
                  <a:moveTo>
                    <a:pt x="518071" y="343509"/>
                  </a:moveTo>
                  <a:lnTo>
                    <a:pt x="503897" y="361988"/>
                  </a:lnTo>
                  <a:lnTo>
                    <a:pt x="504990" y="362940"/>
                  </a:lnTo>
                  <a:lnTo>
                    <a:pt x="519163" y="344449"/>
                  </a:lnTo>
                  <a:lnTo>
                    <a:pt x="518071" y="343509"/>
                  </a:lnTo>
                  <a:close/>
                </a:path>
                <a:path w="545464" h="553085">
                  <a:moveTo>
                    <a:pt x="486194" y="385102"/>
                  </a:moveTo>
                  <a:lnTo>
                    <a:pt x="472020" y="403580"/>
                  </a:lnTo>
                  <a:lnTo>
                    <a:pt x="473125" y="404533"/>
                  </a:lnTo>
                  <a:lnTo>
                    <a:pt x="487286" y="386041"/>
                  </a:lnTo>
                  <a:lnTo>
                    <a:pt x="486194" y="385102"/>
                  </a:lnTo>
                  <a:close/>
                </a:path>
                <a:path w="545464" h="553085">
                  <a:moveTo>
                    <a:pt x="454317" y="426694"/>
                  </a:moveTo>
                  <a:lnTo>
                    <a:pt x="440143" y="445173"/>
                  </a:lnTo>
                  <a:lnTo>
                    <a:pt x="441248" y="446125"/>
                  </a:lnTo>
                  <a:lnTo>
                    <a:pt x="455409" y="427634"/>
                  </a:lnTo>
                  <a:lnTo>
                    <a:pt x="454317" y="426694"/>
                  </a:lnTo>
                  <a:close/>
                </a:path>
                <a:path w="545464" h="553085">
                  <a:moveTo>
                    <a:pt x="422440" y="468287"/>
                  </a:moveTo>
                  <a:lnTo>
                    <a:pt x="408279" y="486765"/>
                  </a:lnTo>
                  <a:lnTo>
                    <a:pt x="409371" y="487718"/>
                  </a:lnTo>
                  <a:lnTo>
                    <a:pt x="423532" y="469226"/>
                  </a:lnTo>
                  <a:lnTo>
                    <a:pt x="422440" y="468287"/>
                  </a:lnTo>
                  <a:close/>
                </a:path>
                <a:path w="545464" h="553085">
                  <a:moveTo>
                    <a:pt x="390563" y="509879"/>
                  </a:moveTo>
                  <a:lnTo>
                    <a:pt x="376402" y="528370"/>
                  </a:lnTo>
                  <a:lnTo>
                    <a:pt x="377494" y="529310"/>
                  </a:lnTo>
                  <a:lnTo>
                    <a:pt x="391668" y="510819"/>
                  </a:lnTo>
                  <a:lnTo>
                    <a:pt x="390563" y="509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96222" y="1395171"/>
              <a:ext cx="200290" cy="242308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 rot="2400000">
            <a:off x="3067304" y="1626970"/>
            <a:ext cx="284664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150" spc="-1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0.500</a:t>
            </a:r>
            <a:endParaRPr sz="1150">
              <a:latin typeface="Liberation Sans Narrow"/>
              <a:cs typeface="Liberation Sans Narrow"/>
            </a:endParaRPr>
          </a:p>
        </p:txBody>
      </p:sp>
      <p:sp>
        <p:nvSpPr>
          <p:cNvPr id="89" name="object 89"/>
          <p:cNvSpPr txBox="1"/>
          <p:nvPr/>
        </p:nvSpPr>
        <p:spPr>
          <a:xfrm rot="2400000">
            <a:off x="3275492" y="1800605"/>
            <a:ext cx="208242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5"/>
              </a:lnSpc>
            </a:pPr>
            <a:r>
              <a:rPr sz="900" spc="-14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900">
              <a:latin typeface="Liberation Sans Narrow"/>
              <a:cs typeface="Liberation Sans Narrow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3033712" y="4114106"/>
            <a:ext cx="1469390" cy="1520190"/>
            <a:chOff x="3033712" y="4114106"/>
            <a:chExt cx="1469390" cy="1520190"/>
          </a:xfrm>
        </p:grpSpPr>
        <p:sp>
          <p:nvSpPr>
            <p:cNvPr id="91" name="object 91"/>
            <p:cNvSpPr/>
            <p:nvPr/>
          </p:nvSpPr>
          <p:spPr>
            <a:xfrm>
              <a:off x="3288106" y="4366843"/>
              <a:ext cx="780415" cy="841375"/>
            </a:xfrm>
            <a:custGeom>
              <a:avLst/>
              <a:gdLst/>
              <a:ahLst/>
              <a:cxnLst/>
              <a:rect l="l" t="t" r="r" b="b"/>
              <a:pathLst>
                <a:path w="780414" h="841375">
                  <a:moveTo>
                    <a:pt x="711326" y="0"/>
                  </a:moveTo>
                  <a:lnTo>
                    <a:pt x="68719" y="0"/>
                  </a:lnTo>
                  <a:lnTo>
                    <a:pt x="41973" y="5401"/>
                  </a:lnTo>
                  <a:lnTo>
                    <a:pt x="20129" y="20129"/>
                  </a:lnTo>
                  <a:lnTo>
                    <a:pt x="5401" y="41973"/>
                  </a:lnTo>
                  <a:lnTo>
                    <a:pt x="0" y="68719"/>
                  </a:lnTo>
                  <a:lnTo>
                    <a:pt x="0" y="772553"/>
                  </a:lnTo>
                  <a:lnTo>
                    <a:pt x="5401" y="799300"/>
                  </a:lnTo>
                  <a:lnTo>
                    <a:pt x="20129" y="821143"/>
                  </a:lnTo>
                  <a:lnTo>
                    <a:pt x="41973" y="835872"/>
                  </a:lnTo>
                  <a:lnTo>
                    <a:pt x="68719" y="841273"/>
                  </a:lnTo>
                  <a:lnTo>
                    <a:pt x="711326" y="841273"/>
                  </a:lnTo>
                  <a:lnTo>
                    <a:pt x="738073" y="835872"/>
                  </a:lnTo>
                  <a:lnTo>
                    <a:pt x="759917" y="821143"/>
                  </a:lnTo>
                  <a:lnTo>
                    <a:pt x="774645" y="799300"/>
                  </a:lnTo>
                  <a:lnTo>
                    <a:pt x="780046" y="772553"/>
                  </a:lnTo>
                  <a:lnTo>
                    <a:pt x="780046" y="68719"/>
                  </a:lnTo>
                  <a:lnTo>
                    <a:pt x="774645" y="41973"/>
                  </a:lnTo>
                  <a:lnTo>
                    <a:pt x="759917" y="20129"/>
                  </a:lnTo>
                  <a:lnTo>
                    <a:pt x="738073" y="5401"/>
                  </a:lnTo>
                  <a:lnTo>
                    <a:pt x="711326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33712" y="4114106"/>
              <a:ext cx="1469136" cy="151989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326460" y="4407861"/>
              <a:ext cx="704215" cy="760095"/>
            </a:xfrm>
            <a:custGeom>
              <a:avLst/>
              <a:gdLst/>
              <a:ahLst/>
              <a:cxnLst/>
              <a:rect l="l" t="t" r="r" b="b"/>
              <a:pathLst>
                <a:path w="704214" h="760095">
                  <a:moveTo>
                    <a:pt x="703961" y="0"/>
                  </a:moveTo>
                  <a:lnTo>
                    <a:pt x="59664" y="0"/>
                  </a:lnTo>
                  <a:lnTo>
                    <a:pt x="40342" y="2918"/>
                  </a:lnTo>
                  <a:lnTo>
                    <a:pt x="2286" y="39115"/>
                  </a:lnTo>
                  <a:lnTo>
                    <a:pt x="0" y="48907"/>
                  </a:lnTo>
                  <a:lnTo>
                    <a:pt x="0" y="759510"/>
                  </a:lnTo>
                  <a:lnTo>
                    <a:pt x="643674" y="759510"/>
                  </a:lnTo>
                  <a:lnTo>
                    <a:pt x="663043" y="756595"/>
                  </a:lnTo>
                  <a:lnTo>
                    <a:pt x="701230" y="720750"/>
                  </a:lnTo>
                  <a:lnTo>
                    <a:pt x="703961" y="710310"/>
                  </a:lnTo>
                  <a:lnTo>
                    <a:pt x="703961" y="704837"/>
                  </a:lnTo>
                  <a:lnTo>
                    <a:pt x="703961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326155" y="4446473"/>
              <a:ext cx="704215" cy="681990"/>
            </a:xfrm>
            <a:custGeom>
              <a:avLst/>
              <a:gdLst/>
              <a:ahLst/>
              <a:cxnLst/>
              <a:rect l="l" t="t" r="r" b="b"/>
              <a:pathLst>
                <a:path w="704214" h="681989">
                  <a:moveTo>
                    <a:pt x="36855" y="49149"/>
                  </a:moveTo>
                  <a:lnTo>
                    <a:pt x="34340" y="33540"/>
                  </a:lnTo>
                  <a:lnTo>
                    <a:pt x="27317" y="19710"/>
                  </a:lnTo>
                  <a:lnTo>
                    <a:pt x="16484" y="8318"/>
                  </a:lnTo>
                  <a:lnTo>
                    <a:pt x="2590" y="0"/>
                  </a:lnTo>
                  <a:lnTo>
                    <a:pt x="914" y="5003"/>
                  </a:lnTo>
                  <a:lnTo>
                    <a:pt x="0" y="10312"/>
                  </a:lnTo>
                  <a:lnTo>
                    <a:pt x="0" y="209943"/>
                  </a:lnTo>
                  <a:lnTo>
                    <a:pt x="14884" y="201815"/>
                  </a:lnTo>
                  <a:lnTo>
                    <a:pt x="26543" y="190246"/>
                  </a:lnTo>
                  <a:lnTo>
                    <a:pt x="34137" y="175971"/>
                  </a:lnTo>
                  <a:lnTo>
                    <a:pt x="36855" y="159753"/>
                  </a:lnTo>
                  <a:lnTo>
                    <a:pt x="36855" y="49149"/>
                  </a:lnTo>
                  <a:close/>
                </a:path>
                <a:path w="704214" h="681989">
                  <a:moveTo>
                    <a:pt x="703948" y="474014"/>
                  </a:moveTo>
                  <a:lnTo>
                    <a:pt x="689927" y="482307"/>
                  </a:lnTo>
                  <a:lnTo>
                    <a:pt x="679005" y="493725"/>
                  </a:lnTo>
                  <a:lnTo>
                    <a:pt x="671918" y="507606"/>
                  </a:lnTo>
                  <a:lnTo>
                    <a:pt x="669391" y="523278"/>
                  </a:lnTo>
                  <a:lnTo>
                    <a:pt x="669391" y="633882"/>
                  </a:lnTo>
                  <a:lnTo>
                    <a:pt x="671703" y="648919"/>
                  </a:lnTo>
                  <a:lnTo>
                    <a:pt x="678243" y="662343"/>
                  </a:lnTo>
                  <a:lnTo>
                    <a:pt x="688352" y="673569"/>
                  </a:lnTo>
                  <a:lnTo>
                    <a:pt x="701382" y="681990"/>
                  </a:lnTo>
                  <a:lnTo>
                    <a:pt x="703059" y="676998"/>
                  </a:lnTo>
                  <a:lnTo>
                    <a:pt x="703948" y="671703"/>
                  </a:lnTo>
                  <a:lnTo>
                    <a:pt x="703948" y="47401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3326993" y="4403360"/>
            <a:ext cx="649605" cy="6591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Type</a:t>
            </a:r>
            <a:endParaRPr sz="105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050">
              <a:latin typeface="Liberation Sans Narrow"/>
              <a:cs typeface="Liberation Sans Narrow"/>
            </a:endParaRPr>
          </a:p>
          <a:p>
            <a:pPr marL="12700" marR="5080" indent="-14604" algn="ctr">
              <a:lnSpc>
                <a:spcPts val="1240"/>
              </a:lnSpc>
            </a:pPr>
            <a:r>
              <a:rPr sz="1050" spc="-1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Hand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2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Glove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7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Red</a:t>
            </a:r>
            <a:r>
              <a:rPr sz="1050" spc="5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0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and</a:t>
            </a:r>
            <a:r>
              <a:rPr sz="1050" spc="-3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2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Black</a:t>
            </a:r>
            <a:r>
              <a:rPr sz="1050" spc="-3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5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Nitrile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53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9416" y="5195061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57673" y="5132044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6438" y="5132044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5203" y="5132044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4164" y="4995011"/>
            <a:ext cx="530860" cy="35774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991235" cy="5634355"/>
            <a:chOff x="0" y="0"/>
            <a:chExt cx="991235" cy="563435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991235" cy="5634355"/>
            </a:xfrm>
            <a:custGeom>
              <a:avLst/>
              <a:gdLst/>
              <a:ahLst/>
              <a:cxnLst/>
              <a:rect l="l" t="t" r="r" b="b"/>
              <a:pathLst>
                <a:path w="991235" h="5634355">
                  <a:moveTo>
                    <a:pt x="0" y="0"/>
                  </a:moveTo>
                  <a:lnTo>
                    <a:pt x="0" y="5633999"/>
                  </a:lnTo>
                  <a:lnTo>
                    <a:pt x="990993" y="5633999"/>
                  </a:lnTo>
                  <a:lnTo>
                    <a:pt x="9909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2447" y="767295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49"/>
                  </a:moveTo>
                  <a:lnTo>
                    <a:pt x="16243" y="165976"/>
                  </a:lnTo>
                  <a:lnTo>
                    <a:pt x="4686" y="165976"/>
                  </a:lnTo>
                  <a:lnTo>
                    <a:pt x="0" y="170649"/>
                  </a:lnTo>
                  <a:lnTo>
                    <a:pt x="0" y="182206"/>
                  </a:lnTo>
                  <a:lnTo>
                    <a:pt x="4686" y="186893"/>
                  </a:lnTo>
                  <a:lnTo>
                    <a:pt x="10464" y="186893"/>
                  </a:lnTo>
                  <a:lnTo>
                    <a:pt x="16243" y="186893"/>
                  </a:lnTo>
                  <a:lnTo>
                    <a:pt x="20929" y="182206"/>
                  </a:lnTo>
                  <a:lnTo>
                    <a:pt x="20929" y="170649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18" y="336638"/>
                  </a:moveTo>
                  <a:lnTo>
                    <a:pt x="182232" y="331965"/>
                  </a:lnTo>
                  <a:lnTo>
                    <a:pt x="170675" y="331965"/>
                  </a:lnTo>
                  <a:lnTo>
                    <a:pt x="165989" y="336638"/>
                  </a:lnTo>
                  <a:lnTo>
                    <a:pt x="165989" y="348195"/>
                  </a:lnTo>
                  <a:lnTo>
                    <a:pt x="170675" y="352882"/>
                  </a:lnTo>
                  <a:lnTo>
                    <a:pt x="176453" y="352882"/>
                  </a:lnTo>
                  <a:lnTo>
                    <a:pt x="182232" y="352882"/>
                  </a:lnTo>
                  <a:lnTo>
                    <a:pt x="186918" y="348195"/>
                  </a:lnTo>
                  <a:lnTo>
                    <a:pt x="186918" y="336638"/>
                  </a:lnTo>
                  <a:close/>
                </a:path>
                <a:path w="353059" h="353059">
                  <a:moveTo>
                    <a:pt x="186918" y="170649"/>
                  </a:moveTo>
                  <a:lnTo>
                    <a:pt x="182232" y="165976"/>
                  </a:lnTo>
                  <a:lnTo>
                    <a:pt x="170675" y="165976"/>
                  </a:lnTo>
                  <a:lnTo>
                    <a:pt x="165989" y="170649"/>
                  </a:lnTo>
                  <a:lnTo>
                    <a:pt x="165989" y="182206"/>
                  </a:lnTo>
                  <a:lnTo>
                    <a:pt x="170675" y="186893"/>
                  </a:lnTo>
                  <a:lnTo>
                    <a:pt x="176453" y="186893"/>
                  </a:lnTo>
                  <a:lnTo>
                    <a:pt x="182232" y="186893"/>
                  </a:lnTo>
                  <a:lnTo>
                    <a:pt x="186918" y="182206"/>
                  </a:lnTo>
                  <a:lnTo>
                    <a:pt x="186918" y="170649"/>
                  </a:lnTo>
                  <a:close/>
                </a:path>
                <a:path w="353059" h="353059">
                  <a:moveTo>
                    <a:pt x="186918" y="4673"/>
                  </a:moveTo>
                  <a:lnTo>
                    <a:pt x="182232" y="0"/>
                  </a:lnTo>
                  <a:lnTo>
                    <a:pt x="170675" y="0"/>
                  </a:lnTo>
                  <a:lnTo>
                    <a:pt x="165989" y="4673"/>
                  </a:lnTo>
                  <a:lnTo>
                    <a:pt x="165989" y="16230"/>
                  </a:lnTo>
                  <a:lnTo>
                    <a:pt x="170675" y="20916"/>
                  </a:lnTo>
                  <a:lnTo>
                    <a:pt x="176453" y="20916"/>
                  </a:lnTo>
                  <a:lnTo>
                    <a:pt x="182232" y="20916"/>
                  </a:lnTo>
                  <a:lnTo>
                    <a:pt x="186918" y="16230"/>
                  </a:lnTo>
                  <a:lnTo>
                    <a:pt x="186918" y="4673"/>
                  </a:lnTo>
                  <a:close/>
                </a:path>
                <a:path w="353059" h="353059">
                  <a:moveTo>
                    <a:pt x="352894" y="336638"/>
                  </a:moveTo>
                  <a:lnTo>
                    <a:pt x="348208" y="331965"/>
                  </a:lnTo>
                  <a:lnTo>
                    <a:pt x="336651" y="331965"/>
                  </a:lnTo>
                  <a:lnTo>
                    <a:pt x="331965" y="336638"/>
                  </a:lnTo>
                  <a:lnTo>
                    <a:pt x="331965" y="348195"/>
                  </a:lnTo>
                  <a:lnTo>
                    <a:pt x="336651" y="352882"/>
                  </a:lnTo>
                  <a:lnTo>
                    <a:pt x="342430" y="352882"/>
                  </a:lnTo>
                  <a:lnTo>
                    <a:pt x="348208" y="352882"/>
                  </a:lnTo>
                  <a:lnTo>
                    <a:pt x="352894" y="348195"/>
                  </a:lnTo>
                  <a:lnTo>
                    <a:pt x="352894" y="336638"/>
                  </a:lnTo>
                  <a:close/>
                </a:path>
                <a:path w="353059" h="353059">
                  <a:moveTo>
                    <a:pt x="352894" y="170649"/>
                  </a:moveTo>
                  <a:lnTo>
                    <a:pt x="348208" y="165976"/>
                  </a:lnTo>
                  <a:lnTo>
                    <a:pt x="336651" y="165976"/>
                  </a:lnTo>
                  <a:lnTo>
                    <a:pt x="331965" y="170649"/>
                  </a:lnTo>
                  <a:lnTo>
                    <a:pt x="331965" y="182206"/>
                  </a:lnTo>
                  <a:lnTo>
                    <a:pt x="336651" y="186893"/>
                  </a:lnTo>
                  <a:lnTo>
                    <a:pt x="342430" y="186893"/>
                  </a:lnTo>
                  <a:lnTo>
                    <a:pt x="348208" y="186893"/>
                  </a:lnTo>
                  <a:lnTo>
                    <a:pt x="352894" y="182206"/>
                  </a:lnTo>
                  <a:lnTo>
                    <a:pt x="352894" y="170649"/>
                  </a:lnTo>
                  <a:close/>
                </a:path>
                <a:path w="353059" h="353059">
                  <a:moveTo>
                    <a:pt x="352894" y="4673"/>
                  </a:moveTo>
                  <a:lnTo>
                    <a:pt x="348208" y="0"/>
                  </a:lnTo>
                  <a:lnTo>
                    <a:pt x="336651" y="0"/>
                  </a:lnTo>
                  <a:lnTo>
                    <a:pt x="331965" y="4673"/>
                  </a:lnTo>
                  <a:lnTo>
                    <a:pt x="331965" y="16230"/>
                  </a:lnTo>
                  <a:lnTo>
                    <a:pt x="336651" y="20916"/>
                  </a:lnTo>
                  <a:lnTo>
                    <a:pt x="342430" y="20916"/>
                  </a:lnTo>
                  <a:lnTo>
                    <a:pt x="348208" y="20916"/>
                  </a:lnTo>
                  <a:lnTo>
                    <a:pt x="352894" y="16230"/>
                  </a:lnTo>
                  <a:lnTo>
                    <a:pt x="352894" y="46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207498" y="456952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7498" y="47355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7498" y="490149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518" y="456952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1518" y="47355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1518" y="490149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294" y="3491636"/>
            <a:ext cx="209410" cy="20941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85311" y="4645571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5311" y="451450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5311" y="438344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311" y="425237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5311" y="412130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5311" y="399023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56348" y="3505289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6348" y="337392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6348" y="324256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98576" y="3179965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55079" y="3089351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34492" y="3019323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86" y="114"/>
                </a:lnTo>
                <a:lnTo>
                  <a:pt x="2743" y="114"/>
                </a:lnTo>
                <a:lnTo>
                  <a:pt x="0" y="2514"/>
                </a:lnTo>
                <a:lnTo>
                  <a:pt x="118" y="10058"/>
                </a:lnTo>
                <a:lnTo>
                  <a:pt x="2743" y="12585"/>
                </a:lnTo>
                <a:lnTo>
                  <a:pt x="9728" y="12585"/>
                </a:lnTo>
                <a:lnTo>
                  <a:pt x="12471" y="10058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56348" y="2913354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55079" y="2819069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0479" y="2705557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55079" y="2614714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34492" y="2544686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86" y="114"/>
                </a:lnTo>
                <a:lnTo>
                  <a:pt x="2743" y="114"/>
                </a:lnTo>
                <a:lnTo>
                  <a:pt x="0" y="2514"/>
                </a:lnTo>
                <a:lnTo>
                  <a:pt x="118" y="10058"/>
                </a:lnTo>
                <a:lnTo>
                  <a:pt x="2743" y="12585"/>
                </a:lnTo>
                <a:lnTo>
                  <a:pt x="9728" y="12585"/>
                </a:lnTo>
                <a:lnTo>
                  <a:pt x="12471" y="10058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40448" y="2456916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55079" y="2355659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98576" y="2287562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55206" y="2189619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55091" y="2082863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29" y="10299"/>
                </a:lnTo>
                <a:lnTo>
                  <a:pt x="37457" y="11575"/>
                </a:lnTo>
                <a:lnTo>
                  <a:pt x="44267" y="15101"/>
                </a:lnTo>
                <a:lnTo>
                  <a:pt x="48736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55079" y="1945322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27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6593916" y="556742"/>
            <a:ext cx="459105" cy="459105"/>
            <a:chOff x="6593916" y="556742"/>
            <a:chExt cx="459105" cy="459105"/>
          </a:xfrm>
        </p:grpSpPr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3916" y="556742"/>
              <a:ext cx="458724" cy="45871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3362" y="589775"/>
              <a:ext cx="86017" cy="86004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6679298" y="1307147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08304" y="1307147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37323" y="1307147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2704" y="424246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02704" y="440843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02704" y="457441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36727" y="424246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36727" y="440843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36727" y="457441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70751" y="424246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70751" y="440843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70751" y="457441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039" rIns="0" bIns="0" rtlCol="0">
            <a:spAutoFit/>
          </a:bodyPr>
          <a:lstStyle/>
          <a:p>
            <a:pPr marL="1984375">
              <a:lnSpc>
                <a:spcPct val="100000"/>
              </a:lnSpc>
              <a:spcBef>
                <a:spcPts val="135"/>
              </a:spcBef>
            </a:pPr>
            <a:r>
              <a:rPr sz="2250" spc="-275" dirty="0">
                <a:solidFill>
                  <a:srgbClr val="8A978F"/>
                </a:solidFill>
              </a:rPr>
              <a:t>Brand</a:t>
            </a:r>
            <a:r>
              <a:rPr sz="2250" spc="-50" dirty="0">
                <a:solidFill>
                  <a:srgbClr val="8A978F"/>
                </a:solidFill>
              </a:rPr>
              <a:t> </a:t>
            </a:r>
            <a:r>
              <a:rPr sz="2250" spc="-245" dirty="0">
                <a:solidFill>
                  <a:srgbClr val="8A978F"/>
                </a:solidFill>
              </a:rPr>
              <a:t>Name:</a:t>
            </a:r>
            <a:r>
              <a:rPr sz="2250" spc="-55" dirty="0">
                <a:solidFill>
                  <a:srgbClr val="8A978F"/>
                </a:solidFill>
              </a:rPr>
              <a:t> </a:t>
            </a:r>
            <a:r>
              <a:rPr sz="2250" spc="-295" dirty="0"/>
              <a:t>Gloves</a:t>
            </a:r>
            <a:endParaRPr sz="2250"/>
          </a:p>
        </p:txBody>
      </p:sp>
      <p:grpSp>
        <p:nvGrpSpPr>
          <p:cNvPr id="56" name="object 56"/>
          <p:cNvGrpSpPr/>
          <p:nvPr/>
        </p:nvGrpSpPr>
        <p:grpSpPr>
          <a:xfrm>
            <a:off x="1266838" y="2519997"/>
            <a:ext cx="1469390" cy="1524000"/>
            <a:chOff x="1266838" y="2519997"/>
            <a:chExt cx="1469390" cy="1524000"/>
          </a:xfrm>
        </p:grpSpPr>
        <p:sp>
          <p:nvSpPr>
            <p:cNvPr id="57" name="object 57"/>
            <p:cNvSpPr/>
            <p:nvPr/>
          </p:nvSpPr>
          <p:spPr>
            <a:xfrm>
              <a:off x="1523212" y="2772956"/>
              <a:ext cx="780415" cy="841375"/>
            </a:xfrm>
            <a:custGeom>
              <a:avLst/>
              <a:gdLst/>
              <a:ahLst/>
              <a:cxnLst/>
              <a:rect l="l" t="t" r="r" b="b"/>
              <a:pathLst>
                <a:path w="780414" h="841375">
                  <a:moveTo>
                    <a:pt x="711326" y="0"/>
                  </a:moveTo>
                  <a:lnTo>
                    <a:pt x="68719" y="0"/>
                  </a:lnTo>
                  <a:lnTo>
                    <a:pt x="41973" y="5401"/>
                  </a:lnTo>
                  <a:lnTo>
                    <a:pt x="20129" y="20129"/>
                  </a:lnTo>
                  <a:lnTo>
                    <a:pt x="5401" y="41973"/>
                  </a:lnTo>
                  <a:lnTo>
                    <a:pt x="0" y="68719"/>
                  </a:lnTo>
                  <a:lnTo>
                    <a:pt x="0" y="772553"/>
                  </a:lnTo>
                  <a:lnTo>
                    <a:pt x="5401" y="799300"/>
                  </a:lnTo>
                  <a:lnTo>
                    <a:pt x="20129" y="821143"/>
                  </a:lnTo>
                  <a:lnTo>
                    <a:pt x="41973" y="835872"/>
                  </a:lnTo>
                  <a:lnTo>
                    <a:pt x="68719" y="841273"/>
                  </a:lnTo>
                  <a:lnTo>
                    <a:pt x="711326" y="841273"/>
                  </a:lnTo>
                  <a:lnTo>
                    <a:pt x="738073" y="835872"/>
                  </a:lnTo>
                  <a:lnTo>
                    <a:pt x="759917" y="821143"/>
                  </a:lnTo>
                  <a:lnTo>
                    <a:pt x="774645" y="799300"/>
                  </a:lnTo>
                  <a:lnTo>
                    <a:pt x="780046" y="772553"/>
                  </a:lnTo>
                  <a:lnTo>
                    <a:pt x="780046" y="68719"/>
                  </a:lnTo>
                  <a:lnTo>
                    <a:pt x="774645" y="41973"/>
                  </a:lnTo>
                  <a:lnTo>
                    <a:pt x="759917" y="20129"/>
                  </a:lnTo>
                  <a:lnTo>
                    <a:pt x="738073" y="5401"/>
                  </a:lnTo>
                  <a:lnTo>
                    <a:pt x="711326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6838" y="2519997"/>
              <a:ext cx="1469134" cy="152400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561553" y="2813964"/>
              <a:ext cx="704215" cy="760095"/>
            </a:xfrm>
            <a:custGeom>
              <a:avLst/>
              <a:gdLst/>
              <a:ahLst/>
              <a:cxnLst/>
              <a:rect l="l" t="t" r="r" b="b"/>
              <a:pathLst>
                <a:path w="704214" h="760095">
                  <a:moveTo>
                    <a:pt x="703961" y="0"/>
                  </a:moveTo>
                  <a:lnTo>
                    <a:pt x="59664" y="0"/>
                  </a:lnTo>
                  <a:lnTo>
                    <a:pt x="40342" y="2918"/>
                  </a:lnTo>
                  <a:lnTo>
                    <a:pt x="2286" y="39115"/>
                  </a:lnTo>
                  <a:lnTo>
                    <a:pt x="0" y="48907"/>
                  </a:lnTo>
                  <a:lnTo>
                    <a:pt x="0" y="759510"/>
                  </a:lnTo>
                  <a:lnTo>
                    <a:pt x="643674" y="759510"/>
                  </a:lnTo>
                  <a:lnTo>
                    <a:pt x="663043" y="756595"/>
                  </a:lnTo>
                  <a:lnTo>
                    <a:pt x="701230" y="720750"/>
                  </a:lnTo>
                  <a:lnTo>
                    <a:pt x="703961" y="710310"/>
                  </a:lnTo>
                  <a:lnTo>
                    <a:pt x="703961" y="704837"/>
                  </a:lnTo>
                  <a:lnTo>
                    <a:pt x="703961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61249" y="2852572"/>
              <a:ext cx="704215" cy="681990"/>
            </a:xfrm>
            <a:custGeom>
              <a:avLst/>
              <a:gdLst/>
              <a:ahLst/>
              <a:cxnLst/>
              <a:rect l="l" t="t" r="r" b="b"/>
              <a:pathLst>
                <a:path w="704214" h="681989">
                  <a:moveTo>
                    <a:pt x="36855" y="49149"/>
                  </a:moveTo>
                  <a:lnTo>
                    <a:pt x="34340" y="33553"/>
                  </a:lnTo>
                  <a:lnTo>
                    <a:pt x="27317" y="19723"/>
                  </a:lnTo>
                  <a:lnTo>
                    <a:pt x="16484" y="8318"/>
                  </a:lnTo>
                  <a:lnTo>
                    <a:pt x="2590" y="0"/>
                  </a:lnTo>
                  <a:lnTo>
                    <a:pt x="914" y="5003"/>
                  </a:lnTo>
                  <a:lnTo>
                    <a:pt x="0" y="10312"/>
                  </a:lnTo>
                  <a:lnTo>
                    <a:pt x="0" y="209943"/>
                  </a:lnTo>
                  <a:lnTo>
                    <a:pt x="14884" y="201828"/>
                  </a:lnTo>
                  <a:lnTo>
                    <a:pt x="26543" y="190258"/>
                  </a:lnTo>
                  <a:lnTo>
                    <a:pt x="34137" y="175983"/>
                  </a:lnTo>
                  <a:lnTo>
                    <a:pt x="36855" y="159753"/>
                  </a:lnTo>
                  <a:lnTo>
                    <a:pt x="36855" y="49149"/>
                  </a:lnTo>
                  <a:close/>
                </a:path>
                <a:path w="704214" h="681989">
                  <a:moveTo>
                    <a:pt x="703961" y="474014"/>
                  </a:moveTo>
                  <a:lnTo>
                    <a:pt x="689940" y="482307"/>
                  </a:lnTo>
                  <a:lnTo>
                    <a:pt x="679018" y="493725"/>
                  </a:lnTo>
                  <a:lnTo>
                    <a:pt x="671931" y="507606"/>
                  </a:lnTo>
                  <a:lnTo>
                    <a:pt x="669404" y="523278"/>
                  </a:lnTo>
                  <a:lnTo>
                    <a:pt x="669404" y="633882"/>
                  </a:lnTo>
                  <a:lnTo>
                    <a:pt x="671715" y="648931"/>
                  </a:lnTo>
                  <a:lnTo>
                    <a:pt x="678256" y="662343"/>
                  </a:lnTo>
                  <a:lnTo>
                    <a:pt x="688365" y="673569"/>
                  </a:lnTo>
                  <a:lnTo>
                    <a:pt x="701395" y="681990"/>
                  </a:lnTo>
                  <a:lnTo>
                    <a:pt x="703072" y="676998"/>
                  </a:lnTo>
                  <a:lnTo>
                    <a:pt x="703961" y="671703"/>
                  </a:lnTo>
                  <a:lnTo>
                    <a:pt x="703961" y="47401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785251" y="2817691"/>
            <a:ext cx="20764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1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Type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505623" y="3134041"/>
            <a:ext cx="767080" cy="3422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95250" marR="5080" indent="-83185">
              <a:lnSpc>
                <a:spcPts val="1240"/>
              </a:lnSpc>
              <a:spcBef>
                <a:spcPts val="155"/>
              </a:spcBef>
            </a:pPr>
            <a:r>
              <a:rPr sz="1050" spc="-1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Hand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2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Glove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9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Double</a:t>
            </a:r>
            <a:r>
              <a:rPr sz="1050" spc="5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3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Sides</a:t>
            </a:r>
            <a:r>
              <a:rPr sz="1050" spc="-2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8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blue</a:t>
            </a:r>
            <a:r>
              <a:rPr sz="1050" spc="-2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dots</a:t>
            </a:r>
            <a:endParaRPr sz="1050">
              <a:latin typeface="Liberation Sans Narrow"/>
              <a:cs typeface="Liberation Sans Narrow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113413" y="2455989"/>
            <a:ext cx="1469390" cy="1524000"/>
            <a:chOff x="5113413" y="2455989"/>
            <a:chExt cx="1469390" cy="1524000"/>
          </a:xfrm>
        </p:grpSpPr>
        <p:sp>
          <p:nvSpPr>
            <p:cNvPr id="64" name="object 64"/>
            <p:cNvSpPr/>
            <p:nvPr/>
          </p:nvSpPr>
          <p:spPr>
            <a:xfrm>
              <a:off x="5369890" y="2709291"/>
              <a:ext cx="780415" cy="841375"/>
            </a:xfrm>
            <a:custGeom>
              <a:avLst/>
              <a:gdLst/>
              <a:ahLst/>
              <a:cxnLst/>
              <a:rect l="l" t="t" r="r" b="b"/>
              <a:pathLst>
                <a:path w="780414" h="841375">
                  <a:moveTo>
                    <a:pt x="711326" y="0"/>
                  </a:moveTo>
                  <a:lnTo>
                    <a:pt x="68719" y="0"/>
                  </a:lnTo>
                  <a:lnTo>
                    <a:pt x="41973" y="5401"/>
                  </a:lnTo>
                  <a:lnTo>
                    <a:pt x="20129" y="20129"/>
                  </a:lnTo>
                  <a:lnTo>
                    <a:pt x="5401" y="41973"/>
                  </a:lnTo>
                  <a:lnTo>
                    <a:pt x="0" y="68719"/>
                  </a:lnTo>
                  <a:lnTo>
                    <a:pt x="0" y="772553"/>
                  </a:lnTo>
                  <a:lnTo>
                    <a:pt x="5401" y="799300"/>
                  </a:lnTo>
                  <a:lnTo>
                    <a:pt x="20129" y="821143"/>
                  </a:lnTo>
                  <a:lnTo>
                    <a:pt x="41973" y="835872"/>
                  </a:lnTo>
                  <a:lnTo>
                    <a:pt x="68719" y="841273"/>
                  </a:lnTo>
                  <a:lnTo>
                    <a:pt x="711326" y="841273"/>
                  </a:lnTo>
                  <a:lnTo>
                    <a:pt x="738073" y="835872"/>
                  </a:lnTo>
                  <a:lnTo>
                    <a:pt x="759917" y="821143"/>
                  </a:lnTo>
                  <a:lnTo>
                    <a:pt x="774645" y="799300"/>
                  </a:lnTo>
                  <a:lnTo>
                    <a:pt x="780046" y="772553"/>
                  </a:lnTo>
                  <a:lnTo>
                    <a:pt x="780046" y="68719"/>
                  </a:lnTo>
                  <a:lnTo>
                    <a:pt x="774645" y="41973"/>
                  </a:lnTo>
                  <a:lnTo>
                    <a:pt x="759917" y="20129"/>
                  </a:lnTo>
                  <a:lnTo>
                    <a:pt x="738073" y="5401"/>
                  </a:lnTo>
                  <a:lnTo>
                    <a:pt x="711326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3413" y="2455989"/>
              <a:ext cx="1469135" cy="152400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408244" y="2750312"/>
              <a:ext cx="704215" cy="760095"/>
            </a:xfrm>
            <a:custGeom>
              <a:avLst/>
              <a:gdLst/>
              <a:ahLst/>
              <a:cxnLst/>
              <a:rect l="l" t="t" r="r" b="b"/>
              <a:pathLst>
                <a:path w="704214" h="760095">
                  <a:moveTo>
                    <a:pt x="703961" y="0"/>
                  </a:moveTo>
                  <a:lnTo>
                    <a:pt x="59664" y="0"/>
                  </a:lnTo>
                  <a:lnTo>
                    <a:pt x="40342" y="2918"/>
                  </a:lnTo>
                  <a:lnTo>
                    <a:pt x="2286" y="39115"/>
                  </a:lnTo>
                  <a:lnTo>
                    <a:pt x="0" y="48907"/>
                  </a:lnTo>
                  <a:lnTo>
                    <a:pt x="0" y="759510"/>
                  </a:lnTo>
                  <a:lnTo>
                    <a:pt x="643674" y="759510"/>
                  </a:lnTo>
                  <a:lnTo>
                    <a:pt x="663043" y="756595"/>
                  </a:lnTo>
                  <a:lnTo>
                    <a:pt x="701230" y="720750"/>
                  </a:lnTo>
                  <a:lnTo>
                    <a:pt x="703961" y="710310"/>
                  </a:lnTo>
                  <a:lnTo>
                    <a:pt x="703961" y="704837"/>
                  </a:lnTo>
                  <a:lnTo>
                    <a:pt x="703961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07939" y="2788907"/>
              <a:ext cx="704215" cy="682625"/>
            </a:xfrm>
            <a:custGeom>
              <a:avLst/>
              <a:gdLst/>
              <a:ahLst/>
              <a:cxnLst/>
              <a:rect l="l" t="t" r="r" b="b"/>
              <a:pathLst>
                <a:path w="704214" h="682625">
                  <a:moveTo>
                    <a:pt x="36855" y="49149"/>
                  </a:moveTo>
                  <a:lnTo>
                    <a:pt x="34340" y="33553"/>
                  </a:lnTo>
                  <a:lnTo>
                    <a:pt x="27317" y="19723"/>
                  </a:lnTo>
                  <a:lnTo>
                    <a:pt x="16484" y="8318"/>
                  </a:lnTo>
                  <a:lnTo>
                    <a:pt x="2590" y="0"/>
                  </a:lnTo>
                  <a:lnTo>
                    <a:pt x="914" y="5003"/>
                  </a:lnTo>
                  <a:lnTo>
                    <a:pt x="0" y="10312"/>
                  </a:lnTo>
                  <a:lnTo>
                    <a:pt x="0" y="209943"/>
                  </a:lnTo>
                  <a:lnTo>
                    <a:pt x="14884" y="201828"/>
                  </a:lnTo>
                  <a:lnTo>
                    <a:pt x="26543" y="190258"/>
                  </a:lnTo>
                  <a:lnTo>
                    <a:pt x="34137" y="175983"/>
                  </a:lnTo>
                  <a:lnTo>
                    <a:pt x="36855" y="159753"/>
                  </a:lnTo>
                  <a:lnTo>
                    <a:pt x="36855" y="49149"/>
                  </a:lnTo>
                  <a:close/>
                </a:path>
                <a:path w="704214" h="682625">
                  <a:moveTo>
                    <a:pt x="703948" y="474027"/>
                  </a:moveTo>
                  <a:lnTo>
                    <a:pt x="689927" y="482320"/>
                  </a:lnTo>
                  <a:lnTo>
                    <a:pt x="679005" y="493737"/>
                  </a:lnTo>
                  <a:lnTo>
                    <a:pt x="671918" y="507619"/>
                  </a:lnTo>
                  <a:lnTo>
                    <a:pt x="669391" y="523290"/>
                  </a:lnTo>
                  <a:lnTo>
                    <a:pt x="669391" y="633895"/>
                  </a:lnTo>
                  <a:lnTo>
                    <a:pt x="671703" y="648944"/>
                  </a:lnTo>
                  <a:lnTo>
                    <a:pt x="678243" y="662355"/>
                  </a:lnTo>
                  <a:lnTo>
                    <a:pt x="688352" y="673582"/>
                  </a:lnTo>
                  <a:lnTo>
                    <a:pt x="701382" y="682002"/>
                  </a:lnTo>
                  <a:lnTo>
                    <a:pt x="703059" y="677011"/>
                  </a:lnTo>
                  <a:lnTo>
                    <a:pt x="703948" y="671715"/>
                  </a:lnTo>
                  <a:lnTo>
                    <a:pt x="703948" y="474027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594426" y="2765863"/>
            <a:ext cx="20764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1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Type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313210" y="3082212"/>
            <a:ext cx="770255" cy="3422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41275">
              <a:lnSpc>
                <a:spcPts val="1240"/>
              </a:lnSpc>
              <a:spcBef>
                <a:spcPts val="155"/>
              </a:spcBef>
            </a:pPr>
            <a:r>
              <a:rPr sz="1050" spc="-1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Hand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2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Glove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5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Black</a:t>
            </a:r>
            <a:r>
              <a:rPr sz="1050" spc="5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0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one</a:t>
            </a:r>
            <a:r>
              <a:rPr sz="1050" spc="-3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side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8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white</a:t>
            </a:r>
            <a:r>
              <a:rPr sz="1050" spc="-3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8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dots</a:t>
            </a:r>
            <a:endParaRPr sz="1050">
              <a:latin typeface="Liberation Sans Narrow"/>
              <a:cs typeface="Liberation Sans Narrow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039966" y="849782"/>
            <a:ext cx="5368925" cy="4575175"/>
            <a:chOff x="1039966" y="849782"/>
            <a:chExt cx="5368925" cy="4575175"/>
          </a:xfrm>
        </p:grpSpPr>
        <p:pic>
          <p:nvPicPr>
            <p:cNvPr id="71" name="object 7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98911" y="849782"/>
              <a:ext cx="1709978" cy="174698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9966" y="877303"/>
              <a:ext cx="1699514" cy="166145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23730" y="2176284"/>
              <a:ext cx="1794687" cy="177152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356152" y="4153770"/>
              <a:ext cx="780415" cy="841375"/>
            </a:xfrm>
            <a:custGeom>
              <a:avLst/>
              <a:gdLst/>
              <a:ahLst/>
              <a:cxnLst/>
              <a:rect l="l" t="t" r="r" b="b"/>
              <a:pathLst>
                <a:path w="780414" h="841375">
                  <a:moveTo>
                    <a:pt x="711326" y="0"/>
                  </a:moveTo>
                  <a:lnTo>
                    <a:pt x="68719" y="0"/>
                  </a:lnTo>
                  <a:lnTo>
                    <a:pt x="41973" y="5401"/>
                  </a:lnTo>
                  <a:lnTo>
                    <a:pt x="20129" y="20129"/>
                  </a:lnTo>
                  <a:lnTo>
                    <a:pt x="5401" y="41973"/>
                  </a:lnTo>
                  <a:lnTo>
                    <a:pt x="0" y="68719"/>
                  </a:lnTo>
                  <a:lnTo>
                    <a:pt x="0" y="772553"/>
                  </a:lnTo>
                  <a:lnTo>
                    <a:pt x="5401" y="799300"/>
                  </a:lnTo>
                  <a:lnTo>
                    <a:pt x="20129" y="821143"/>
                  </a:lnTo>
                  <a:lnTo>
                    <a:pt x="41973" y="835872"/>
                  </a:lnTo>
                  <a:lnTo>
                    <a:pt x="68719" y="841273"/>
                  </a:lnTo>
                  <a:lnTo>
                    <a:pt x="711326" y="841273"/>
                  </a:lnTo>
                  <a:lnTo>
                    <a:pt x="738073" y="835872"/>
                  </a:lnTo>
                  <a:lnTo>
                    <a:pt x="759917" y="821143"/>
                  </a:lnTo>
                  <a:lnTo>
                    <a:pt x="774645" y="799300"/>
                  </a:lnTo>
                  <a:lnTo>
                    <a:pt x="780046" y="772553"/>
                  </a:lnTo>
                  <a:lnTo>
                    <a:pt x="780046" y="68719"/>
                  </a:lnTo>
                  <a:lnTo>
                    <a:pt x="774645" y="41973"/>
                  </a:lnTo>
                  <a:lnTo>
                    <a:pt x="759917" y="20129"/>
                  </a:lnTo>
                  <a:lnTo>
                    <a:pt x="738073" y="5401"/>
                  </a:lnTo>
                  <a:lnTo>
                    <a:pt x="711326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01733" y="3900746"/>
              <a:ext cx="1469136" cy="152399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394506" y="4194788"/>
              <a:ext cx="704215" cy="760095"/>
            </a:xfrm>
            <a:custGeom>
              <a:avLst/>
              <a:gdLst/>
              <a:ahLst/>
              <a:cxnLst/>
              <a:rect l="l" t="t" r="r" b="b"/>
              <a:pathLst>
                <a:path w="704214" h="760095">
                  <a:moveTo>
                    <a:pt x="703961" y="0"/>
                  </a:moveTo>
                  <a:lnTo>
                    <a:pt x="59664" y="0"/>
                  </a:lnTo>
                  <a:lnTo>
                    <a:pt x="40342" y="2918"/>
                  </a:lnTo>
                  <a:lnTo>
                    <a:pt x="2286" y="39116"/>
                  </a:lnTo>
                  <a:lnTo>
                    <a:pt x="0" y="48907"/>
                  </a:lnTo>
                  <a:lnTo>
                    <a:pt x="0" y="759510"/>
                  </a:lnTo>
                  <a:lnTo>
                    <a:pt x="643674" y="759510"/>
                  </a:lnTo>
                  <a:lnTo>
                    <a:pt x="663043" y="756595"/>
                  </a:lnTo>
                  <a:lnTo>
                    <a:pt x="701230" y="720750"/>
                  </a:lnTo>
                  <a:lnTo>
                    <a:pt x="703961" y="710311"/>
                  </a:lnTo>
                  <a:lnTo>
                    <a:pt x="703961" y="704837"/>
                  </a:lnTo>
                  <a:lnTo>
                    <a:pt x="703961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394202" y="4233392"/>
              <a:ext cx="704215" cy="682625"/>
            </a:xfrm>
            <a:custGeom>
              <a:avLst/>
              <a:gdLst/>
              <a:ahLst/>
              <a:cxnLst/>
              <a:rect l="l" t="t" r="r" b="b"/>
              <a:pathLst>
                <a:path w="704214" h="682625">
                  <a:moveTo>
                    <a:pt x="36855" y="49149"/>
                  </a:moveTo>
                  <a:lnTo>
                    <a:pt x="34340" y="33553"/>
                  </a:lnTo>
                  <a:lnTo>
                    <a:pt x="27317" y="19723"/>
                  </a:lnTo>
                  <a:lnTo>
                    <a:pt x="16484" y="8318"/>
                  </a:lnTo>
                  <a:lnTo>
                    <a:pt x="2590" y="0"/>
                  </a:lnTo>
                  <a:lnTo>
                    <a:pt x="914" y="5003"/>
                  </a:lnTo>
                  <a:lnTo>
                    <a:pt x="0" y="10312"/>
                  </a:lnTo>
                  <a:lnTo>
                    <a:pt x="0" y="209943"/>
                  </a:lnTo>
                  <a:lnTo>
                    <a:pt x="14884" y="201828"/>
                  </a:lnTo>
                  <a:lnTo>
                    <a:pt x="26543" y="190258"/>
                  </a:lnTo>
                  <a:lnTo>
                    <a:pt x="34137" y="175983"/>
                  </a:lnTo>
                  <a:lnTo>
                    <a:pt x="36855" y="159753"/>
                  </a:lnTo>
                  <a:lnTo>
                    <a:pt x="36855" y="49149"/>
                  </a:lnTo>
                  <a:close/>
                </a:path>
                <a:path w="704214" h="682625">
                  <a:moveTo>
                    <a:pt x="703948" y="474027"/>
                  </a:moveTo>
                  <a:lnTo>
                    <a:pt x="689927" y="482307"/>
                  </a:lnTo>
                  <a:lnTo>
                    <a:pt x="679005" y="493737"/>
                  </a:lnTo>
                  <a:lnTo>
                    <a:pt x="671918" y="507619"/>
                  </a:lnTo>
                  <a:lnTo>
                    <a:pt x="669391" y="523290"/>
                  </a:lnTo>
                  <a:lnTo>
                    <a:pt x="669391" y="633895"/>
                  </a:lnTo>
                  <a:lnTo>
                    <a:pt x="671703" y="648931"/>
                  </a:lnTo>
                  <a:lnTo>
                    <a:pt x="678243" y="662355"/>
                  </a:lnTo>
                  <a:lnTo>
                    <a:pt x="688352" y="673569"/>
                  </a:lnTo>
                  <a:lnTo>
                    <a:pt x="701382" y="682002"/>
                  </a:lnTo>
                  <a:lnTo>
                    <a:pt x="703059" y="677011"/>
                  </a:lnTo>
                  <a:lnTo>
                    <a:pt x="703948" y="671715"/>
                  </a:lnTo>
                  <a:lnTo>
                    <a:pt x="703948" y="474027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3367747" y="4190854"/>
            <a:ext cx="717550" cy="6591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Type</a:t>
            </a:r>
            <a:endParaRPr sz="105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050">
              <a:latin typeface="Liberation Sans Narrow"/>
              <a:cs typeface="Liberation Sans Narrow"/>
            </a:endParaRPr>
          </a:p>
          <a:p>
            <a:pPr marL="12700" marR="5080" algn="ctr">
              <a:lnSpc>
                <a:spcPts val="1240"/>
              </a:lnSpc>
            </a:pPr>
            <a:r>
              <a:rPr sz="1050" spc="-1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Hand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2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Glove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Green</a:t>
            </a:r>
            <a:r>
              <a:rPr sz="1050" spc="5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6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Nitrile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1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Long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Arm</a:t>
            </a:r>
            <a:endParaRPr sz="1050">
              <a:latin typeface="Liberation Sans Narrow"/>
              <a:cs typeface="Liberation Sans Narrow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2626004" y="3609987"/>
            <a:ext cx="555625" cy="593090"/>
            <a:chOff x="2626004" y="3609987"/>
            <a:chExt cx="555625" cy="593090"/>
          </a:xfrm>
        </p:grpSpPr>
        <p:sp>
          <p:nvSpPr>
            <p:cNvPr id="80" name="object 80"/>
            <p:cNvSpPr/>
            <p:nvPr/>
          </p:nvSpPr>
          <p:spPr>
            <a:xfrm>
              <a:off x="2626004" y="3714635"/>
              <a:ext cx="483870" cy="488315"/>
            </a:xfrm>
            <a:custGeom>
              <a:avLst/>
              <a:gdLst/>
              <a:ahLst/>
              <a:cxnLst/>
              <a:rect l="l" t="t" r="r" b="b"/>
              <a:pathLst>
                <a:path w="483869" h="488314">
                  <a:moveTo>
                    <a:pt x="290410" y="0"/>
                  </a:moveTo>
                  <a:lnTo>
                    <a:pt x="282752" y="2552"/>
                  </a:lnTo>
                  <a:lnTo>
                    <a:pt x="8521" y="260883"/>
                  </a:lnTo>
                  <a:lnTo>
                    <a:pt x="2353" y="269586"/>
                  </a:lnTo>
                  <a:lnTo>
                    <a:pt x="0" y="279676"/>
                  </a:lnTo>
                  <a:lnTo>
                    <a:pt x="1513" y="289922"/>
                  </a:lnTo>
                  <a:lnTo>
                    <a:pt x="6946" y="299097"/>
                  </a:lnTo>
                  <a:lnTo>
                    <a:pt x="168986" y="479158"/>
                  </a:lnTo>
                  <a:lnTo>
                    <a:pt x="177479" y="485458"/>
                  </a:lnTo>
                  <a:lnTo>
                    <a:pt x="187337" y="487848"/>
                  </a:lnTo>
                  <a:lnTo>
                    <a:pt x="197357" y="486280"/>
                  </a:lnTo>
                  <a:lnTo>
                    <a:pt x="206336" y="480707"/>
                  </a:lnTo>
                  <a:lnTo>
                    <a:pt x="480568" y="222364"/>
                  </a:lnTo>
                  <a:lnTo>
                    <a:pt x="483679" y="214769"/>
                  </a:lnTo>
                  <a:lnTo>
                    <a:pt x="480079" y="104022"/>
                  </a:lnTo>
                  <a:lnTo>
                    <a:pt x="411148" y="104022"/>
                  </a:lnTo>
                  <a:lnTo>
                    <a:pt x="403807" y="102240"/>
                  </a:lnTo>
                  <a:lnTo>
                    <a:pt x="397484" y="97548"/>
                  </a:lnTo>
                  <a:lnTo>
                    <a:pt x="393434" y="90717"/>
                  </a:lnTo>
                  <a:lnTo>
                    <a:pt x="392306" y="83086"/>
                  </a:lnTo>
                  <a:lnTo>
                    <a:pt x="394059" y="75574"/>
                  </a:lnTo>
                  <a:lnTo>
                    <a:pt x="398653" y="69100"/>
                  </a:lnTo>
                  <a:lnTo>
                    <a:pt x="405340" y="64948"/>
                  </a:lnTo>
                  <a:lnTo>
                    <a:pt x="412802" y="63780"/>
                  </a:lnTo>
                  <a:lnTo>
                    <a:pt x="459323" y="63780"/>
                  </a:lnTo>
                  <a:lnTo>
                    <a:pt x="417652" y="17475"/>
                  </a:lnTo>
                  <a:lnTo>
                    <a:pt x="411848" y="14452"/>
                  </a:lnTo>
                  <a:lnTo>
                    <a:pt x="290410" y="0"/>
                  </a:lnTo>
                  <a:close/>
                </a:path>
                <a:path w="483869" h="488314">
                  <a:moveTo>
                    <a:pt x="459323" y="63780"/>
                  </a:moveTo>
                  <a:lnTo>
                    <a:pt x="412802" y="63780"/>
                  </a:lnTo>
                  <a:lnTo>
                    <a:pt x="420143" y="65559"/>
                  </a:lnTo>
                  <a:lnTo>
                    <a:pt x="426466" y="70243"/>
                  </a:lnTo>
                  <a:lnTo>
                    <a:pt x="430510" y="77080"/>
                  </a:lnTo>
                  <a:lnTo>
                    <a:pt x="431639" y="84712"/>
                  </a:lnTo>
                  <a:lnTo>
                    <a:pt x="429889" y="92225"/>
                  </a:lnTo>
                  <a:lnTo>
                    <a:pt x="425297" y="98704"/>
                  </a:lnTo>
                  <a:lnTo>
                    <a:pt x="418610" y="102856"/>
                  </a:lnTo>
                  <a:lnTo>
                    <a:pt x="411148" y="104022"/>
                  </a:lnTo>
                  <a:lnTo>
                    <a:pt x="480079" y="104022"/>
                  </a:lnTo>
                  <a:lnTo>
                    <a:pt x="479615" y="89750"/>
                  </a:lnTo>
                  <a:lnTo>
                    <a:pt x="477151" y="83591"/>
                  </a:lnTo>
                  <a:lnTo>
                    <a:pt x="459323" y="63780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32189" y="3722014"/>
              <a:ext cx="470534" cy="474345"/>
            </a:xfrm>
            <a:custGeom>
              <a:avLst/>
              <a:gdLst/>
              <a:ahLst/>
              <a:cxnLst/>
              <a:rect l="l" t="t" r="r" b="b"/>
              <a:pathLst>
                <a:path w="470535" h="474345">
                  <a:moveTo>
                    <a:pt x="440575" y="53073"/>
                  </a:moveTo>
                  <a:lnTo>
                    <a:pt x="439673" y="53936"/>
                  </a:lnTo>
                  <a:lnTo>
                    <a:pt x="453034" y="68783"/>
                  </a:lnTo>
                  <a:lnTo>
                    <a:pt x="453948" y="67932"/>
                  </a:lnTo>
                  <a:lnTo>
                    <a:pt x="440575" y="53073"/>
                  </a:lnTo>
                  <a:close/>
                </a:path>
                <a:path w="470535" h="474345">
                  <a:moveTo>
                    <a:pt x="410502" y="19659"/>
                  </a:moveTo>
                  <a:lnTo>
                    <a:pt x="409600" y="20523"/>
                  </a:lnTo>
                  <a:lnTo>
                    <a:pt x="422960" y="35369"/>
                  </a:lnTo>
                  <a:lnTo>
                    <a:pt x="423875" y="34505"/>
                  </a:lnTo>
                  <a:lnTo>
                    <a:pt x="410502" y="19659"/>
                  </a:lnTo>
                  <a:close/>
                </a:path>
                <a:path w="470535" h="474345">
                  <a:moveTo>
                    <a:pt x="466813" y="89217"/>
                  </a:moveTo>
                  <a:lnTo>
                    <a:pt x="465581" y="89293"/>
                  </a:lnTo>
                  <a:lnTo>
                    <a:pt x="466255" y="109473"/>
                  </a:lnTo>
                  <a:lnTo>
                    <a:pt x="467486" y="109423"/>
                  </a:lnTo>
                  <a:lnTo>
                    <a:pt x="466852" y="89928"/>
                  </a:lnTo>
                  <a:lnTo>
                    <a:pt x="466813" y="89217"/>
                  </a:lnTo>
                  <a:close/>
                </a:path>
                <a:path w="470535" h="474345">
                  <a:moveTo>
                    <a:pt x="367626" y="9588"/>
                  </a:moveTo>
                  <a:lnTo>
                    <a:pt x="367487" y="10845"/>
                  </a:lnTo>
                  <a:lnTo>
                    <a:pt x="387095" y="13169"/>
                  </a:lnTo>
                  <a:lnTo>
                    <a:pt x="387248" y="11925"/>
                  </a:lnTo>
                  <a:lnTo>
                    <a:pt x="367626" y="9588"/>
                  </a:lnTo>
                  <a:close/>
                </a:path>
                <a:path w="470535" h="474345">
                  <a:moveTo>
                    <a:pt x="468299" y="134658"/>
                  </a:moveTo>
                  <a:lnTo>
                    <a:pt x="467067" y="134708"/>
                  </a:lnTo>
                  <a:lnTo>
                    <a:pt x="467728" y="154901"/>
                  </a:lnTo>
                  <a:lnTo>
                    <a:pt x="468960" y="154851"/>
                  </a:lnTo>
                  <a:lnTo>
                    <a:pt x="468299" y="134658"/>
                  </a:lnTo>
                  <a:close/>
                </a:path>
                <a:path w="470535" h="474345">
                  <a:moveTo>
                    <a:pt x="323507" y="4343"/>
                  </a:moveTo>
                  <a:lnTo>
                    <a:pt x="323354" y="5587"/>
                  </a:lnTo>
                  <a:lnTo>
                    <a:pt x="342976" y="7924"/>
                  </a:lnTo>
                  <a:lnTo>
                    <a:pt x="343115" y="6667"/>
                  </a:lnTo>
                  <a:lnTo>
                    <a:pt x="323507" y="4343"/>
                  </a:lnTo>
                  <a:close/>
                </a:path>
                <a:path w="470535" h="474345">
                  <a:moveTo>
                    <a:pt x="469785" y="180085"/>
                  </a:moveTo>
                  <a:lnTo>
                    <a:pt x="468541" y="180136"/>
                  </a:lnTo>
                  <a:lnTo>
                    <a:pt x="469201" y="200317"/>
                  </a:lnTo>
                  <a:lnTo>
                    <a:pt x="470433" y="200291"/>
                  </a:lnTo>
                  <a:lnTo>
                    <a:pt x="469785" y="180085"/>
                  </a:lnTo>
                  <a:close/>
                </a:path>
                <a:path w="470535" h="474345">
                  <a:moveTo>
                    <a:pt x="286994" y="0"/>
                  </a:moveTo>
                  <a:lnTo>
                    <a:pt x="282930" y="723"/>
                  </a:lnTo>
                  <a:lnTo>
                    <a:pt x="279285" y="2578"/>
                  </a:lnTo>
                  <a:lnTo>
                    <a:pt x="279831" y="3708"/>
                  </a:lnTo>
                  <a:lnTo>
                    <a:pt x="283260" y="1968"/>
                  </a:lnTo>
                  <a:lnTo>
                    <a:pt x="287096" y="1282"/>
                  </a:lnTo>
                  <a:lnTo>
                    <a:pt x="297805" y="1282"/>
                  </a:lnTo>
                  <a:lnTo>
                    <a:pt x="286994" y="0"/>
                  </a:lnTo>
                  <a:close/>
                </a:path>
                <a:path w="470535" h="474345">
                  <a:moveTo>
                    <a:pt x="297805" y="1282"/>
                  </a:moveTo>
                  <a:lnTo>
                    <a:pt x="287096" y="1282"/>
                  </a:lnTo>
                  <a:lnTo>
                    <a:pt x="298843" y="2679"/>
                  </a:lnTo>
                  <a:lnTo>
                    <a:pt x="298983" y="1422"/>
                  </a:lnTo>
                  <a:lnTo>
                    <a:pt x="297805" y="1282"/>
                  </a:lnTo>
                  <a:close/>
                </a:path>
                <a:path w="470535" h="474345">
                  <a:moveTo>
                    <a:pt x="457200" y="220687"/>
                  </a:moveTo>
                  <a:lnTo>
                    <a:pt x="442658" y="234378"/>
                  </a:lnTo>
                  <a:lnTo>
                    <a:pt x="443496" y="235318"/>
                  </a:lnTo>
                  <a:lnTo>
                    <a:pt x="458038" y="221614"/>
                  </a:lnTo>
                  <a:lnTo>
                    <a:pt x="457200" y="220687"/>
                  </a:lnTo>
                  <a:close/>
                </a:path>
                <a:path w="470535" h="474345">
                  <a:moveTo>
                    <a:pt x="260476" y="19138"/>
                  </a:moveTo>
                  <a:lnTo>
                    <a:pt x="245935" y="32829"/>
                  </a:lnTo>
                  <a:lnTo>
                    <a:pt x="246773" y="33756"/>
                  </a:lnTo>
                  <a:lnTo>
                    <a:pt x="261315" y="20065"/>
                  </a:lnTo>
                  <a:lnTo>
                    <a:pt x="260476" y="19138"/>
                  </a:lnTo>
                  <a:close/>
                </a:path>
                <a:path w="470535" h="474345">
                  <a:moveTo>
                    <a:pt x="424484" y="251498"/>
                  </a:moveTo>
                  <a:lnTo>
                    <a:pt x="409943" y="265201"/>
                  </a:lnTo>
                  <a:lnTo>
                    <a:pt x="410781" y="266128"/>
                  </a:lnTo>
                  <a:lnTo>
                    <a:pt x="425322" y="252437"/>
                  </a:lnTo>
                  <a:lnTo>
                    <a:pt x="424484" y="251498"/>
                  </a:lnTo>
                  <a:close/>
                </a:path>
                <a:path w="470535" h="474345">
                  <a:moveTo>
                    <a:pt x="227761" y="49949"/>
                  </a:moveTo>
                  <a:lnTo>
                    <a:pt x="213220" y="63652"/>
                  </a:lnTo>
                  <a:lnTo>
                    <a:pt x="214058" y="64579"/>
                  </a:lnTo>
                  <a:lnTo>
                    <a:pt x="228599" y="50876"/>
                  </a:lnTo>
                  <a:lnTo>
                    <a:pt x="227761" y="49949"/>
                  </a:lnTo>
                  <a:close/>
                </a:path>
                <a:path w="470535" h="474345">
                  <a:moveTo>
                    <a:pt x="391769" y="282320"/>
                  </a:moveTo>
                  <a:lnTo>
                    <a:pt x="377240" y="296011"/>
                  </a:lnTo>
                  <a:lnTo>
                    <a:pt x="378078" y="296938"/>
                  </a:lnTo>
                  <a:lnTo>
                    <a:pt x="392607" y="283248"/>
                  </a:lnTo>
                  <a:lnTo>
                    <a:pt x="391769" y="282320"/>
                  </a:lnTo>
                  <a:close/>
                </a:path>
                <a:path w="470535" h="474345">
                  <a:moveTo>
                    <a:pt x="195046" y="80771"/>
                  </a:moveTo>
                  <a:lnTo>
                    <a:pt x="180505" y="94462"/>
                  </a:lnTo>
                  <a:lnTo>
                    <a:pt x="181343" y="95389"/>
                  </a:lnTo>
                  <a:lnTo>
                    <a:pt x="195884" y="81699"/>
                  </a:lnTo>
                  <a:lnTo>
                    <a:pt x="195046" y="80771"/>
                  </a:lnTo>
                  <a:close/>
                </a:path>
                <a:path w="470535" h="474345">
                  <a:moveTo>
                    <a:pt x="359067" y="313131"/>
                  </a:moveTo>
                  <a:lnTo>
                    <a:pt x="344525" y="326834"/>
                  </a:lnTo>
                  <a:lnTo>
                    <a:pt x="345363" y="327761"/>
                  </a:lnTo>
                  <a:lnTo>
                    <a:pt x="359905" y="314070"/>
                  </a:lnTo>
                  <a:lnTo>
                    <a:pt x="359067" y="313131"/>
                  </a:lnTo>
                  <a:close/>
                </a:path>
                <a:path w="470535" h="474345">
                  <a:moveTo>
                    <a:pt x="162344" y="111582"/>
                  </a:moveTo>
                  <a:lnTo>
                    <a:pt x="147802" y="125285"/>
                  </a:lnTo>
                  <a:lnTo>
                    <a:pt x="148640" y="126212"/>
                  </a:lnTo>
                  <a:lnTo>
                    <a:pt x="163169" y="112509"/>
                  </a:lnTo>
                  <a:lnTo>
                    <a:pt x="162344" y="111582"/>
                  </a:lnTo>
                  <a:close/>
                </a:path>
                <a:path w="470535" h="474345">
                  <a:moveTo>
                    <a:pt x="326351" y="343954"/>
                  </a:moveTo>
                  <a:lnTo>
                    <a:pt x="311810" y="357644"/>
                  </a:lnTo>
                  <a:lnTo>
                    <a:pt x="312648" y="358571"/>
                  </a:lnTo>
                  <a:lnTo>
                    <a:pt x="327190" y="344881"/>
                  </a:lnTo>
                  <a:lnTo>
                    <a:pt x="326351" y="343954"/>
                  </a:lnTo>
                  <a:close/>
                </a:path>
                <a:path w="470535" h="474345">
                  <a:moveTo>
                    <a:pt x="129628" y="142405"/>
                  </a:moveTo>
                  <a:lnTo>
                    <a:pt x="115087" y="156095"/>
                  </a:lnTo>
                  <a:lnTo>
                    <a:pt x="115925" y="157022"/>
                  </a:lnTo>
                  <a:lnTo>
                    <a:pt x="130467" y="143332"/>
                  </a:lnTo>
                  <a:lnTo>
                    <a:pt x="129628" y="142405"/>
                  </a:lnTo>
                  <a:close/>
                </a:path>
                <a:path w="470535" h="474345">
                  <a:moveTo>
                    <a:pt x="293636" y="374764"/>
                  </a:moveTo>
                  <a:lnTo>
                    <a:pt x="279095" y="388467"/>
                  </a:lnTo>
                  <a:lnTo>
                    <a:pt x="279933" y="389394"/>
                  </a:lnTo>
                  <a:lnTo>
                    <a:pt x="294474" y="375704"/>
                  </a:lnTo>
                  <a:lnTo>
                    <a:pt x="293636" y="374764"/>
                  </a:lnTo>
                  <a:close/>
                </a:path>
                <a:path w="470535" h="474345">
                  <a:moveTo>
                    <a:pt x="96913" y="173215"/>
                  </a:moveTo>
                  <a:lnTo>
                    <a:pt x="82372" y="186918"/>
                  </a:lnTo>
                  <a:lnTo>
                    <a:pt x="83210" y="187845"/>
                  </a:lnTo>
                  <a:lnTo>
                    <a:pt x="97751" y="174142"/>
                  </a:lnTo>
                  <a:lnTo>
                    <a:pt x="96913" y="173215"/>
                  </a:lnTo>
                  <a:close/>
                </a:path>
                <a:path w="470535" h="474345">
                  <a:moveTo>
                    <a:pt x="260934" y="405587"/>
                  </a:moveTo>
                  <a:lnTo>
                    <a:pt x="246392" y="419277"/>
                  </a:lnTo>
                  <a:lnTo>
                    <a:pt x="247230" y="420204"/>
                  </a:lnTo>
                  <a:lnTo>
                    <a:pt x="261759" y="406514"/>
                  </a:lnTo>
                  <a:lnTo>
                    <a:pt x="260934" y="405587"/>
                  </a:lnTo>
                  <a:close/>
                </a:path>
                <a:path w="470535" h="474345">
                  <a:moveTo>
                    <a:pt x="64198" y="204038"/>
                  </a:moveTo>
                  <a:lnTo>
                    <a:pt x="49656" y="217728"/>
                  </a:lnTo>
                  <a:lnTo>
                    <a:pt x="50495" y="218655"/>
                  </a:lnTo>
                  <a:lnTo>
                    <a:pt x="65036" y="204965"/>
                  </a:lnTo>
                  <a:lnTo>
                    <a:pt x="64198" y="204038"/>
                  </a:lnTo>
                  <a:close/>
                </a:path>
                <a:path w="470535" h="474345">
                  <a:moveTo>
                    <a:pt x="228219" y="436397"/>
                  </a:moveTo>
                  <a:lnTo>
                    <a:pt x="213677" y="450100"/>
                  </a:lnTo>
                  <a:lnTo>
                    <a:pt x="214515" y="451027"/>
                  </a:lnTo>
                  <a:lnTo>
                    <a:pt x="229057" y="437337"/>
                  </a:lnTo>
                  <a:lnTo>
                    <a:pt x="228219" y="436397"/>
                  </a:lnTo>
                  <a:close/>
                </a:path>
                <a:path w="470535" h="474345">
                  <a:moveTo>
                    <a:pt x="31495" y="234848"/>
                  </a:moveTo>
                  <a:lnTo>
                    <a:pt x="16954" y="248551"/>
                  </a:lnTo>
                  <a:lnTo>
                    <a:pt x="17792" y="249478"/>
                  </a:lnTo>
                  <a:lnTo>
                    <a:pt x="32321" y="235775"/>
                  </a:lnTo>
                  <a:lnTo>
                    <a:pt x="31495" y="234848"/>
                  </a:lnTo>
                  <a:close/>
                </a:path>
                <a:path w="470535" h="474345">
                  <a:moveTo>
                    <a:pt x="177520" y="471157"/>
                  </a:moveTo>
                  <a:lnTo>
                    <a:pt x="177177" y="472376"/>
                  </a:lnTo>
                  <a:lnTo>
                    <a:pt x="183870" y="474268"/>
                  </a:lnTo>
                  <a:lnTo>
                    <a:pt x="189856" y="472947"/>
                  </a:lnTo>
                  <a:lnTo>
                    <a:pt x="183807" y="472947"/>
                  </a:lnTo>
                  <a:lnTo>
                    <a:pt x="177520" y="471157"/>
                  </a:lnTo>
                  <a:close/>
                </a:path>
                <a:path w="470535" h="474345">
                  <a:moveTo>
                    <a:pt x="195516" y="467182"/>
                  </a:moveTo>
                  <a:lnTo>
                    <a:pt x="190525" y="471462"/>
                  </a:lnTo>
                  <a:lnTo>
                    <a:pt x="183807" y="472947"/>
                  </a:lnTo>
                  <a:lnTo>
                    <a:pt x="189856" y="472947"/>
                  </a:lnTo>
                  <a:lnTo>
                    <a:pt x="191007" y="472693"/>
                  </a:lnTo>
                  <a:lnTo>
                    <a:pt x="196303" y="468147"/>
                  </a:lnTo>
                  <a:lnTo>
                    <a:pt x="195516" y="467182"/>
                  </a:lnTo>
                  <a:close/>
                </a:path>
                <a:path w="470535" h="474345">
                  <a:moveTo>
                    <a:pt x="1549" y="268173"/>
                  </a:moveTo>
                  <a:lnTo>
                    <a:pt x="0" y="275081"/>
                  </a:lnTo>
                  <a:lnTo>
                    <a:pt x="1866" y="282308"/>
                  </a:lnTo>
                  <a:lnTo>
                    <a:pt x="7975" y="289102"/>
                  </a:lnTo>
                  <a:lnTo>
                    <a:pt x="8889" y="288251"/>
                  </a:lnTo>
                  <a:lnTo>
                    <a:pt x="3047" y="281762"/>
                  </a:lnTo>
                  <a:lnTo>
                    <a:pt x="1295" y="274954"/>
                  </a:lnTo>
                  <a:lnTo>
                    <a:pt x="2755" y="268452"/>
                  </a:lnTo>
                  <a:lnTo>
                    <a:pt x="1549" y="268173"/>
                  </a:lnTo>
                  <a:close/>
                </a:path>
                <a:path w="470535" h="474345">
                  <a:moveTo>
                    <a:pt x="25590" y="306806"/>
                  </a:moveTo>
                  <a:lnTo>
                    <a:pt x="24688" y="307670"/>
                  </a:lnTo>
                  <a:lnTo>
                    <a:pt x="38049" y="322516"/>
                  </a:lnTo>
                  <a:lnTo>
                    <a:pt x="38963" y="321665"/>
                  </a:lnTo>
                  <a:lnTo>
                    <a:pt x="25590" y="306806"/>
                  </a:lnTo>
                  <a:close/>
                </a:path>
                <a:path w="470535" h="474345">
                  <a:moveTo>
                    <a:pt x="55664" y="340220"/>
                  </a:moveTo>
                  <a:lnTo>
                    <a:pt x="54749" y="341083"/>
                  </a:lnTo>
                  <a:lnTo>
                    <a:pt x="68122" y="355930"/>
                  </a:lnTo>
                  <a:lnTo>
                    <a:pt x="69024" y="355079"/>
                  </a:lnTo>
                  <a:lnTo>
                    <a:pt x="55664" y="340220"/>
                  </a:lnTo>
                  <a:close/>
                </a:path>
                <a:path w="470535" h="474345">
                  <a:moveTo>
                    <a:pt x="85737" y="373646"/>
                  </a:moveTo>
                  <a:lnTo>
                    <a:pt x="84823" y="374497"/>
                  </a:lnTo>
                  <a:lnTo>
                    <a:pt x="98196" y="389343"/>
                  </a:lnTo>
                  <a:lnTo>
                    <a:pt x="99098" y="388492"/>
                  </a:lnTo>
                  <a:lnTo>
                    <a:pt x="85737" y="373646"/>
                  </a:lnTo>
                  <a:close/>
                </a:path>
                <a:path w="470535" h="474345">
                  <a:moveTo>
                    <a:pt x="115811" y="407060"/>
                  </a:moveTo>
                  <a:lnTo>
                    <a:pt x="114896" y="407911"/>
                  </a:lnTo>
                  <a:lnTo>
                    <a:pt x="128257" y="422770"/>
                  </a:lnTo>
                  <a:lnTo>
                    <a:pt x="129171" y="421906"/>
                  </a:lnTo>
                  <a:lnTo>
                    <a:pt x="115811" y="407060"/>
                  </a:lnTo>
                  <a:close/>
                </a:path>
                <a:path w="470535" h="474345">
                  <a:moveTo>
                    <a:pt x="145872" y="440474"/>
                  </a:moveTo>
                  <a:lnTo>
                    <a:pt x="144970" y="441324"/>
                  </a:lnTo>
                  <a:lnTo>
                    <a:pt x="158330" y="456183"/>
                  </a:lnTo>
                  <a:lnTo>
                    <a:pt x="159245" y="455320"/>
                  </a:lnTo>
                  <a:lnTo>
                    <a:pt x="145872" y="440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13357" y="3609987"/>
              <a:ext cx="167865" cy="213750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 rot="19020000">
            <a:off x="2671632" y="3936265"/>
            <a:ext cx="246434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sz="1000" spc="-9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0.500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4" name="object 84"/>
          <p:cNvSpPr txBox="1"/>
          <p:nvPr/>
        </p:nvSpPr>
        <p:spPr>
          <a:xfrm rot="19020000">
            <a:off x="2855658" y="3817935"/>
            <a:ext cx="179893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-15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800">
              <a:latin typeface="Liberation Sans Narrow"/>
              <a:cs typeface="Liberation Sans Narrow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4399298" y="1469649"/>
            <a:ext cx="657860" cy="417195"/>
            <a:chOff x="4399298" y="1469649"/>
            <a:chExt cx="657860" cy="417195"/>
          </a:xfrm>
        </p:grpSpPr>
        <p:sp>
          <p:nvSpPr>
            <p:cNvPr id="86" name="object 86"/>
            <p:cNvSpPr/>
            <p:nvPr/>
          </p:nvSpPr>
          <p:spPr>
            <a:xfrm>
              <a:off x="4399298" y="1470291"/>
              <a:ext cx="518795" cy="416559"/>
            </a:xfrm>
            <a:custGeom>
              <a:avLst/>
              <a:gdLst/>
              <a:ahLst/>
              <a:cxnLst/>
              <a:rect l="l" t="t" r="r" b="b"/>
              <a:pathLst>
                <a:path w="518795" h="416560">
                  <a:moveTo>
                    <a:pt x="368446" y="0"/>
                  </a:moveTo>
                  <a:lnTo>
                    <a:pt x="17380" y="136715"/>
                  </a:lnTo>
                  <a:lnTo>
                    <a:pt x="8402" y="142467"/>
                  </a:lnTo>
                  <a:lnTo>
                    <a:pt x="2439" y="150937"/>
                  </a:lnTo>
                  <a:lnTo>
                    <a:pt x="0" y="161006"/>
                  </a:lnTo>
                  <a:lnTo>
                    <a:pt x="1594" y="171551"/>
                  </a:lnTo>
                  <a:lnTo>
                    <a:pt x="84335" y="399211"/>
                  </a:lnTo>
                  <a:lnTo>
                    <a:pt x="89846" y="408232"/>
                  </a:lnTo>
                  <a:lnTo>
                    <a:pt x="98087" y="414142"/>
                  </a:lnTo>
                  <a:lnTo>
                    <a:pt x="107964" y="416444"/>
                  </a:lnTo>
                  <a:lnTo>
                    <a:pt x="118383" y="414642"/>
                  </a:lnTo>
                  <a:lnTo>
                    <a:pt x="469437" y="277939"/>
                  </a:lnTo>
                  <a:lnTo>
                    <a:pt x="475177" y="272059"/>
                  </a:lnTo>
                  <a:lnTo>
                    <a:pt x="518268" y="154635"/>
                  </a:lnTo>
                  <a:lnTo>
                    <a:pt x="518294" y="147993"/>
                  </a:lnTo>
                  <a:lnTo>
                    <a:pt x="516810" y="143910"/>
                  </a:lnTo>
                  <a:lnTo>
                    <a:pt x="456802" y="143910"/>
                  </a:lnTo>
                  <a:lnTo>
                    <a:pt x="449445" y="142195"/>
                  </a:lnTo>
                  <a:lnTo>
                    <a:pt x="443306" y="137794"/>
                  </a:lnTo>
                  <a:lnTo>
                    <a:pt x="439198" y="131076"/>
                  </a:lnTo>
                  <a:lnTo>
                    <a:pt x="438014" y="123222"/>
                  </a:lnTo>
                  <a:lnTo>
                    <a:pt x="439830" y="115722"/>
                  </a:lnTo>
                  <a:lnTo>
                    <a:pt x="444270" y="109413"/>
                  </a:lnTo>
                  <a:lnTo>
                    <a:pt x="450958" y="105130"/>
                  </a:lnTo>
                  <a:lnTo>
                    <a:pt x="458714" y="103790"/>
                  </a:lnTo>
                  <a:lnTo>
                    <a:pt x="502232" y="103790"/>
                  </a:lnTo>
                  <a:lnTo>
                    <a:pt x="487915" y="64388"/>
                  </a:lnTo>
                  <a:lnTo>
                    <a:pt x="483673" y="59410"/>
                  </a:lnTo>
                  <a:lnTo>
                    <a:pt x="376511" y="507"/>
                  </a:lnTo>
                  <a:lnTo>
                    <a:pt x="368446" y="0"/>
                  </a:lnTo>
                  <a:close/>
                </a:path>
                <a:path w="518795" h="416560">
                  <a:moveTo>
                    <a:pt x="502232" y="103790"/>
                  </a:moveTo>
                  <a:lnTo>
                    <a:pt x="458714" y="103790"/>
                  </a:lnTo>
                  <a:lnTo>
                    <a:pt x="466066" y="105505"/>
                  </a:lnTo>
                  <a:lnTo>
                    <a:pt x="472202" y="109906"/>
                  </a:lnTo>
                  <a:lnTo>
                    <a:pt x="476307" y="116624"/>
                  </a:lnTo>
                  <a:lnTo>
                    <a:pt x="477499" y="124478"/>
                  </a:lnTo>
                  <a:lnTo>
                    <a:pt x="475687" y="131978"/>
                  </a:lnTo>
                  <a:lnTo>
                    <a:pt x="471248" y="138287"/>
                  </a:lnTo>
                  <a:lnTo>
                    <a:pt x="464560" y="142570"/>
                  </a:lnTo>
                  <a:lnTo>
                    <a:pt x="456802" y="143910"/>
                  </a:lnTo>
                  <a:lnTo>
                    <a:pt x="516810" y="143910"/>
                  </a:lnTo>
                  <a:lnTo>
                    <a:pt x="502232" y="103790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405439" y="1477797"/>
              <a:ext cx="503555" cy="403225"/>
            </a:xfrm>
            <a:custGeom>
              <a:avLst/>
              <a:gdLst/>
              <a:ahLst/>
              <a:cxnLst/>
              <a:rect l="l" t="t" r="r" b="b"/>
              <a:pathLst>
                <a:path w="503554" h="403225">
                  <a:moveTo>
                    <a:pt x="492645" y="107632"/>
                  </a:moveTo>
                  <a:lnTo>
                    <a:pt x="491490" y="108076"/>
                  </a:lnTo>
                  <a:lnTo>
                    <a:pt x="498309" y="126860"/>
                  </a:lnTo>
                  <a:lnTo>
                    <a:pt x="499478" y="126403"/>
                  </a:lnTo>
                  <a:lnTo>
                    <a:pt x="492645" y="107632"/>
                  </a:lnTo>
                  <a:close/>
                </a:path>
                <a:path w="503554" h="403225">
                  <a:moveTo>
                    <a:pt x="477291" y="65366"/>
                  </a:moveTo>
                  <a:lnTo>
                    <a:pt x="476135" y="65849"/>
                  </a:lnTo>
                  <a:lnTo>
                    <a:pt x="482955" y="84607"/>
                  </a:lnTo>
                  <a:lnTo>
                    <a:pt x="484124" y="84162"/>
                  </a:lnTo>
                  <a:lnTo>
                    <a:pt x="477291" y="65366"/>
                  </a:lnTo>
                  <a:close/>
                </a:path>
                <a:path w="503554" h="403225">
                  <a:moveTo>
                    <a:pt x="502259" y="150583"/>
                  </a:moveTo>
                  <a:lnTo>
                    <a:pt x="495312" y="169532"/>
                  </a:lnTo>
                  <a:lnTo>
                    <a:pt x="496468" y="169951"/>
                  </a:lnTo>
                  <a:lnTo>
                    <a:pt x="503428" y="150964"/>
                  </a:lnTo>
                  <a:lnTo>
                    <a:pt x="502259" y="150583"/>
                  </a:lnTo>
                  <a:close/>
                </a:path>
                <a:path w="503554" h="403225">
                  <a:moveTo>
                    <a:pt x="441325" y="39966"/>
                  </a:moveTo>
                  <a:lnTo>
                    <a:pt x="440715" y="41084"/>
                  </a:lnTo>
                  <a:lnTo>
                    <a:pt x="458025" y="50596"/>
                  </a:lnTo>
                  <a:lnTo>
                    <a:pt x="458635" y="49479"/>
                  </a:lnTo>
                  <a:lnTo>
                    <a:pt x="441325" y="39966"/>
                  </a:lnTo>
                  <a:close/>
                </a:path>
                <a:path w="503554" h="403225">
                  <a:moveTo>
                    <a:pt x="486613" y="193243"/>
                  </a:moveTo>
                  <a:lnTo>
                    <a:pt x="479653" y="212204"/>
                  </a:lnTo>
                  <a:lnTo>
                    <a:pt x="480809" y="212623"/>
                  </a:lnTo>
                  <a:lnTo>
                    <a:pt x="487768" y="193662"/>
                  </a:lnTo>
                  <a:lnTo>
                    <a:pt x="486613" y="193243"/>
                  </a:lnTo>
                  <a:close/>
                </a:path>
                <a:path w="503554" h="403225">
                  <a:moveTo>
                    <a:pt x="402374" y="18567"/>
                  </a:moveTo>
                  <a:lnTo>
                    <a:pt x="401777" y="19672"/>
                  </a:lnTo>
                  <a:lnTo>
                    <a:pt x="419087" y="29184"/>
                  </a:lnTo>
                  <a:lnTo>
                    <a:pt x="419684" y="28079"/>
                  </a:lnTo>
                  <a:lnTo>
                    <a:pt x="402374" y="18567"/>
                  </a:lnTo>
                  <a:close/>
                </a:path>
                <a:path w="503554" h="403225">
                  <a:moveTo>
                    <a:pt x="470954" y="235902"/>
                  </a:moveTo>
                  <a:lnTo>
                    <a:pt x="463994" y="254863"/>
                  </a:lnTo>
                  <a:lnTo>
                    <a:pt x="465137" y="255308"/>
                  </a:lnTo>
                  <a:lnTo>
                    <a:pt x="472109" y="236334"/>
                  </a:lnTo>
                  <a:lnTo>
                    <a:pt x="470954" y="235902"/>
                  </a:lnTo>
                  <a:close/>
                </a:path>
                <a:path w="503554" h="403225">
                  <a:moveTo>
                    <a:pt x="370929" y="1269"/>
                  </a:moveTo>
                  <a:lnTo>
                    <a:pt x="365963" y="1269"/>
                  </a:lnTo>
                  <a:lnTo>
                    <a:pt x="369773" y="2082"/>
                  </a:lnTo>
                  <a:lnTo>
                    <a:pt x="380136" y="7772"/>
                  </a:lnTo>
                  <a:lnTo>
                    <a:pt x="380746" y="6667"/>
                  </a:lnTo>
                  <a:lnTo>
                    <a:pt x="370929" y="1269"/>
                  </a:lnTo>
                  <a:close/>
                </a:path>
                <a:path w="503554" h="403225">
                  <a:moveTo>
                    <a:pt x="366115" y="0"/>
                  </a:moveTo>
                  <a:lnTo>
                    <a:pt x="362038" y="355"/>
                  </a:lnTo>
                  <a:lnTo>
                    <a:pt x="362127" y="1612"/>
                  </a:lnTo>
                  <a:lnTo>
                    <a:pt x="365963" y="1269"/>
                  </a:lnTo>
                  <a:lnTo>
                    <a:pt x="370929" y="1269"/>
                  </a:lnTo>
                  <a:lnTo>
                    <a:pt x="370166" y="850"/>
                  </a:lnTo>
                  <a:lnTo>
                    <a:pt x="366115" y="0"/>
                  </a:lnTo>
                  <a:close/>
                </a:path>
                <a:path w="503554" h="403225">
                  <a:moveTo>
                    <a:pt x="445236" y="269252"/>
                  </a:moveTo>
                  <a:lnTo>
                    <a:pt x="426618" y="276504"/>
                  </a:lnTo>
                  <a:lnTo>
                    <a:pt x="427050" y="277672"/>
                  </a:lnTo>
                  <a:lnTo>
                    <a:pt x="445655" y="270421"/>
                  </a:lnTo>
                  <a:lnTo>
                    <a:pt x="445236" y="269252"/>
                  </a:lnTo>
                  <a:close/>
                </a:path>
                <a:path w="503554" h="403225">
                  <a:moveTo>
                    <a:pt x="338391" y="8661"/>
                  </a:moveTo>
                  <a:lnTo>
                    <a:pt x="319786" y="15900"/>
                  </a:lnTo>
                  <a:lnTo>
                    <a:pt x="320217" y="17081"/>
                  </a:lnTo>
                  <a:lnTo>
                    <a:pt x="338823" y="9829"/>
                  </a:lnTo>
                  <a:lnTo>
                    <a:pt x="338391" y="8661"/>
                  </a:lnTo>
                  <a:close/>
                </a:path>
                <a:path w="503554" h="403225">
                  <a:moveTo>
                    <a:pt x="403352" y="285559"/>
                  </a:moveTo>
                  <a:lnTo>
                    <a:pt x="384746" y="292811"/>
                  </a:lnTo>
                  <a:lnTo>
                    <a:pt x="385165" y="293979"/>
                  </a:lnTo>
                  <a:lnTo>
                    <a:pt x="403783" y="286727"/>
                  </a:lnTo>
                  <a:lnTo>
                    <a:pt x="403352" y="285559"/>
                  </a:lnTo>
                  <a:close/>
                </a:path>
                <a:path w="503554" h="403225">
                  <a:moveTo>
                    <a:pt x="296519" y="24968"/>
                  </a:moveTo>
                  <a:lnTo>
                    <a:pt x="277901" y="32207"/>
                  </a:lnTo>
                  <a:lnTo>
                    <a:pt x="278333" y="33388"/>
                  </a:lnTo>
                  <a:lnTo>
                    <a:pt x="296951" y="26136"/>
                  </a:lnTo>
                  <a:lnTo>
                    <a:pt x="296519" y="24968"/>
                  </a:lnTo>
                  <a:close/>
                </a:path>
                <a:path w="503554" h="403225">
                  <a:moveTo>
                    <a:pt x="361480" y="301866"/>
                  </a:moveTo>
                  <a:lnTo>
                    <a:pt x="342861" y="309117"/>
                  </a:lnTo>
                  <a:lnTo>
                    <a:pt x="343293" y="310286"/>
                  </a:lnTo>
                  <a:lnTo>
                    <a:pt x="361899" y="303047"/>
                  </a:lnTo>
                  <a:lnTo>
                    <a:pt x="361480" y="301866"/>
                  </a:lnTo>
                  <a:close/>
                </a:path>
                <a:path w="503554" h="403225">
                  <a:moveTo>
                    <a:pt x="254635" y="41274"/>
                  </a:moveTo>
                  <a:lnTo>
                    <a:pt x="236029" y="48526"/>
                  </a:lnTo>
                  <a:lnTo>
                    <a:pt x="236461" y="49695"/>
                  </a:lnTo>
                  <a:lnTo>
                    <a:pt x="255066" y="42443"/>
                  </a:lnTo>
                  <a:lnTo>
                    <a:pt x="254635" y="41274"/>
                  </a:lnTo>
                  <a:close/>
                </a:path>
                <a:path w="503554" h="403225">
                  <a:moveTo>
                    <a:pt x="319595" y="318173"/>
                  </a:moveTo>
                  <a:lnTo>
                    <a:pt x="300990" y="325424"/>
                  </a:lnTo>
                  <a:lnTo>
                    <a:pt x="301409" y="326593"/>
                  </a:lnTo>
                  <a:lnTo>
                    <a:pt x="320027" y="319354"/>
                  </a:lnTo>
                  <a:lnTo>
                    <a:pt x="319595" y="318173"/>
                  </a:lnTo>
                  <a:close/>
                </a:path>
                <a:path w="503554" h="403225">
                  <a:moveTo>
                    <a:pt x="212763" y="57581"/>
                  </a:moveTo>
                  <a:lnTo>
                    <a:pt x="194144" y="64833"/>
                  </a:lnTo>
                  <a:lnTo>
                    <a:pt x="194576" y="66001"/>
                  </a:lnTo>
                  <a:lnTo>
                    <a:pt x="213194" y="58750"/>
                  </a:lnTo>
                  <a:lnTo>
                    <a:pt x="212763" y="57581"/>
                  </a:lnTo>
                  <a:close/>
                </a:path>
                <a:path w="503554" h="403225">
                  <a:moveTo>
                    <a:pt x="277723" y="334479"/>
                  </a:moveTo>
                  <a:lnTo>
                    <a:pt x="259105" y="341731"/>
                  </a:lnTo>
                  <a:lnTo>
                    <a:pt x="259537" y="342899"/>
                  </a:lnTo>
                  <a:lnTo>
                    <a:pt x="278142" y="335660"/>
                  </a:lnTo>
                  <a:lnTo>
                    <a:pt x="277723" y="334479"/>
                  </a:lnTo>
                  <a:close/>
                </a:path>
                <a:path w="503554" h="403225">
                  <a:moveTo>
                    <a:pt x="170891" y="73888"/>
                  </a:moveTo>
                  <a:lnTo>
                    <a:pt x="152273" y="81140"/>
                  </a:lnTo>
                  <a:lnTo>
                    <a:pt x="152704" y="82308"/>
                  </a:lnTo>
                  <a:lnTo>
                    <a:pt x="171310" y="75056"/>
                  </a:lnTo>
                  <a:lnTo>
                    <a:pt x="170891" y="73888"/>
                  </a:lnTo>
                  <a:close/>
                </a:path>
                <a:path w="503554" h="403225">
                  <a:moveTo>
                    <a:pt x="235839" y="350786"/>
                  </a:moveTo>
                  <a:lnTo>
                    <a:pt x="217233" y="358038"/>
                  </a:lnTo>
                  <a:lnTo>
                    <a:pt x="217652" y="359219"/>
                  </a:lnTo>
                  <a:lnTo>
                    <a:pt x="236270" y="351967"/>
                  </a:lnTo>
                  <a:lnTo>
                    <a:pt x="235839" y="350786"/>
                  </a:lnTo>
                  <a:close/>
                </a:path>
                <a:path w="503554" h="403225">
                  <a:moveTo>
                    <a:pt x="129006" y="90195"/>
                  </a:moveTo>
                  <a:lnTo>
                    <a:pt x="110388" y="97447"/>
                  </a:lnTo>
                  <a:lnTo>
                    <a:pt x="110820" y="98615"/>
                  </a:lnTo>
                  <a:lnTo>
                    <a:pt x="129438" y="91376"/>
                  </a:lnTo>
                  <a:lnTo>
                    <a:pt x="129006" y="90195"/>
                  </a:lnTo>
                  <a:close/>
                </a:path>
                <a:path w="503554" h="403225">
                  <a:moveTo>
                    <a:pt x="193967" y="367106"/>
                  </a:moveTo>
                  <a:lnTo>
                    <a:pt x="175348" y="374345"/>
                  </a:lnTo>
                  <a:lnTo>
                    <a:pt x="175780" y="375526"/>
                  </a:lnTo>
                  <a:lnTo>
                    <a:pt x="194386" y="368274"/>
                  </a:lnTo>
                  <a:lnTo>
                    <a:pt x="193967" y="367106"/>
                  </a:lnTo>
                  <a:close/>
                </a:path>
                <a:path w="503554" h="403225">
                  <a:moveTo>
                    <a:pt x="87134" y="106502"/>
                  </a:moveTo>
                  <a:lnTo>
                    <a:pt x="68516" y="113753"/>
                  </a:lnTo>
                  <a:lnTo>
                    <a:pt x="68948" y="114922"/>
                  </a:lnTo>
                  <a:lnTo>
                    <a:pt x="87553" y="107683"/>
                  </a:lnTo>
                  <a:lnTo>
                    <a:pt x="87134" y="106502"/>
                  </a:lnTo>
                  <a:close/>
                </a:path>
                <a:path w="503554" h="403225">
                  <a:moveTo>
                    <a:pt x="152082" y="383412"/>
                  </a:moveTo>
                  <a:lnTo>
                    <a:pt x="133477" y="390651"/>
                  </a:lnTo>
                  <a:lnTo>
                    <a:pt x="133896" y="391833"/>
                  </a:lnTo>
                  <a:lnTo>
                    <a:pt x="152514" y="384581"/>
                  </a:lnTo>
                  <a:lnTo>
                    <a:pt x="152082" y="383412"/>
                  </a:lnTo>
                  <a:close/>
                </a:path>
                <a:path w="503554" h="403225">
                  <a:moveTo>
                    <a:pt x="45250" y="122808"/>
                  </a:moveTo>
                  <a:lnTo>
                    <a:pt x="26644" y="130060"/>
                  </a:lnTo>
                  <a:lnTo>
                    <a:pt x="27063" y="131241"/>
                  </a:lnTo>
                  <a:lnTo>
                    <a:pt x="45681" y="123990"/>
                  </a:lnTo>
                  <a:lnTo>
                    <a:pt x="45250" y="122808"/>
                  </a:lnTo>
                  <a:close/>
                </a:path>
                <a:path w="503554" h="403225">
                  <a:moveTo>
                    <a:pt x="92049" y="396633"/>
                  </a:moveTo>
                  <a:lnTo>
                    <a:pt x="91287" y="397636"/>
                  </a:lnTo>
                  <a:lnTo>
                    <a:pt x="96774" y="401891"/>
                  </a:lnTo>
                  <a:lnTo>
                    <a:pt x="103987" y="403110"/>
                  </a:lnTo>
                  <a:lnTo>
                    <a:pt x="107935" y="401777"/>
                  </a:lnTo>
                  <a:lnTo>
                    <a:pt x="104013" y="401777"/>
                  </a:lnTo>
                  <a:lnTo>
                    <a:pt x="97218" y="400634"/>
                  </a:lnTo>
                  <a:lnTo>
                    <a:pt x="92049" y="396633"/>
                  </a:lnTo>
                  <a:close/>
                </a:path>
                <a:path w="503554" h="403225">
                  <a:moveTo>
                    <a:pt x="110223" y="399681"/>
                  </a:moveTo>
                  <a:lnTo>
                    <a:pt x="104013" y="401777"/>
                  </a:lnTo>
                  <a:lnTo>
                    <a:pt x="107935" y="401777"/>
                  </a:lnTo>
                  <a:lnTo>
                    <a:pt x="110604" y="400875"/>
                  </a:lnTo>
                  <a:lnTo>
                    <a:pt x="110223" y="399681"/>
                  </a:lnTo>
                  <a:close/>
                </a:path>
                <a:path w="503554" h="403225">
                  <a:moveTo>
                    <a:pt x="5003" y="142481"/>
                  </a:moveTo>
                  <a:lnTo>
                    <a:pt x="977" y="148310"/>
                  </a:lnTo>
                  <a:lnTo>
                    <a:pt x="0" y="155714"/>
                  </a:lnTo>
                  <a:lnTo>
                    <a:pt x="3124" y="164299"/>
                  </a:lnTo>
                  <a:lnTo>
                    <a:pt x="4279" y="163842"/>
                  </a:lnTo>
                  <a:lnTo>
                    <a:pt x="1308" y="155651"/>
                  </a:lnTo>
                  <a:lnTo>
                    <a:pt x="2222" y="148678"/>
                  </a:lnTo>
                  <a:lnTo>
                    <a:pt x="6019" y="143192"/>
                  </a:lnTo>
                  <a:lnTo>
                    <a:pt x="5003" y="142481"/>
                  </a:lnTo>
                  <a:close/>
                </a:path>
                <a:path w="503554" h="403225">
                  <a:moveTo>
                    <a:pt x="12814" y="187312"/>
                  </a:moveTo>
                  <a:lnTo>
                    <a:pt x="11645" y="187769"/>
                  </a:lnTo>
                  <a:lnTo>
                    <a:pt x="18465" y="206552"/>
                  </a:lnTo>
                  <a:lnTo>
                    <a:pt x="19634" y="206095"/>
                  </a:lnTo>
                  <a:lnTo>
                    <a:pt x="12814" y="187312"/>
                  </a:lnTo>
                  <a:close/>
                </a:path>
                <a:path w="503554" h="403225">
                  <a:moveTo>
                    <a:pt x="28168" y="229565"/>
                  </a:moveTo>
                  <a:lnTo>
                    <a:pt x="27000" y="230022"/>
                  </a:lnTo>
                  <a:lnTo>
                    <a:pt x="33820" y="248792"/>
                  </a:lnTo>
                  <a:lnTo>
                    <a:pt x="34988" y="248348"/>
                  </a:lnTo>
                  <a:lnTo>
                    <a:pt x="28168" y="229565"/>
                  </a:lnTo>
                  <a:close/>
                </a:path>
                <a:path w="503554" h="403225">
                  <a:moveTo>
                    <a:pt x="43522" y="271818"/>
                  </a:moveTo>
                  <a:lnTo>
                    <a:pt x="42354" y="272275"/>
                  </a:lnTo>
                  <a:lnTo>
                    <a:pt x="49174" y="291045"/>
                  </a:lnTo>
                  <a:lnTo>
                    <a:pt x="50342" y="290601"/>
                  </a:lnTo>
                  <a:lnTo>
                    <a:pt x="43522" y="271818"/>
                  </a:lnTo>
                  <a:close/>
                </a:path>
                <a:path w="503554" h="403225">
                  <a:moveTo>
                    <a:pt x="58877" y="314070"/>
                  </a:moveTo>
                  <a:lnTo>
                    <a:pt x="57708" y="314515"/>
                  </a:lnTo>
                  <a:lnTo>
                    <a:pt x="64528" y="333298"/>
                  </a:lnTo>
                  <a:lnTo>
                    <a:pt x="65697" y="332841"/>
                  </a:lnTo>
                  <a:lnTo>
                    <a:pt x="58877" y="314070"/>
                  </a:lnTo>
                  <a:close/>
                </a:path>
                <a:path w="503554" h="403225">
                  <a:moveTo>
                    <a:pt x="74218" y="356323"/>
                  </a:moveTo>
                  <a:lnTo>
                    <a:pt x="73063" y="356768"/>
                  </a:lnTo>
                  <a:lnTo>
                    <a:pt x="79883" y="375551"/>
                  </a:lnTo>
                  <a:lnTo>
                    <a:pt x="81051" y="375094"/>
                  </a:lnTo>
                  <a:lnTo>
                    <a:pt x="74218" y="3563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32324" y="1469649"/>
              <a:ext cx="224371" cy="149596"/>
            </a:xfrm>
            <a:prstGeom prst="rect">
              <a:avLst/>
            </a:prstGeom>
          </p:spPr>
        </p:pic>
      </p:grpSp>
      <p:sp>
        <p:nvSpPr>
          <p:cNvPr id="89" name="object 89"/>
          <p:cNvSpPr txBox="1"/>
          <p:nvPr/>
        </p:nvSpPr>
        <p:spPr>
          <a:xfrm rot="20340000">
            <a:off x="4432004" y="1624625"/>
            <a:ext cx="246434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sz="1000" spc="-9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0.100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90" name="object 90"/>
          <p:cNvSpPr txBox="1"/>
          <p:nvPr/>
        </p:nvSpPr>
        <p:spPr>
          <a:xfrm rot="20340000">
            <a:off x="4654492" y="1572488"/>
            <a:ext cx="179893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spc="-15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800">
              <a:latin typeface="Liberation Sans Narrow"/>
              <a:cs typeface="Liberation Sans Narrow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2690025" y="1342225"/>
            <a:ext cx="655955" cy="673735"/>
            <a:chOff x="2690025" y="1342225"/>
            <a:chExt cx="655955" cy="673735"/>
          </a:xfrm>
        </p:grpSpPr>
        <p:sp>
          <p:nvSpPr>
            <p:cNvPr id="92" name="object 92"/>
            <p:cNvSpPr/>
            <p:nvPr/>
          </p:nvSpPr>
          <p:spPr>
            <a:xfrm>
              <a:off x="2785816" y="1448302"/>
              <a:ext cx="560070" cy="567690"/>
            </a:xfrm>
            <a:custGeom>
              <a:avLst/>
              <a:gdLst/>
              <a:ahLst/>
              <a:cxnLst/>
              <a:rect l="l" t="t" r="r" b="b"/>
              <a:pathLst>
                <a:path w="560070" h="567689">
                  <a:moveTo>
                    <a:pt x="206883" y="0"/>
                  </a:moveTo>
                  <a:lnTo>
                    <a:pt x="71747" y="24567"/>
                  </a:lnTo>
                  <a:lnTo>
                    <a:pt x="2278" y="110838"/>
                  </a:lnTo>
                  <a:lnTo>
                    <a:pt x="0" y="121645"/>
                  </a:lnTo>
                  <a:lnTo>
                    <a:pt x="3904" y="256850"/>
                  </a:lnTo>
                  <a:lnTo>
                    <a:pt x="338993" y="560278"/>
                  </a:lnTo>
                  <a:lnTo>
                    <a:pt x="361148" y="567357"/>
                  </a:lnTo>
                  <a:lnTo>
                    <a:pt x="372208" y="563834"/>
                  </a:lnTo>
                  <a:lnTo>
                    <a:pt x="381436" y="555795"/>
                  </a:lnTo>
                  <a:lnTo>
                    <a:pt x="553191" y="331665"/>
                  </a:lnTo>
                  <a:lnTo>
                    <a:pt x="558730" y="320443"/>
                  </a:lnTo>
                  <a:lnTo>
                    <a:pt x="559729" y="308239"/>
                  </a:lnTo>
                  <a:lnTo>
                    <a:pt x="556331" y="296498"/>
                  </a:lnTo>
                  <a:lnTo>
                    <a:pt x="548683" y="286669"/>
                  </a:lnTo>
                  <a:lnTo>
                    <a:pt x="367397" y="130254"/>
                  </a:lnTo>
                  <a:lnTo>
                    <a:pt x="78907" y="130254"/>
                  </a:lnTo>
                  <a:lnTo>
                    <a:pt x="70325" y="129409"/>
                  </a:lnTo>
                  <a:lnTo>
                    <a:pt x="62412" y="124986"/>
                  </a:lnTo>
                  <a:lnTo>
                    <a:pt x="56720" y="117667"/>
                  </a:lnTo>
                  <a:lnTo>
                    <a:pt x="54192" y="108925"/>
                  </a:lnTo>
                  <a:lnTo>
                    <a:pt x="54937" y="99838"/>
                  </a:lnTo>
                  <a:lnTo>
                    <a:pt x="59060" y="91483"/>
                  </a:lnTo>
                  <a:lnTo>
                    <a:pt x="65929" y="85491"/>
                  </a:lnTo>
                  <a:lnTo>
                    <a:pt x="74163" y="82863"/>
                  </a:lnTo>
                  <a:lnTo>
                    <a:pt x="312469" y="82863"/>
                  </a:lnTo>
                  <a:lnTo>
                    <a:pt x="224782" y="7206"/>
                  </a:lnTo>
                  <a:lnTo>
                    <a:pt x="219298" y="3432"/>
                  </a:lnTo>
                  <a:lnTo>
                    <a:pt x="213260" y="1010"/>
                  </a:lnTo>
                  <a:lnTo>
                    <a:pt x="206883" y="0"/>
                  </a:lnTo>
                  <a:close/>
                </a:path>
                <a:path w="560070" h="567689">
                  <a:moveTo>
                    <a:pt x="312469" y="82863"/>
                  </a:moveTo>
                  <a:lnTo>
                    <a:pt x="74163" y="82863"/>
                  </a:lnTo>
                  <a:lnTo>
                    <a:pt x="82745" y="83707"/>
                  </a:lnTo>
                  <a:lnTo>
                    <a:pt x="90657" y="88130"/>
                  </a:lnTo>
                  <a:lnTo>
                    <a:pt x="96350" y="95449"/>
                  </a:lnTo>
                  <a:lnTo>
                    <a:pt x="98877" y="104192"/>
                  </a:lnTo>
                  <a:lnTo>
                    <a:pt x="98133" y="113283"/>
                  </a:lnTo>
                  <a:lnTo>
                    <a:pt x="94010" y="121645"/>
                  </a:lnTo>
                  <a:lnTo>
                    <a:pt x="87141" y="127631"/>
                  </a:lnTo>
                  <a:lnTo>
                    <a:pt x="78907" y="130254"/>
                  </a:lnTo>
                  <a:lnTo>
                    <a:pt x="367397" y="130254"/>
                  </a:lnTo>
                  <a:lnTo>
                    <a:pt x="312469" y="82863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93746" y="1456042"/>
              <a:ext cx="545465" cy="553085"/>
            </a:xfrm>
            <a:custGeom>
              <a:avLst/>
              <a:gdLst/>
              <a:ahLst/>
              <a:cxnLst/>
              <a:rect l="l" t="t" r="r" b="b"/>
              <a:pathLst>
                <a:path w="545464" h="553085">
                  <a:moveTo>
                    <a:pt x="27317" y="73621"/>
                  </a:moveTo>
                  <a:lnTo>
                    <a:pt x="13157" y="92113"/>
                  </a:lnTo>
                  <a:lnTo>
                    <a:pt x="14249" y="93052"/>
                  </a:lnTo>
                  <a:lnTo>
                    <a:pt x="28409" y="74561"/>
                  </a:lnTo>
                  <a:lnTo>
                    <a:pt x="27317" y="73621"/>
                  </a:lnTo>
                  <a:close/>
                </a:path>
                <a:path w="545464" h="553085">
                  <a:moveTo>
                    <a:pt x="59207" y="32016"/>
                  </a:moveTo>
                  <a:lnTo>
                    <a:pt x="45034" y="50507"/>
                  </a:lnTo>
                  <a:lnTo>
                    <a:pt x="46126" y="51460"/>
                  </a:lnTo>
                  <a:lnTo>
                    <a:pt x="60286" y="32981"/>
                  </a:lnTo>
                  <a:lnTo>
                    <a:pt x="59207" y="32016"/>
                  </a:lnTo>
                  <a:close/>
                </a:path>
                <a:path w="545464" h="553085">
                  <a:moveTo>
                    <a:pt x="0" y="118148"/>
                  </a:moveTo>
                  <a:lnTo>
                    <a:pt x="685" y="142062"/>
                  </a:lnTo>
                  <a:lnTo>
                    <a:pt x="2095" y="142024"/>
                  </a:lnTo>
                  <a:lnTo>
                    <a:pt x="1409" y="118440"/>
                  </a:lnTo>
                  <a:lnTo>
                    <a:pt x="1409" y="118173"/>
                  </a:lnTo>
                  <a:lnTo>
                    <a:pt x="0" y="118148"/>
                  </a:lnTo>
                  <a:close/>
                </a:path>
                <a:path w="545464" h="553085">
                  <a:moveTo>
                    <a:pt x="107314" y="17081"/>
                  </a:moveTo>
                  <a:lnTo>
                    <a:pt x="85140" y="21234"/>
                  </a:lnTo>
                  <a:lnTo>
                    <a:pt x="85394" y="22694"/>
                  </a:lnTo>
                  <a:lnTo>
                    <a:pt x="107568" y="18541"/>
                  </a:lnTo>
                  <a:lnTo>
                    <a:pt x="107314" y="17081"/>
                  </a:lnTo>
                  <a:close/>
                </a:path>
                <a:path w="545464" h="553085">
                  <a:moveTo>
                    <a:pt x="2946" y="171869"/>
                  </a:moveTo>
                  <a:lnTo>
                    <a:pt x="1536" y="171907"/>
                  </a:lnTo>
                  <a:lnTo>
                    <a:pt x="2235" y="195795"/>
                  </a:lnTo>
                  <a:lnTo>
                    <a:pt x="3644" y="195757"/>
                  </a:lnTo>
                  <a:lnTo>
                    <a:pt x="2946" y="171869"/>
                  </a:lnTo>
                  <a:close/>
                </a:path>
                <a:path w="545464" h="553085">
                  <a:moveTo>
                    <a:pt x="157213" y="7734"/>
                  </a:moveTo>
                  <a:lnTo>
                    <a:pt x="135039" y="11887"/>
                  </a:lnTo>
                  <a:lnTo>
                    <a:pt x="135293" y="13347"/>
                  </a:lnTo>
                  <a:lnTo>
                    <a:pt x="157454" y="9194"/>
                  </a:lnTo>
                  <a:lnTo>
                    <a:pt x="157213" y="7734"/>
                  </a:lnTo>
                  <a:close/>
                </a:path>
                <a:path w="545464" h="553085">
                  <a:moveTo>
                    <a:pt x="4495" y="225602"/>
                  </a:moveTo>
                  <a:lnTo>
                    <a:pt x="3098" y="225640"/>
                  </a:lnTo>
                  <a:lnTo>
                    <a:pt x="3784" y="249351"/>
                  </a:lnTo>
                  <a:lnTo>
                    <a:pt x="3784" y="249542"/>
                  </a:lnTo>
                  <a:lnTo>
                    <a:pt x="5194" y="249466"/>
                  </a:lnTo>
                  <a:lnTo>
                    <a:pt x="4495" y="225602"/>
                  </a:lnTo>
                  <a:close/>
                </a:path>
                <a:path w="545464" h="553085">
                  <a:moveTo>
                    <a:pt x="198475" y="0"/>
                  </a:moveTo>
                  <a:lnTo>
                    <a:pt x="184924" y="2539"/>
                  </a:lnTo>
                  <a:lnTo>
                    <a:pt x="185178" y="4000"/>
                  </a:lnTo>
                  <a:lnTo>
                    <a:pt x="198462" y="1511"/>
                  </a:lnTo>
                  <a:lnTo>
                    <a:pt x="205279" y="1511"/>
                  </a:lnTo>
                  <a:lnTo>
                    <a:pt x="203161" y="558"/>
                  </a:lnTo>
                  <a:lnTo>
                    <a:pt x="198475" y="0"/>
                  </a:lnTo>
                  <a:close/>
                </a:path>
                <a:path w="545464" h="553085">
                  <a:moveTo>
                    <a:pt x="205279" y="1511"/>
                  </a:moveTo>
                  <a:lnTo>
                    <a:pt x="198462" y="1511"/>
                  </a:lnTo>
                  <a:lnTo>
                    <a:pt x="202869" y="2044"/>
                  </a:lnTo>
                  <a:lnTo>
                    <a:pt x="206908" y="3860"/>
                  </a:lnTo>
                  <a:lnTo>
                    <a:pt x="207454" y="2489"/>
                  </a:lnTo>
                  <a:lnTo>
                    <a:pt x="205279" y="1511"/>
                  </a:lnTo>
                  <a:close/>
                </a:path>
                <a:path w="545464" h="553085">
                  <a:moveTo>
                    <a:pt x="20307" y="272669"/>
                  </a:moveTo>
                  <a:lnTo>
                    <a:pt x="19430" y="273824"/>
                  </a:lnTo>
                  <a:lnTo>
                    <a:pt x="36956" y="288950"/>
                  </a:lnTo>
                  <a:lnTo>
                    <a:pt x="37845" y="287794"/>
                  </a:lnTo>
                  <a:lnTo>
                    <a:pt x="20307" y="272669"/>
                  </a:lnTo>
                  <a:close/>
                </a:path>
                <a:path w="545464" h="553085">
                  <a:moveTo>
                    <a:pt x="230060" y="20688"/>
                  </a:moveTo>
                  <a:lnTo>
                    <a:pt x="229171" y="21843"/>
                  </a:lnTo>
                  <a:lnTo>
                    <a:pt x="246710" y="36982"/>
                  </a:lnTo>
                  <a:lnTo>
                    <a:pt x="247586" y="35826"/>
                  </a:lnTo>
                  <a:lnTo>
                    <a:pt x="230060" y="20688"/>
                  </a:lnTo>
                  <a:close/>
                </a:path>
                <a:path w="545464" h="553085">
                  <a:moveTo>
                    <a:pt x="59766" y="306705"/>
                  </a:moveTo>
                  <a:lnTo>
                    <a:pt x="58877" y="307860"/>
                  </a:lnTo>
                  <a:lnTo>
                    <a:pt x="76415" y="322986"/>
                  </a:lnTo>
                  <a:lnTo>
                    <a:pt x="77304" y="321843"/>
                  </a:lnTo>
                  <a:lnTo>
                    <a:pt x="59766" y="306705"/>
                  </a:lnTo>
                  <a:close/>
                </a:path>
                <a:path w="545464" h="553085">
                  <a:moveTo>
                    <a:pt x="269506" y="54736"/>
                  </a:moveTo>
                  <a:lnTo>
                    <a:pt x="268630" y="55892"/>
                  </a:lnTo>
                  <a:lnTo>
                    <a:pt x="286156" y="71018"/>
                  </a:lnTo>
                  <a:lnTo>
                    <a:pt x="287045" y="69862"/>
                  </a:lnTo>
                  <a:lnTo>
                    <a:pt x="269506" y="54736"/>
                  </a:lnTo>
                  <a:close/>
                </a:path>
                <a:path w="545464" h="553085">
                  <a:moveTo>
                    <a:pt x="99212" y="340753"/>
                  </a:moveTo>
                  <a:lnTo>
                    <a:pt x="98336" y="341909"/>
                  </a:lnTo>
                  <a:lnTo>
                    <a:pt x="115862" y="357035"/>
                  </a:lnTo>
                  <a:lnTo>
                    <a:pt x="116751" y="355879"/>
                  </a:lnTo>
                  <a:lnTo>
                    <a:pt x="99212" y="340753"/>
                  </a:lnTo>
                  <a:close/>
                </a:path>
                <a:path w="545464" h="553085">
                  <a:moveTo>
                    <a:pt x="308965" y="88772"/>
                  </a:moveTo>
                  <a:lnTo>
                    <a:pt x="308076" y="89928"/>
                  </a:lnTo>
                  <a:lnTo>
                    <a:pt x="325615" y="105067"/>
                  </a:lnTo>
                  <a:lnTo>
                    <a:pt x="326504" y="103911"/>
                  </a:lnTo>
                  <a:lnTo>
                    <a:pt x="308965" y="88772"/>
                  </a:lnTo>
                  <a:close/>
                </a:path>
                <a:path w="545464" h="553085">
                  <a:moveTo>
                    <a:pt x="138671" y="374789"/>
                  </a:moveTo>
                  <a:lnTo>
                    <a:pt x="137782" y="375945"/>
                  </a:lnTo>
                  <a:lnTo>
                    <a:pt x="155320" y="391071"/>
                  </a:lnTo>
                  <a:lnTo>
                    <a:pt x="156209" y="389915"/>
                  </a:lnTo>
                  <a:lnTo>
                    <a:pt x="138671" y="374789"/>
                  </a:lnTo>
                  <a:close/>
                </a:path>
                <a:path w="545464" h="553085">
                  <a:moveTo>
                    <a:pt x="348411" y="122821"/>
                  </a:moveTo>
                  <a:lnTo>
                    <a:pt x="347535" y="123977"/>
                  </a:lnTo>
                  <a:lnTo>
                    <a:pt x="365061" y="139103"/>
                  </a:lnTo>
                  <a:lnTo>
                    <a:pt x="365950" y="137947"/>
                  </a:lnTo>
                  <a:lnTo>
                    <a:pt x="348411" y="122821"/>
                  </a:lnTo>
                  <a:close/>
                </a:path>
                <a:path w="545464" h="553085">
                  <a:moveTo>
                    <a:pt x="178130" y="408825"/>
                  </a:moveTo>
                  <a:lnTo>
                    <a:pt x="177241" y="409981"/>
                  </a:lnTo>
                  <a:lnTo>
                    <a:pt x="194779" y="425119"/>
                  </a:lnTo>
                  <a:lnTo>
                    <a:pt x="195656" y="423964"/>
                  </a:lnTo>
                  <a:lnTo>
                    <a:pt x="178130" y="408825"/>
                  </a:lnTo>
                  <a:close/>
                </a:path>
                <a:path w="545464" h="553085">
                  <a:moveTo>
                    <a:pt x="387870" y="156857"/>
                  </a:moveTo>
                  <a:lnTo>
                    <a:pt x="386981" y="158013"/>
                  </a:lnTo>
                  <a:lnTo>
                    <a:pt x="404520" y="173139"/>
                  </a:lnTo>
                  <a:lnTo>
                    <a:pt x="405409" y="171983"/>
                  </a:lnTo>
                  <a:lnTo>
                    <a:pt x="387870" y="156857"/>
                  </a:lnTo>
                  <a:close/>
                </a:path>
                <a:path w="545464" h="553085">
                  <a:moveTo>
                    <a:pt x="217576" y="442874"/>
                  </a:moveTo>
                  <a:lnTo>
                    <a:pt x="216687" y="444030"/>
                  </a:lnTo>
                  <a:lnTo>
                    <a:pt x="234226" y="459155"/>
                  </a:lnTo>
                  <a:lnTo>
                    <a:pt x="235115" y="458000"/>
                  </a:lnTo>
                  <a:lnTo>
                    <a:pt x="217576" y="442874"/>
                  </a:lnTo>
                  <a:close/>
                </a:path>
                <a:path w="545464" h="553085">
                  <a:moveTo>
                    <a:pt x="427329" y="190906"/>
                  </a:moveTo>
                  <a:lnTo>
                    <a:pt x="426440" y="192062"/>
                  </a:lnTo>
                  <a:lnTo>
                    <a:pt x="443979" y="207187"/>
                  </a:lnTo>
                  <a:lnTo>
                    <a:pt x="444855" y="206032"/>
                  </a:lnTo>
                  <a:lnTo>
                    <a:pt x="427329" y="190906"/>
                  </a:lnTo>
                  <a:close/>
                </a:path>
                <a:path w="545464" h="553085">
                  <a:moveTo>
                    <a:pt x="257035" y="476910"/>
                  </a:moveTo>
                  <a:lnTo>
                    <a:pt x="256146" y="478066"/>
                  </a:lnTo>
                  <a:lnTo>
                    <a:pt x="273684" y="493204"/>
                  </a:lnTo>
                  <a:lnTo>
                    <a:pt x="274561" y="492048"/>
                  </a:lnTo>
                  <a:lnTo>
                    <a:pt x="257035" y="476910"/>
                  </a:lnTo>
                  <a:close/>
                </a:path>
                <a:path w="545464" h="553085">
                  <a:moveTo>
                    <a:pt x="466775" y="224942"/>
                  </a:moveTo>
                  <a:lnTo>
                    <a:pt x="465886" y="226098"/>
                  </a:lnTo>
                  <a:lnTo>
                    <a:pt x="483425" y="241223"/>
                  </a:lnTo>
                  <a:lnTo>
                    <a:pt x="484314" y="240068"/>
                  </a:lnTo>
                  <a:lnTo>
                    <a:pt x="466775" y="224942"/>
                  </a:lnTo>
                  <a:close/>
                </a:path>
                <a:path w="545464" h="553085">
                  <a:moveTo>
                    <a:pt x="296481" y="510959"/>
                  </a:moveTo>
                  <a:lnTo>
                    <a:pt x="295605" y="512114"/>
                  </a:lnTo>
                  <a:lnTo>
                    <a:pt x="313131" y="527240"/>
                  </a:lnTo>
                  <a:lnTo>
                    <a:pt x="314020" y="526084"/>
                  </a:lnTo>
                  <a:lnTo>
                    <a:pt x="296481" y="510959"/>
                  </a:lnTo>
                  <a:close/>
                </a:path>
                <a:path w="545464" h="553085">
                  <a:moveTo>
                    <a:pt x="506234" y="258978"/>
                  </a:moveTo>
                  <a:lnTo>
                    <a:pt x="505345" y="260134"/>
                  </a:lnTo>
                  <a:lnTo>
                    <a:pt x="522884" y="275272"/>
                  </a:lnTo>
                  <a:lnTo>
                    <a:pt x="523760" y="274116"/>
                  </a:lnTo>
                  <a:lnTo>
                    <a:pt x="506234" y="258978"/>
                  </a:lnTo>
                  <a:close/>
                </a:path>
                <a:path w="545464" h="553085">
                  <a:moveTo>
                    <a:pt x="335927" y="544957"/>
                  </a:moveTo>
                  <a:lnTo>
                    <a:pt x="335089" y="546150"/>
                  </a:lnTo>
                  <a:lnTo>
                    <a:pt x="341439" y="551129"/>
                  </a:lnTo>
                  <a:lnTo>
                    <a:pt x="349694" y="552488"/>
                  </a:lnTo>
                  <a:lnTo>
                    <a:pt x="354049" y="550913"/>
                  </a:lnTo>
                  <a:lnTo>
                    <a:pt x="349669" y="550913"/>
                  </a:lnTo>
                  <a:lnTo>
                    <a:pt x="341909" y="549643"/>
                  </a:lnTo>
                  <a:lnTo>
                    <a:pt x="335927" y="544957"/>
                  </a:lnTo>
                  <a:close/>
                </a:path>
                <a:path w="545464" h="553085">
                  <a:moveTo>
                    <a:pt x="356704" y="548360"/>
                  </a:moveTo>
                  <a:lnTo>
                    <a:pt x="349669" y="550913"/>
                  </a:lnTo>
                  <a:lnTo>
                    <a:pt x="354049" y="550913"/>
                  </a:lnTo>
                  <a:lnTo>
                    <a:pt x="357174" y="549783"/>
                  </a:lnTo>
                  <a:lnTo>
                    <a:pt x="356704" y="548360"/>
                  </a:lnTo>
                  <a:close/>
                </a:path>
                <a:path w="545464" h="553085">
                  <a:moveTo>
                    <a:pt x="542709" y="296176"/>
                  </a:moveTo>
                  <a:lnTo>
                    <a:pt x="541350" y="296595"/>
                  </a:lnTo>
                  <a:lnTo>
                    <a:pt x="543471" y="304177"/>
                  </a:lnTo>
                  <a:lnTo>
                    <a:pt x="541959" y="312331"/>
                  </a:lnTo>
                  <a:lnTo>
                    <a:pt x="535774" y="320395"/>
                  </a:lnTo>
                  <a:lnTo>
                    <a:pt x="536867" y="321348"/>
                  </a:lnTo>
                  <a:lnTo>
                    <a:pt x="543344" y="312889"/>
                  </a:lnTo>
                  <a:lnTo>
                    <a:pt x="544956" y="304228"/>
                  </a:lnTo>
                  <a:lnTo>
                    <a:pt x="542709" y="296176"/>
                  </a:lnTo>
                  <a:close/>
                </a:path>
                <a:path w="545464" h="553085">
                  <a:moveTo>
                    <a:pt x="518071" y="343509"/>
                  </a:moveTo>
                  <a:lnTo>
                    <a:pt x="503897" y="361988"/>
                  </a:lnTo>
                  <a:lnTo>
                    <a:pt x="505002" y="362940"/>
                  </a:lnTo>
                  <a:lnTo>
                    <a:pt x="519163" y="344449"/>
                  </a:lnTo>
                  <a:lnTo>
                    <a:pt x="518071" y="343509"/>
                  </a:lnTo>
                  <a:close/>
                </a:path>
                <a:path w="545464" h="553085">
                  <a:moveTo>
                    <a:pt x="486194" y="385102"/>
                  </a:moveTo>
                  <a:lnTo>
                    <a:pt x="472020" y="403580"/>
                  </a:lnTo>
                  <a:lnTo>
                    <a:pt x="473125" y="404533"/>
                  </a:lnTo>
                  <a:lnTo>
                    <a:pt x="487286" y="386041"/>
                  </a:lnTo>
                  <a:lnTo>
                    <a:pt x="486194" y="385102"/>
                  </a:lnTo>
                  <a:close/>
                </a:path>
                <a:path w="545464" h="553085">
                  <a:moveTo>
                    <a:pt x="454317" y="426694"/>
                  </a:moveTo>
                  <a:lnTo>
                    <a:pt x="440143" y="445173"/>
                  </a:lnTo>
                  <a:lnTo>
                    <a:pt x="441248" y="446125"/>
                  </a:lnTo>
                  <a:lnTo>
                    <a:pt x="455409" y="427634"/>
                  </a:lnTo>
                  <a:lnTo>
                    <a:pt x="454317" y="426694"/>
                  </a:lnTo>
                  <a:close/>
                </a:path>
                <a:path w="545464" h="553085">
                  <a:moveTo>
                    <a:pt x="422440" y="468287"/>
                  </a:moveTo>
                  <a:lnTo>
                    <a:pt x="408279" y="486765"/>
                  </a:lnTo>
                  <a:lnTo>
                    <a:pt x="409371" y="487718"/>
                  </a:lnTo>
                  <a:lnTo>
                    <a:pt x="423532" y="469226"/>
                  </a:lnTo>
                  <a:lnTo>
                    <a:pt x="422440" y="468287"/>
                  </a:lnTo>
                  <a:close/>
                </a:path>
                <a:path w="545464" h="553085">
                  <a:moveTo>
                    <a:pt x="390563" y="509879"/>
                  </a:moveTo>
                  <a:lnTo>
                    <a:pt x="376402" y="528370"/>
                  </a:lnTo>
                  <a:lnTo>
                    <a:pt x="377494" y="529310"/>
                  </a:lnTo>
                  <a:lnTo>
                    <a:pt x="391667" y="510819"/>
                  </a:lnTo>
                  <a:lnTo>
                    <a:pt x="390563" y="509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90025" y="1342225"/>
              <a:ext cx="200290" cy="242308"/>
            </a:xfrm>
            <a:prstGeom prst="rect">
              <a:avLst/>
            </a:prstGeom>
          </p:spPr>
        </p:pic>
      </p:grpSp>
      <p:sp>
        <p:nvSpPr>
          <p:cNvPr id="95" name="object 95"/>
          <p:cNvSpPr txBox="1"/>
          <p:nvPr/>
        </p:nvSpPr>
        <p:spPr>
          <a:xfrm rot="2400000">
            <a:off x="2861132" y="1574024"/>
            <a:ext cx="284664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150" spc="-1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0.150</a:t>
            </a:r>
            <a:endParaRPr sz="1150">
              <a:latin typeface="Liberation Sans Narrow"/>
              <a:cs typeface="Liberation Sans Narrow"/>
            </a:endParaRPr>
          </a:p>
        </p:txBody>
      </p:sp>
      <p:sp>
        <p:nvSpPr>
          <p:cNvPr id="97" name="object 9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54</a:t>
            </a:r>
          </a:p>
        </p:txBody>
      </p:sp>
      <p:sp>
        <p:nvSpPr>
          <p:cNvPr id="96" name="object 96"/>
          <p:cNvSpPr txBox="1"/>
          <p:nvPr/>
        </p:nvSpPr>
        <p:spPr>
          <a:xfrm rot="2400000">
            <a:off x="3069320" y="1747658"/>
            <a:ext cx="208242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5"/>
              </a:lnSpc>
            </a:pPr>
            <a:r>
              <a:rPr sz="900" spc="-14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9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0" y="0"/>
            <a:ext cx="1029335" cy="5634355"/>
          </a:xfrm>
          <a:custGeom>
            <a:avLst/>
            <a:gdLst/>
            <a:ahLst/>
            <a:cxnLst/>
            <a:rect l="l" t="t" r="r" b="b"/>
            <a:pathLst>
              <a:path w="1029335" h="5634355">
                <a:moveTo>
                  <a:pt x="1029039" y="0"/>
                </a:moveTo>
                <a:lnTo>
                  <a:pt x="0" y="0"/>
                </a:lnTo>
                <a:lnTo>
                  <a:pt x="0" y="5633999"/>
                </a:lnTo>
                <a:lnTo>
                  <a:pt x="1029039" y="5633999"/>
                </a:lnTo>
                <a:lnTo>
                  <a:pt x="1029039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38568" y="40260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38568" y="419205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38568" y="435803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72579" y="40260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72579" y="419205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72579" y="435803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06603" y="40260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06603" y="419205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6603" y="435803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4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11918" y="611454"/>
            <a:ext cx="100749" cy="129374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3334715" y="645604"/>
            <a:ext cx="396240" cy="97790"/>
            <a:chOff x="3334715" y="645604"/>
            <a:chExt cx="396240" cy="97790"/>
          </a:xfrm>
        </p:grpSpPr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37165" y="645617"/>
              <a:ext cx="138099" cy="9521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34715" y="645604"/>
              <a:ext cx="76504" cy="9737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6804" y="645604"/>
              <a:ext cx="84848" cy="9737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707129" y="651179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29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29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813644" y="610374"/>
            <a:ext cx="332740" cy="132715"/>
            <a:chOff x="3813644" y="610374"/>
            <a:chExt cx="332740" cy="132715"/>
          </a:xfrm>
        </p:grpSpPr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3644" y="610374"/>
              <a:ext cx="177825" cy="13260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016031" y="611174"/>
              <a:ext cx="22225" cy="130175"/>
            </a:xfrm>
            <a:custGeom>
              <a:avLst/>
              <a:gdLst/>
              <a:ahLst/>
              <a:cxnLst/>
              <a:rect l="l" t="t" r="r" b="b"/>
              <a:pathLst>
                <a:path w="22225" h="130175">
                  <a:moveTo>
                    <a:pt x="19469" y="36588"/>
                  </a:moveTo>
                  <a:lnTo>
                    <a:pt x="2184" y="36588"/>
                  </a:lnTo>
                  <a:lnTo>
                    <a:pt x="2184" y="129654"/>
                  </a:lnTo>
                  <a:lnTo>
                    <a:pt x="19469" y="129654"/>
                  </a:lnTo>
                  <a:lnTo>
                    <a:pt x="19469" y="36588"/>
                  </a:lnTo>
                  <a:close/>
                </a:path>
                <a:path w="22225" h="130175">
                  <a:moveTo>
                    <a:pt x="17487" y="0"/>
                  </a:moveTo>
                  <a:lnTo>
                    <a:pt x="4559" y="0"/>
                  </a:lnTo>
                  <a:lnTo>
                    <a:pt x="0" y="4800"/>
                  </a:lnTo>
                  <a:lnTo>
                    <a:pt x="0" y="16332"/>
                  </a:lnTo>
                  <a:lnTo>
                    <a:pt x="4165" y="20942"/>
                  </a:lnTo>
                  <a:lnTo>
                    <a:pt x="17487" y="20942"/>
                  </a:lnTo>
                  <a:lnTo>
                    <a:pt x="21856" y="16332"/>
                  </a:lnTo>
                  <a:lnTo>
                    <a:pt x="21653" y="10566"/>
                  </a:lnTo>
                  <a:lnTo>
                    <a:pt x="21653" y="4622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63872" y="645617"/>
              <a:ext cx="82461" cy="95211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28084" y="610374"/>
            <a:ext cx="195122" cy="132600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4529086" y="621042"/>
            <a:ext cx="57785" cy="122555"/>
          </a:xfrm>
          <a:custGeom>
            <a:avLst/>
            <a:gdLst/>
            <a:ahLst/>
            <a:cxnLst/>
            <a:rect l="l" t="t" r="r" b="b"/>
            <a:pathLst>
              <a:path w="57785" h="122554">
                <a:moveTo>
                  <a:pt x="32181" y="0"/>
                </a:moveTo>
                <a:lnTo>
                  <a:pt x="14897" y="4432"/>
                </a:lnTo>
                <a:lnTo>
                  <a:pt x="14897" y="26708"/>
                </a:lnTo>
                <a:lnTo>
                  <a:pt x="0" y="26708"/>
                </a:lnTo>
                <a:lnTo>
                  <a:pt x="0" y="39585"/>
                </a:lnTo>
                <a:lnTo>
                  <a:pt x="14897" y="39585"/>
                </a:lnTo>
                <a:lnTo>
                  <a:pt x="14897" y="101358"/>
                </a:lnTo>
                <a:lnTo>
                  <a:pt x="16890" y="109435"/>
                </a:lnTo>
                <a:lnTo>
                  <a:pt x="21653" y="114820"/>
                </a:lnTo>
                <a:lnTo>
                  <a:pt x="25831" y="119430"/>
                </a:lnTo>
                <a:lnTo>
                  <a:pt x="32588" y="121932"/>
                </a:lnTo>
                <a:lnTo>
                  <a:pt x="47485" y="121932"/>
                </a:lnTo>
                <a:lnTo>
                  <a:pt x="52857" y="120776"/>
                </a:lnTo>
                <a:lnTo>
                  <a:pt x="56235" y="119430"/>
                </a:lnTo>
                <a:lnTo>
                  <a:pt x="55435" y="106552"/>
                </a:lnTo>
                <a:lnTo>
                  <a:pt x="53047" y="107327"/>
                </a:lnTo>
                <a:lnTo>
                  <a:pt x="49872" y="107899"/>
                </a:lnTo>
                <a:lnTo>
                  <a:pt x="35559" y="107899"/>
                </a:lnTo>
                <a:lnTo>
                  <a:pt x="32181" y="101358"/>
                </a:lnTo>
                <a:lnTo>
                  <a:pt x="32181" y="39585"/>
                </a:lnTo>
                <a:lnTo>
                  <a:pt x="57226" y="39585"/>
                </a:lnTo>
                <a:lnTo>
                  <a:pt x="57226" y="26708"/>
                </a:lnTo>
                <a:lnTo>
                  <a:pt x="32181" y="26708"/>
                </a:lnTo>
                <a:lnTo>
                  <a:pt x="32181" y="0"/>
                </a:lnTo>
                <a:close/>
              </a:path>
            </a:pathLst>
          </a:custGeom>
          <a:solidFill>
            <a:srgbClr val="C49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5484380" y="3338423"/>
            <a:ext cx="1212850" cy="1233805"/>
            <a:chOff x="5484380" y="3338423"/>
            <a:chExt cx="1212850" cy="1233805"/>
          </a:xfrm>
        </p:grpSpPr>
        <p:sp>
          <p:nvSpPr>
            <p:cNvPr id="61" name="object 61"/>
            <p:cNvSpPr/>
            <p:nvPr/>
          </p:nvSpPr>
          <p:spPr>
            <a:xfrm>
              <a:off x="5652135" y="350436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84380" y="3338423"/>
              <a:ext cx="1212557" cy="123368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88482" y="3542385"/>
              <a:ext cx="681989" cy="703846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1501508" y="3516912"/>
            <a:ext cx="2123440" cy="1235710"/>
            <a:chOff x="1501508" y="3516912"/>
            <a:chExt cx="2123440" cy="1235710"/>
          </a:xfrm>
        </p:grpSpPr>
        <p:sp>
          <p:nvSpPr>
            <p:cNvPr id="65" name="object 65"/>
            <p:cNvSpPr/>
            <p:nvPr/>
          </p:nvSpPr>
          <p:spPr>
            <a:xfrm>
              <a:off x="2579547" y="368311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11844" y="3518497"/>
              <a:ext cx="1212557" cy="123368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615882" y="372112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7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16390" y="375688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668322" y="368298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1508" y="3516912"/>
              <a:ext cx="1212557" cy="123368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705457" y="372099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705165" y="375676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38629" y="3819487"/>
              <a:ext cx="172999" cy="79768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761629" y="4254309"/>
              <a:ext cx="346710" cy="63500"/>
            </a:xfrm>
            <a:custGeom>
              <a:avLst/>
              <a:gdLst/>
              <a:ahLst/>
              <a:cxnLst/>
              <a:rect l="l" t="t" r="r" b="b"/>
              <a:pathLst>
                <a:path w="346710" h="63500">
                  <a:moveTo>
                    <a:pt x="38252" y="62471"/>
                  </a:moveTo>
                  <a:lnTo>
                    <a:pt x="37033" y="60185"/>
                  </a:lnTo>
                  <a:lnTo>
                    <a:pt x="35636" y="54546"/>
                  </a:lnTo>
                  <a:lnTo>
                    <a:pt x="32334" y="40081"/>
                  </a:lnTo>
                  <a:lnTo>
                    <a:pt x="30251" y="36741"/>
                  </a:lnTo>
                  <a:lnTo>
                    <a:pt x="29641" y="35763"/>
                  </a:lnTo>
                  <a:lnTo>
                    <a:pt x="25120" y="34188"/>
                  </a:lnTo>
                  <a:lnTo>
                    <a:pt x="25120" y="33921"/>
                  </a:lnTo>
                  <a:lnTo>
                    <a:pt x="31292" y="31800"/>
                  </a:lnTo>
                  <a:lnTo>
                    <a:pt x="32105" y="30924"/>
                  </a:lnTo>
                  <a:lnTo>
                    <a:pt x="36156" y="26619"/>
                  </a:lnTo>
                  <a:lnTo>
                    <a:pt x="36156" y="14224"/>
                  </a:lnTo>
                  <a:lnTo>
                    <a:pt x="34417" y="10185"/>
                  </a:lnTo>
                  <a:lnTo>
                    <a:pt x="32677" y="8597"/>
                  </a:lnTo>
                  <a:lnTo>
                    <a:pt x="28511" y="4775"/>
                  </a:lnTo>
                  <a:lnTo>
                    <a:pt x="28511" y="12026"/>
                  </a:lnTo>
                  <a:lnTo>
                    <a:pt x="28511" y="26441"/>
                  </a:lnTo>
                  <a:lnTo>
                    <a:pt x="23469" y="30924"/>
                  </a:lnTo>
                  <a:lnTo>
                    <a:pt x="7645" y="30924"/>
                  </a:lnTo>
                  <a:lnTo>
                    <a:pt x="7645" y="9309"/>
                  </a:lnTo>
                  <a:lnTo>
                    <a:pt x="8864" y="8953"/>
                  </a:lnTo>
                  <a:lnTo>
                    <a:pt x="11391" y="8597"/>
                  </a:lnTo>
                  <a:lnTo>
                    <a:pt x="15125" y="8597"/>
                  </a:lnTo>
                  <a:lnTo>
                    <a:pt x="23037" y="8686"/>
                  </a:lnTo>
                  <a:lnTo>
                    <a:pt x="28511" y="12026"/>
                  </a:lnTo>
                  <a:lnTo>
                    <a:pt x="28511" y="4775"/>
                  </a:lnTo>
                  <a:lnTo>
                    <a:pt x="27901" y="4203"/>
                  </a:lnTo>
                  <a:lnTo>
                    <a:pt x="22606" y="2705"/>
                  </a:lnTo>
                  <a:lnTo>
                    <a:pt x="9385" y="2705"/>
                  </a:lnTo>
                  <a:lnTo>
                    <a:pt x="3911" y="3149"/>
                  </a:lnTo>
                  <a:lnTo>
                    <a:pt x="0" y="3937"/>
                  </a:lnTo>
                  <a:lnTo>
                    <a:pt x="0" y="62471"/>
                  </a:lnTo>
                  <a:lnTo>
                    <a:pt x="7645" y="62471"/>
                  </a:lnTo>
                  <a:lnTo>
                    <a:pt x="7645" y="36741"/>
                  </a:lnTo>
                  <a:lnTo>
                    <a:pt x="14770" y="36741"/>
                  </a:lnTo>
                  <a:lnTo>
                    <a:pt x="21640" y="36995"/>
                  </a:lnTo>
                  <a:lnTo>
                    <a:pt x="24777" y="40170"/>
                  </a:lnTo>
                  <a:lnTo>
                    <a:pt x="26517" y="48285"/>
                  </a:lnTo>
                  <a:lnTo>
                    <a:pt x="28079" y="55689"/>
                  </a:lnTo>
                  <a:lnTo>
                    <a:pt x="29464" y="60794"/>
                  </a:lnTo>
                  <a:lnTo>
                    <a:pt x="30340" y="62471"/>
                  </a:lnTo>
                  <a:lnTo>
                    <a:pt x="38252" y="62471"/>
                  </a:lnTo>
                  <a:close/>
                </a:path>
                <a:path w="346710" h="63500">
                  <a:moveTo>
                    <a:pt x="77800" y="62458"/>
                  </a:moveTo>
                  <a:lnTo>
                    <a:pt x="77368" y="59550"/>
                  </a:lnTo>
                  <a:lnTo>
                    <a:pt x="77241" y="57111"/>
                  </a:lnTo>
                  <a:lnTo>
                    <a:pt x="77190" y="40563"/>
                  </a:lnTo>
                  <a:lnTo>
                    <a:pt x="77190" y="27724"/>
                  </a:lnTo>
                  <a:lnTo>
                    <a:pt x="76073" y="24561"/>
                  </a:lnTo>
                  <a:lnTo>
                    <a:pt x="74066" y="18834"/>
                  </a:lnTo>
                  <a:lnTo>
                    <a:pt x="69811" y="18834"/>
                  </a:lnTo>
                  <a:lnTo>
                    <a:pt x="69811" y="40652"/>
                  </a:lnTo>
                  <a:lnTo>
                    <a:pt x="69811" y="48882"/>
                  </a:lnTo>
                  <a:lnTo>
                    <a:pt x="69456" y="50558"/>
                  </a:lnTo>
                  <a:lnTo>
                    <a:pt x="68148" y="54190"/>
                  </a:lnTo>
                  <a:lnTo>
                    <a:pt x="64757" y="57721"/>
                  </a:lnTo>
                  <a:lnTo>
                    <a:pt x="55283" y="57721"/>
                  </a:lnTo>
                  <a:lnTo>
                    <a:pt x="51981" y="55422"/>
                  </a:lnTo>
                  <a:lnTo>
                    <a:pt x="51981" y="41973"/>
                  </a:lnTo>
                  <a:lnTo>
                    <a:pt x="61455" y="40563"/>
                  </a:lnTo>
                  <a:lnTo>
                    <a:pt x="69811" y="40652"/>
                  </a:lnTo>
                  <a:lnTo>
                    <a:pt x="69811" y="18834"/>
                  </a:lnTo>
                  <a:lnTo>
                    <a:pt x="55981" y="18834"/>
                  </a:lnTo>
                  <a:lnTo>
                    <a:pt x="50850" y="20332"/>
                  </a:lnTo>
                  <a:lnTo>
                    <a:pt x="47294" y="22618"/>
                  </a:lnTo>
                  <a:lnTo>
                    <a:pt x="49123" y="27724"/>
                  </a:lnTo>
                  <a:lnTo>
                    <a:pt x="52070" y="25793"/>
                  </a:lnTo>
                  <a:lnTo>
                    <a:pt x="56159" y="24561"/>
                  </a:lnTo>
                  <a:lnTo>
                    <a:pt x="68592" y="24561"/>
                  </a:lnTo>
                  <a:lnTo>
                    <a:pt x="69634" y="30886"/>
                  </a:lnTo>
                  <a:lnTo>
                    <a:pt x="69634" y="35369"/>
                  </a:lnTo>
                  <a:lnTo>
                    <a:pt x="58813" y="36322"/>
                  </a:lnTo>
                  <a:lnTo>
                    <a:pt x="50888" y="39331"/>
                  </a:lnTo>
                  <a:lnTo>
                    <a:pt x="45999" y="44323"/>
                  </a:lnTo>
                  <a:lnTo>
                    <a:pt x="44335" y="51181"/>
                  </a:lnTo>
                  <a:lnTo>
                    <a:pt x="44335" y="57378"/>
                  </a:lnTo>
                  <a:lnTo>
                    <a:pt x="48768" y="63449"/>
                  </a:lnTo>
                  <a:lnTo>
                    <a:pt x="63195" y="63449"/>
                  </a:lnTo>
                  <a:lnTo>
                    <a:pt x="67716" y="60363"/>
                  </a:lnTo>
                  <a:lnTo>
                    <a:pt x="69621" y="57721"/>
                  </a:lnTo>
                  <a:lnTo>
                    <a:pt x="70065" y="57111"/>
                  </a:lnTo>
                  <a:lnTo>
                    <a:pt x="70243" y="57111"/>
                  </a:lnTo>
                  <a:lnTo>
                    <a:pt x="70929" y="62458"/>
                  </a:lnTo>
                  <a:lnTo>
                    <a:pt x="77800" y="62458"/>
                  </a:lnTo>
                  <a:close/>
                </a:path>
                <a:path w="346710" h="63500">
                  <a:moveTo>
                    <a:pt x="97053" y="19837"/>
                  </a:moveTo>
                  <a:lnTo>
                    <a:pt x="89496" y="19837"/>
                  </a:lnTo>
                  <a:lnTo>
                    <a:pt x="89496" y="62471"/>
                  </a:lnTo>
                  <a:lnTo>
                    <a:pt x="97053" y="62471"/>
                  </a:lnTo>
                  <a:lnTo>
                    <a:pt x="97053" y="19837"/>
                  </a:lnTo>
                  <a:close/>
                </a:path>
                <a:path w="346710" h="63500">
                  <a:moveTo>
                    <a:pt x="98107" y="10553"/>
                  </a:moveTo>
                  <a:lnTo>
                    <a:pt x="98018" y="5181"/>
                  </a:lnTo>
                  <a:lnTo>
                    <a:pt x="96189" y="3073"/>
                  </a:lnTo>
                  <a:lnTo>
                    <a:pt x="90538" y="3073"/>
                  </a:lnTo>
                  <a:lnTo>
                    <a:pt x="88620" y="5181"/>
                  </a:lnTo>
                  <a:lnTo>
                    <a:pt x="88544" y="10553"/>
                  </a:lnTo>
                  <a:lnTo>
                    <a:pt x="90373" y="12661"/>
                  </a:lnTo>
                  <a:lnTo>
                    <a:pt x="96189" y="12661"/>
                  </a:lnTo>
                  <a:lnTo>
                    <a:pt x="98107" y="10553"/>
                  </a:lnTo>
                  <a:close/>
                </a:path>
                <a:path w="346710" h="63500">
                  <a:moveTo>
                    <a:pt x="145554" y="22453"/>
                  </a:moveTo>
                  <a:lnTo>
                    <a:pt x="136512" y="18846"/>
                  </a:lnTo>
                  <a:lnTo>
                    <a:pt x="123825" y="18846"/>
                  </a:lnTo>
                  <a:lnTo>
                    <a:pt x="118960" y="22898"/>
                  </a:lnTo>
                  <a:lnTo>
                    <a:pt x="116865" y="26860"/>
                  </a:lnTo>
                  <a:lnTo>
                    <a:pt x="116611" y="26860"/>
                  </a:lnTo>
                  <a:lnTo>
                    <a:pt x="116255" y="19837"/>
                  </a:lnTo>
                  <a:lnTo>
                    <a:pt x="109486" y="19837"/>
                  </a:lnTo>
                  <a:lnTo>
                    <a:pt x="109829" y="26974"/>
                  </a:lnTo>
                  <a:lnTo>
                    <a:pt x="109829" y="62471"/>
                  </a:lnTo>
                  <a:lnTo>
                    <a:pt x="117386" y="62471"/>
                  </a:lnTo>
                  <a:lnTo>
                    <a:pt x="117386" y="35496"/>
                  </a:lnTo>
                  <a:lnTo>
                    <a:pt x="117652" y="34175"/>
                  </a:lnTo>
                  <a:lnTo>
                    <a:pt x="119392" y="28803"/>
                  </a:lnTo>
                  <a:lnTo>
                    <a:pt x="123215" y="25273"/>
                  </a:lnTo>
                  <a:lnTo>
                    <a:pt x="135382" y="25273"/>
                  </a:lnTo>
                  <a:lnTo>
                    <a:pt x="137998" y="31000"/>
                  </a:lnTo>
                  <a:lnTo>
                    <a:pt x="137998" y="62471"/>
                  </a:lnTo>
                  <a:lnTo>
                    <a:pt x="145554" y="62471"/>
                  </a:lnTo>
                  <a:lnTo>
                    <a:pt x="145554" y="22453"/>
                  </a:lnTo>
                  <a:close/>
                </a:path>
                <a:path w="346710" h="63500">
                  <a:moveTo>
                    <a:pt x="220941" y="40627"/>
                  </a:moveTo>
                  <a:lnTo>
                    <a:pt x="219671" y="31800"/>
                  </a:lnTo>
                  <a:lnTo>
                    <a:pt x="216065" y="25006"/>
                  </a:lnTo>
                  <a:lnTo>
                    <a:pt x="213296" y="22758"/>
                  </a:lnTo>
                  <a:lnTo>
                    <a:pt x="213296" y="32334"/>
                  </a:lnTo>
                  <a:lnTo>
                    <a:pt x="213296" y="50685"/>
                  </a:lnTo>
                  <a:lnTo>
                    <a:pt x="208597" y="57302"/>
                  </a:lnTo>
                  <a:lnTo>
                    <a:pt x="194945" y="57302"/>
                  </a:lnTo>
                  <a:lnTo>
                    <a:pt x="192773" y="55537"/>
                  </a:lnTo>
                  <a:lnTo>
                    <a:pt x="190512" y="53682"/>
                  </a:lnTo>
                  <a:lnTo>
                    <a:pt x="189039" y="48209"/>
                  </a:lnTo>
                  <a:lnTo>
                    <a:pt x="188772" y="47332"/>
                  </a:lnTo>
                  <a:lnTo>
                    <a:pt x="188696" y="36474"/>
                  </a:lnTo>
                  <a:lnTo>
                    <a:pt x="188950" y="35509"/>
                  </a:lnTo>
                  <a:lnTo>
                    <a:pt x="189128" y="34531"/>
                  </a:lnTo>
                  <a:lnTo>
                    <a:pt x="190690" y="28625"/>
                  </a:lnTo>
                  <a:lnTo>
                    <a:pt x="193294" y="26682"/>
                  </a:lnTo>
                  <a:lnTo>
                    <a:pt x="195554" y="25006"/>
                  </a:lnTo>
                  <a:lnTo>
                    <a:pt x="208940" y="25006"/>
                  </a:lnTo>
                  <a:lnTo>
                    <a:pt x="213296" y="32334"/>
                  </a:lnTo>
                  <a:lnTo>
                    <a:pt x="213296" y="22758"/>
                  </a:lnTo>
                  <a:lnTo>
                    <a:pt x="210388" y="20447"/>
                  </a:lnTo>
                  <a:lnTo>
                    <a:pt x="203212" y="18846"/>
                  </a:lnTo>
                  <a:lnTo>
                    <a:pt x="196430" y="18846"/>
                  </a:lnTo>
                  <a:lnTo>
                    <a:pt x="191566" y="21932"/>
                  </a:lnTo>
                  <a:lnTo>
                    <a:pt x="188861" y="26682"/>
                  </a:lnTo>
                  <a:lnTo>
                    <a:pt x="188696" y="26682"/>
                  </a:lnTo>
                  <a:lnTo>
                    <a:pt x="188696" y="0"/>
                  </a:lnTo>
                  <a:lnTo>
                    <a:pt x="181038" y="0"/>
                  </a:lnTo>
                  <a:lnTo>
                    <a:pt x="180962" y="59563"/>
                  </a:lnTo>
                  <a:lnTo>
                    <a:pt x="180695" y="62471"/>
                  </a:lnTo>
                  <a:lnTo>
                    <a:pt x="187388" y="62471"/>
                  </a:lnTo>
                  <a:lnTo>
                    <a:pt x="187731" y="55537"/>
                  </a:lnTo>
                  <a:lnTo>
                    <a:pt x="187909" y="55537"/>
                  </a:lnTo>
                  <a:lnTo>
                    <a:pt x="191122" y="61087"/>
                  </a:lnTo>
                  <a:lnTo>
                    <a:pt x="195999" y="63461"/>
                  </a:lnTo>
                  <a:lnTo>
                    <a:pt x="202082" y="63461"/>
                  </a:lnTo>
                  <a:lnTo>
                    <a:pt x="208940" y="62039"/>
                  </a:lnTo>
                  <a:lnTo>
                    <a:pt x="214998" y="57772"/>
                  </a:lnTo>
                  <a:lnTo>
                    <a:pt x="215265" y="57302"/>
                  </a:lnTo>
                  <a:lnTo>
                    <a:pt x="219290" y="50634"/>
                  </a:lnTo>
                  <a:lnTo>
                    <a:pt x="220941" y="40627"/>
                  </a:lnTo>
                  <a:close/>
                </a:path>
                <a:path w="346710" h="63500">
                  <a:moveTo>
                    <a:pt x="268757" y="41148"/>
                  </a:moveTo>
                  <a:lnTo>
                    <a:pt x="267258" y="31902"/>
                  </a:lnTo>
                  <a:lnTo>
                    <a:pt x="263105" y="24879"/>
                  </a:lnTo>
                  <a:lnTo>
                    <a:pt x="262915" y="24739"/>
                  </a:lnTo>
                  <a:lnTo>
                    <a:pt x="261023" y="23418"/>
                  </a:lnTo>
                  <a:lnTo>
                    <a:pt x="261023" y="49885"/>
                  </a:lnTo>
                  <a:lnTo>
                    <a:pt x="256501" y="57734"/>
                  </a:lnTo>
                  <a:lnTo>
                    <a:pt x="239725" y="57734"/>
                  </a:lnTo>
                  <a:lnTo>
                    <a:pt x="235419" y="49885"/>
                  </a:lnTo>
                  <a:lnTo>
                    <a:pt x="235381" y="33743"/>
                  </a:lnTo>
                  <a:lnTo>
                    <a:pt x="238772" y="24739"/>
                  </a:lnTo>
                  <a:lnTo>
                    <a:pt x="257543" y="24739"/>
                  </a:lnTo>
                  <a:lnTo>
                    <a:pt x="260985" y="33743"/>
                  </a:lnTo>
                  <a:lnTo>
                    <a:pt x="261023" y="49885"/>
                  </a:lnTo>
                  <a:lnTo>
                    <a:pt x="261023" y="23418"/>
                  </a:lnTo>
                  <a:lnTo>
                    <a:pt x="256717" y="20408"/>
                  </a:lnTo>
                  <a:lnTo>
                    <a:pt x="248589" y="18846"/>
                  </a:lnTo>
                  <a:lnTo>
                    <a:pt x="240512" y="20358"/>
                  </a:lnTo>
                  <a:lnTo>
                    <a:pt x="233845" y="24739"/>
                  </a:lnTo>
                  <a:lnTo>
                    <a:pt x="229311" y="31788"/>
                  </a:lnTo>
                  <a:lnTo>
                    <a:pt x="227647" y="41325"/>
                  </a:lnTo>
                  <a:lnTo>
                    <a:pt x="229196" y="50596"/>
                  </a:lnTo>
                  <a:lnTo>
                    <a:pt x="233464" y="57556"/>
                  </a:lnTo>
                  <a:lnTo>
                    <a:pt x="239814" y="61937"/>
                  </a:lnTo>
                  <a:lnTo>
                    <a:pt x="247637" y="63449"/>
                  </a:lnTo>
                  <a:lnTo>
                    <a:pt x="255041" y="62191"/>
                  </a:lnTo>
                  <a:lnTo>
                    <a:pt x="261848" y="58229"/>
                  </a:lnTo>
                  <a:lnTo>
                    <a:pt x="262191" y="57734"/>
                  </a:lnTo>
                  <a:lnTo>
                    <a:pt x="266827" y="51295"/>
                  </a:lnTo>
                  <a:lnTo>
                    <a:pt x="268757" y="41148"/>
                  </a:lnTo>
                  <a:close/>
                </a:path>
                <a:path w="346710" h="63500">
                  <a:moveTo>
                    <a:pt x="316560" y="41148"/>
                  </a:moveTo>
                  <a:lnTo>
                    <a:pt x="315061" y="31902"/>
                  </a:lnTo>
                  <a:lnTo>
                    <a:pt x="310908" y="24879"/>
                  </a:lnTo>
                  <a:lnTo>
                    <a:pt x="310718" y="24739"/>
                  </a:lnTo>
                  <a:lnTo>
                    <a:pt x="308825" y="23418"/>
                  </a:lnTo>
                  <a:lnTo>
                    <a:pt x="308825" y="49885"/>
                  </a:lnTo>
                  <a:lnTo>
                    <a:pt x="304304" y="57734"/>
                  </a:lnTo>
                  <a:lnTo>
                    <a:pt x="287528" y="57734"/>
                  </a:lnTo>
                  <a:lnTo>
                    <a:pt x="283222" y="49885"/>
                  </a:lnTo>
                  <a:lnTo>
                    <a:pt x="283184" y="33743"/>
                  </a:lnTo>
                  <a:lnTo>
                    <a:pt x="286575" y="24739"/>
                  </a:lnTo>
                  <a:lnTo>
                    <a:pt x="305346" y="24739"/>
                  </a:lnTo>
                  <a:lnTo>
                    <a:pt x="308787" y="33743"/>
                  </a:lnTo>
                  <a:lnTo>
                    <a:pt x="308825" y="49885"/>
                  </a:lnTo>
                  <a:lnTo>
                    <a:pt x="308825" y="23418"/>
                  </a:lnTo>
                  <a:lnTo>
                    <a:pt x="304520" y="20408"/>
                  </a:lnTo>
                  <a:lnTo>
                    <a:pt x="296392" y="18846"/>
                  </a:lnTo>
                  <a:lnTo>
                    <a:pt x="288315" y="20358"/>
                  </a:lnTo>
                  <a:lnTo>
                    <a:pt x="281647" y="24739"/>
                  </a:lnTo>
                  <a:lnTo>
                    <a:pt x="277114" y="31788"/>
                  </a:lnTo>
                  <a:lnTo>
                    <a:pt x="275450" y="41325"/>
                  </a:lnTo>
                  <a:lnTo>
                    <a:pt x="276999" y="50596"/>
                  </a:lnTo>
                  <a:lnTo>
                    <a:pt x="281266" y="57556"/>
                  </a:lnTo>
                  <a:lnTo>
                    <a:pt x="287616" y="61937"/>
                  </a:lnTo>
                  <a:lnTo>
                    <a:pt x="295440" y="63449"/>
                  </a:lnTo>
                  <a:lnTo>
                    <a:pt x="302844" y="62191"/>
                  </a:lnTo>
                  <a:lnTo>
                    <a:pt x="309651" y="58229"/>
                  </a:lnTo>
                  <a:lnTo>
                    <a:pt x="309994" y="57734"/>
                  </a:lnTo>
                  <a:lnTo>
                    <a:pt x="314629" y="51295"/>
                  </a:lnTo>
                  <a:lnTo>
                    <a:pt x="316560" y="41148"/>
                  </a:lnTo>
                  <a:close/>
                </a:path>
                <a:path w="346710" h="63500">
                  <a:moveTo>
                    <a:pt x="346354" y="19837"/>
                  </a:moveTo>
                  <a:lnTo>
                    <a:pt x="335407" y="19837"/>
                  </a:lnTo>
                  <a:lnTo>
                    <a:pt x="335407" y="7594"/>
                  </a:lnTo>
                  <a:lnTo>
                    <a:pt x="327837" y="9626"/>
                  </a:lnTo>
                  <a:lnTo>
                    <a:pt x="327837" y="19837"/>
                  </a:lnTo>
                  <a:lnTo>
                    <a:pt x="321322" y="19837"/>
                  </a:lnTo>
                  <a:lnTo>
                    <a:pt x="321322" y="25730"/>
                  </a:lnTo>
                  <a:lnTo>
                    <a:pt x="327837" y="25730"/>
                  </a:lnTo>
                  <a:lnTo>
                    <a:pt x="327837" y="54025"/>
                  </a:lnTo>
                  <a:lnTo>
                    <a:pt x="328714" y="57734"/>
                  </a:lnTo>
                  <a:lnTo>
                    <a:pt x="330796" y="60198"/>
                  </a:lnTo>
                  <a:lnTo>
                    <a:pt x="332625" y="62306"/>
                  </a:lnTo>
                  <a:lnTo>
                    <a:pt x="335584" y="63449"/>
                  </a:lnTo>
                  <a:lnTo>
                    <a:pt x="342099" y="63449"/>
                  </a:lnTo>
                  <a:lnTo>
                    <a:pt x="344449" y="62928"/>
                  </a:lnTo>
                  <a:lnTo>
                    <a:pt x="345922" y="62306"/>
                  </a:lnTo>
                  <a:lnTo>
                    <a:pt x="345579" y="56413"/>
                  </a:lnTo>
                  <a:lnTo>
                    <a:pt x="344525" y="56769"/>
                  </a:lnTo>
                  <a:lnTo>
                    <a:pt x="343141" y="57023"/>
                  </a:lnTo>
                  <a:lnTo>
                    <a:pt x="336880" y="57023"/>
                  </a:lnTo>
                  <a:lnTo>
                    <a:pt x="335407" y="54025"/>
                  </a:lnTo>
                  <a:lnTo>
                    <a:pt x="335407" y="25730"/>
                  </a:lnTo>
                  <a:lnTo>
                    <a:pt x="346354" y="25730"/>
                  </a:lnTo>
                  <a:lnTo>
                    <a:pt x="346354" y="19837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39670" y="4254309"/>
              <a:ext cx="152577" cy="80835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4048137" y="1706753"/>
            <a:ext cx="2464435" cy="2877820"/>
            <a:chOff x="4048137" y="1706753"/>
            <a:chExt cx="2464435" cy="2877820"/>
          </a:xfrm>
        </p:grpSpPr>
        <p:sp>
          <p:nvSpPr>
            <p:cNvPr id="77" name="object 77"/>
            <p:cNvSpPr/>
            <p:nvPr/>
          </p:nvSpPr>
          <p:spPr>
            <a:xfrm>
              <a:off x="4726965" y="3516769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61230" y="3350704"/>
              <a:ext cx="1210437" cy="123367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764100" y="3554793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63808" y="3590556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16398" y="3620224"/>
              <a:ext cx="172999" cy="7976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827054" y="4002760"/>
              <a:ext cx="559435" cy="63500"/>
            </a:xfrm>
            <a:custGeom>
              <a:avLst/>
              <a:gdLst/>
              <a:ahLst/>
              <a:cxnLst/>
              <a:rect l="l" t="t" r="r" b="b"/>
              <a:pathLst>
                <a:path w="559435" h="63500">
                  <a:moveTo>
                    <a:pt x="38239" y="62471"/>
                  </a:moveTo>
                  <a:lnTo>
                    <a:pt x="37033" y="60185"/>
                  </a:lnTo>
                  <a:lnTo>
                    <a:pt x="35636" y="54546"/>
                  </a:lnTo>
                  <a:lnTo>
                    <a:pt x="32334" y="40081"/>
                  </a:lnTo>
                  <a:lnTo>
                    <a:pt x="30251" y="36741"/>
                  </a:lnTo>
                  <a:lnTo>
                    <a:pt x="29641" y="35763"/>
                  </a:lnTo>
                  <a:lnTo>
                    <a:pt x="25120" y="34188"/>
                  </a:lnTo>
                  <a:lnTo>
                    <a:pt x="25120" y="33921"/>
                  </a:lnTo>
                  <a:lnTo>
                    <a:pt x="31292" y="31800"/>
                  </a:lnTo>
                  <a:lnTo>
                    <a:pt x="32105" y="30924"/>
                  </a:lnTo>
                  <a:lnTo>
                    <a:pt x="36156" y="26619"/>
                  </a:lnTo>
                  <a:lnTo>
                    <a:pt x="36156" y="14224"/>
                  </a:lnTo>
                  <a:lnTo>
                    <a:pt x="34417" y="10185"/>
                  </a:lnTo>
                  <a:lnTo>
                    <a:pt x="32677" y="8597"/>
                  </a:lnTo>
                  <a:lnTo>
                    <a:pt x="28511" y="4775"/>
                  </a:lnTo>
                  <a:lnTo>
                    <a:pt x="28511" y="12026"/>
                  </a:lnTo>
                  <a:lnTo>
                    <a:pt x="28511" y="26441"/>
                  </a:lnTo>
                  <a:lnTo>
                    <a:pt x="23469" y="30924"/>
                  </a:lnTo>
                  <a:lnTo>
                    <a:pt x="7645" y="30924"/>
                  </a:lnTo>
                  <a:lnTo>
                    <a:pt x="7645" y="9309"/>
                  </a:lnTo>
                  <a:lnTo>
                    <a:pt x="8864" y="8953"/>
                  </a:lnTo>
                  <a:lnTo>
                    <a:pt x="11391" y="8597"/>
                  </a:lnTo>
                  <a:lnTo>
                    <a:pt x="15125" y="8597"/>
                  </a:lnTo>
                  <a:lnTo>
                    <a:pt x="23037" y="8686"/>
                  </a:lnTo>
                  <a:lnTo>
                    <a:pt x="28511" y="12026"/>
                  </a:lnTo>
                  <a:lnTo>
                    <a:pt x="28511" y="4775"/>
                  </a:lnTo>
                  <a:lnTo>
                    <a:pt x="27901" y="4203"/>
                  </a:lnTo>
                  <a:lnTo>
                    <a:pt x="22606" y="2705"/>
                  </a:lnTo>
                  <a:lnTo>
                    <a:pt x="9385" y="2705"/>
                  </a:lnTo>
                  <a:lnTo>
                    <a:pt x="3911" y="3149"/>
                  </a:lnTo>
                  <a:lnTo>
                    <a:pt x="0" y="3937"/>
                  </a:lnTo>
                  <a:lnTo>
                    <a:pt x="0" y="62471"/>
                  </a:lnTo>
                  <a:lnTo>
                    <a:pt x="7645" y="62471"/>
                  </a:lnTo>
                  <a:lnTo>
                    <a:pt x="7645" y="36741"/>
                  </a:lnTo>
                  <a:lnTo>
                    <a:pt x="14782" y="36741"/>
                  </a:lnTo>
                  <a:lnTo>
                    <a:pt x="21640" y="36995"/>
                  </a:lnTo>
                  <a:lnTo>
                    <a:pt x="24777" y="40170"/>
                  </a:lnTo>
                  <a:lnTo>
                    <a:pt x="26517" y="48285"/>
                  </a:lnTo>
                  <a:lnTo>
                    <a:pt x="28079" y="55689"/>
                  </a:lnTo>
                  <a:lnTo>
                    <a:pt x="29464" y="60794"/>
                  </a:lnTo>
                  <a:lnTo>
                    <a:pt x="30340" y="62471"/>
                  </a:lnTo>
                  <a:lnTo>
                    <a:pt x="38239" y="62471"/>
                  </a:lnTo>
                  <a:close/>
                </a:path>
                <a:path w="559435" h="63500">
                  <a:moveTo>
                    <a:pt x="77800" y="62471"/>
                  </a:moveTo>
                  <a:lnTo>
                    <a:pt x="77368" y="59563"/>
                  </a:lnTo>
                  <a:lnTo>
                    <a:pt x="77241" y="57124"/>
                  </a:lnTo>
                  <a:lnTo>
                    <a:pt x="77190" y="40576"/>
                  </a:lnTo>
                  <a:lnTo>
                    <a:pt x="77190" y="27736"/>
                  </a:lnTo>
                  <a:lnTo>
                    <a:pt x="76073" y="24574"/>
                  </a:lnTo>
                  <a:lnTo>
                    <a:pt x="74066" y="18846"/>
                  </a:lnTo>
                  <a:lnTo>
                    <a:pt x="69811" y="18846"/>
                  </a:lnTo>
                  <a:lnTo>
                    <a:pt x="69811" y="40665"/>
                  </a:lnTo>
                  <a:lnTo>
                    <a:pt x="69811" y="48895"/>
                  </a:lnTo>
                  <a:lnTo>
                    <a:pt x="69456" y="50571"/>
                  </a:lnTo>
                  <a:lnTo>
                    <a:pt x="68148" y="54203"/>
                  </a:lnTo>
                  <a:lnTo>
                    <a:pt x="64757" y="57734"/>
                  </a:lnTo>
                  <a:lnTo>
                    <a:pt x="55283" y="57734"/>
                  </a:lnTo>
                  <a:lnTo>
                    <a:pt x="51981" y="55435"/>
                  </a:lnTo>
                  <a:lnTo>
                    <a:pt x="51981" y="41986"/>
                  </a:lnTo>
                  <a:lnTo>
                    <a:pt x="61455" y="40576"/>
                  </a:lnTo>
                  <a:lnTo>
                    <a:pt x="69811" y="40665"/>
                  </a:lnTo>
                  <a:lnTo>
                    <a:pt x="69811" y="18846"/>
                  </a:lnTo>
                  <a:lnTo>
                    <a:pt x="55981" y="18846"/>
                  </a:lnTo>
                  <a:lnTo>
                    <a:pt x="50850" y="20345"/>
                  </a:lnTo>
                  <a:lnTo>
                    <a:pt x="47294" y="22631"/>
                  </a:lnTo>
                  <a:lnTo>
                    <a:pt x="49123" y="27736"/>
                  </a:lnTo>
                  <a:lnTo>
                    <a:pt x="52070" y="25806"/>
                  </a:lnTo>
                  <a:lnTo>
                    <a:pt x="56159" y="24574"/>
                  </a:lnTo>
                  <a:lnTo>
                    <a:pt x="68592" y="24574"/>
                  </a:lnTo>
                  <a:lnTo>
                    <a:pt x="69634" y="30899"/>
                  </a:lnTo>
                  <a:lnTo>
                    <a:pt x="69634" y="35382"/>
                  </a:lnTo>
                  <a:lnTo>
                    <a:pt x="58813" y="36334"/>
                  </a:lnTo>
                  <a:lnTo>
                    <a:pt x="50888" y="39344"/>
                  </a:lnTo>
                  <a:lnTo>
                    <a:pt x="45999" y="44335"/>
                  </a:lnTo>
                  <a:lnTo>
                    <a:pt x="44335" y="51193"/>
                  </a:lnTo>
                  <a:lnTo>
                    <a:pt x="44335" y="57391"/>
                  </a:lnTo>
                  <a:lnTo>
                    <a:pt x="48768" y="63461"/>
                  </a:lnTo>
                  <a:lnTo>
                    <a:pt x="63195" y="63461"/>
                  </a:lnTo>
                  <a:lnTo>
                    <a:pt x="67716" y="60375"/>
                  </a:lnTo>
                  <a:lnTo>
                    <a:pt x="69621" y="57734"/>
                  </a:lnTo>
                  <a:lnTo>
                    <a:pt x="70065" y="57124"/>
                  </a:lnTo>
                  <a:lnTo>
                    <a:pt x="70243" y="57124"/>
                  </a:lnTo>
                  <a:lnTo>
                    <a:pt x="70929" y="62471"/>
                  </a:lnTo>
                  <a:lnTo>
                    <a:pt x="77800" y="62471"/>
                  </a:lnTo>
                  <a:close/>
                </a:path>
                <a:path w="559435" h="63500">
                  <a:moveTo>
                    <a:pt x="97053" y="19837"/>
                  </a:moveTo>
                  <a:lnTo>
                    <a:pt x="89496" y="19837"/>
                  </a:lnTo>
                  <a:lnTo>
                    <a:pt x="89496" y="62471"/>
                  </a:lnTo>
                  <a:lnTo>
                    <a:pt x="97053" y="62471"/>
                  </a:lnTo>
                  <a:lnTo>
                    <a:pt x="97053" y="19837"/>
                  </a:lnTo>
                  <a:close/>
                </a:path>
                <a:path w="559435" h="63500">
                  <a:moveTo>
                    <a:pt x="98107" y="10553"/>
                  </a:moveTo>
                  <a:lnTo>
                    <a:pt x="98018" y="5194"/>
                  </a:lnTo>
                  <a:lnTo>
                    <a:pt x="96189" y="3073"/>
                  </a:lnTo>
                  <a:lnTo>
                    <a:pt x="90538" y="3073"/>
                  </a:lnTo>
                  <a:lnTo>
                    <a:pt x="88620" y="5194"/>
                  </a:lnTo>
                  <a:lnTo>
                    <a:pt x="88544" y="10553"/>
                  </a:lnTo>
                  <a:lnTo>
                    <a:pt x="90373" y="12674"/>
                  </a:lnTo>
                  <a:lnTo>
                    <a:pt x="96189" y="12674"/>
                  </a:lnTo>
                  <a:lnTo>
                    <a:pt x="98107" y="10553"/>
                  </a:lnTo>
                  <a:close/>
                </a:path>
                <a:path w="559435" h="63500">
                  <a:moveTo>
                    <a:pt x="145542" y="22453"/>
                  </a:moveTo>
                  <a:lnTo>
                    <a:pt x="136499" y="18846"/>
                  </a:lnTo>
                  <a:lnTo>
                    <a:pt x="123812" y="18846"/>
                  </a:lnTo>
                  <a:lnTo>
                    <a:pt x="118948" y="22898"/>
                  </a:lnTo>
                  <a:lnTo>
                    <a:pt x="116852" y="26860"/>
                  </a:lnTo>
                  <a:lnTo>
                    <a:pt x="116598" y="26860"/>
                  </a:lnTo>
                  <a:lnTo>
                    <a:pt x="116243" y="19837"/>
                  </a:lnTo>
                  <a:lnTo>
                    <a:pt x="109474" y="19837"/>
                  </a:lnTo>
                  <a:lnTo>
                    <a:pt x="109816" y="26974"/>
                  </a:lnTo>
                  <a:lnTo>
                    <a:pt x="109816" y="62471"/>
                  </a:lnTo>
                  <a:lnTo>
                    <a:pt x="117373" y="62471"/>
                  </a:lnTo>
                  <a:lnTo>
                    <a:pt x="117373" y="35496"/>
                  </a:lnTo>
                  <a:lnTo>
                    <a:pt x="117640" y="34175"/>
                  </a:lnTo>
                  <a:lnTo>
                    <a:pt x="119380" y="28803"/>
                  </a:lnTo>
                  <a:lnTo>
                    <a:pt x="123202" y="25273"/>
                  </a:lnTo>
                  <a:lnTo>
                    <a:pt x="135369" y="25273"/>
                  </a:lnTo>
                  <a:lnTo>
                    <a:pt x="137985" y="31000"/>
                  </a:lnTo>
                  <a:lnTo>
                    <a:pt x="137985" y="62471"/>
                  </a:lnTo>
                  <a:lnTo>
                    <a:pt x="145542" y="62471"/>
                  </a:lnTo>
                  <a:lnTo>
                    <a:pt x="145542" y="22453"/>
                  </a:lnTo>
                  <a:close/>
                </a:path>
                <a:path w="559435" h="63500">
                  <a:moveTo>
                    <a:pt x="220941" y="40627"/>
                  </a:moveTo>
                  <a:lnTo>
                    <a:pt x="219671" y="31800"/>
                  </a:lnTo>
                  <a:lnTo>
                    <a:pt x="216065" y="25006"/>
                  </a:lnTo>
                  <a:lnTo>
                    <a:pt x="213296" y="22758"/>
                  </a:lnTo>
                  <a:lnTo>
                    <a:pt x="213296" y="32334"/>
                  </a:lnTo>
                  <a:lnTo>
                    <a:pt x="213296" y="50685"/>
                  </a:lnTo>
                  <a:lnTo>
                    <a:pt x="208597" y="57302"/>
                  </a:lnTo>
                  <a:lnTo>
                    <a:pt x="194945" y="57302"/>
                  </a:lnTo>
                  <a:lnTo>
                    <a:pt x="192773" y="55537"/>
                  </a:lnTo>
                  <a:lnTo>
                    <a:pt x="190512" y="53682"/>
                  </a:lnTo>
                  <a:lnTo>
                    <a:pt x="189039" y="48209"/>
                  </a:lnTo>
                  <a:lnTo>
                    <a:pt x="188772" y="47332"/>
                  </a:lnTo>
                  <a:lnTo>
                    <a:pt x="188696" y="36474"/>
                  </a:lnTo>
                  <a:lnTo>
                    <a:pt x="188950" y="35509"/>
                  </a:lnTo>
                  <a:lnTo>
                    <a:pt x="189128" y="34531"/>
                  </a:lnTo>
                  <a:lnTo>
                    <a:pt x="190690" y="28625"/>
                  </a:lnTo>
                  <a:lnTo>
                    <a:pt x="193294" y="26682"/>
                  </a:lnTo>
                  <a:lnTo>
                    <a:pt x="195554" y="25006"/>
                  </a:lnTo>
                  <a:lnTo>
                    <a:pt x="208940" y="25006"/>
                  </a:lnTo>
                  <a:lnTo>
                    <a:pt x="213296" y="32334"/>
                  </a:lnTo>
                  <a:lnTo>
                    <a:pt x="213296" y="22758"/>
                  </a:lnTo>
                  <a:lnTo>
                    <a:pt x="210388" y="20447"/>
                  </a:lnTo>
                  <a:lnTo>
                    <a:pt x="203212" y="18846"/>
                  </a:lnTo>
                  <a:lnTo>
                    <a:pt x="196430" y="18846"/>
                  </a:lnTo>
                  <a:lnTo>
                    <a:pt x="191566" y="21932"/>
                  </a:lnTo>
                  <a:lnTo>
                    <a:pt x="188861" y="26682"/>
                  </a:lnTo>
                  <a:lnTo>
                    <a:pt x="188696" y="26682"/>
                  </a:lnTo>
                  <a:lnTo>
                    <a:pt x="188696" y="0"/>
                  </a:lnTo>
                  <a:lnTo>
                    <a:pt x="181038" y="0"/>
                  </a:lnTo>
                  <a:lnTo>
                    <a:pt x="180962" y="59563"/>
                  </a:lnTo>
                  <a:lnTo>
                    <a:pt x="180695" y="62471"/>
                  </a:lnTo>
                  <a:lnTo>
                    <a:pt x="187388" y="62471"/>
                  </a:lnTo>
                  <a:lnTo>
                    <a:pt x="187731" y="55537"/>
                  </a:lnTo>
                  <a:lnTo>
                    <a:pt x="187909" y="55537"/>
                  </a:lnTo>
                  <a:lnTo>
                    <a:pt x="191122" y="61087"/>
                  </a:lnTo>
                  <a:lnTo>
                    <a:pt x="195999" y="63461"/>
                  </a:lnTo>
                  <a:lnTo>
                    <a:pt x="202082" y="63461"/>
                  </a:lnTo>
                  <a:lnTo>
                    <a:pt x="208940" y="62039"/>
                  </a:lnTo>
                  <a:lnTo>
                    <a:pt x="214998" y="57772"/>
                  </a:lnTo>
                  <a:lnTo>
                    <a:pt x="215265" y="57302"/>
                  </a:lnTo>
                  <a:lnTo>
                    <a:pt x="219290" y="50634"/>
                  </a:lnTo>
                  <a:lnTo>
                    <a:pt x="220941" y="40627"/>
                  </a:lnTo>
                  <a:close/>
                </a:path>
                <a:path w="559435" h="63500">
                  <a:moveTo>
                    <a:pt x="268757" y="41148"/>
                  </a:moveTo>
                  <a:lnTo>
                    <a:pt x="267258" y="31902"/>
                  </a:lnTo>
                  <a:lnTo>
                    <a:pt x="263105" y="24879"/>
                  </a:lnTo>
                  <a:lnTo>
                    <a:pt x="262915" y="24739"/>
                  </a:lnTo>
                  <a:lnTo>
                    <a:pt x="261023" y="23418"/>
                  </a:lnTo>
                  <a:lnTo>
                    <a:pt x="261023" y="49885"/>
                  </a:lnTo>
                  <a:lnTo>
                    <a:pt x="256501" y="57734"/>
                  </a:lnTo>
                  <a:lnTo>
                    <a:pt x="239725" y="57734"/>
                  </a:lnTo>
                  <a:lnTo>
                    <a:pt x="235419" y="49885"/>
                  </a:lnTo>
                  <a:lnTo>
                    <a:pt x="235381" y="33743"/>
                  </a:lnTo>
                  <a:lnTo>
                    <a:pt x="238772" y="24739"/>
                  </a:lnTo>
                  <a:lnTo>
                    <a:pt x="257543" y="24739"/>
                  </a:lnTo>
                  <a:lnTo>
                    <a:pt x="260985" y="33743"/>
                  </a:lnTo>
                  <a:lnTo>
                    <a:pt x="261023" y="49885"/>
                  </a:lnTo>
                  <a:lnTo>
                    <a:pt x="261023" y="23418"/>
                  </a:lnTo>
                  <a:lnTo>
                    <a:pt x="256717" y="20408"/>
                  </a:lnTo>
                  <a:lnTo>
                    <a:pt x="248589" y="18846"/>
                  </a:lnTo>
                  <a:lnTo>
                    <a:pt x="240512" y="20358"/>
                  </a:lnTo>
                  <a:lnTo>
                    <a:pt x="233845" y="24739"/>
                  </a:lnTo>
                  <a:lnTo>
                    <a:pt x="229311" y="31788"/>
                  </a:lnTo>
                  <a:lnTo>
                    <a:pt x="227647" y="41325"/>
                  </a:lnTo>
                  <a:lnTo>
                    <a:pt x="229196" y="50596"/>
                  </a:lnTo>
                  <a:lnTo>
                    <a:pt x="233464" y="57556"/>
                  </a:lnTo>
                  <a:lnTo>
                    <a:pt x="239814" y="61937"/>
                  </a:lnTo>
                  <a:lnTo>
                    <a:pt x="247637" y="63449"/>
                  </a:lnTo>
                  <a:lnTo>
                    <a:pt x="255041" y="62191"/>
                  </a:lnTo>
                  <a:lnTo>
                    <a:pt x="261848" y="58229"/>
                  </a:lnTo>
                  <a:lnTo>
                    <a:pt x="262191" y="57734"/>
                  </a:lnTo>
                  <a:lnTo>
                    <a:pt x="266827" y="51295"/>
                  </a:lnTo>
                  <a:lnTo>
                    <a:pt x="268757" y="41148"/>
                  </a:lnTo>
                  <a:close/>
                </a:path>
                <a:path w="559435" h="63500">
                  <a:moveTo>
                    <a:pt x="316560" y="41148"/>
                  </a:moveTo>
                  <a:lnTo>
                    <a:pt x="315061" y="31902"/>
                  </a:lnTo>
                  <a:lnTo>
                    <a:pt x="310908" y="24879"/>
                  </a:lnTo>
                  <a:lnTo>
                    <a:pt x="310718" y="24739"/>
                  </a:lnTo>
                  <a:lnTo>
                    <a:pt x="308825" y="23418"/>
                  </a:lnTo>
                  <a:lnTo>
                    <a:pt x="308825" y="49885"/>
                  </a:lnTo>
                  <a:lnTo>
                    <a:pt x="304304" y="57734"/>
                  </a:lnTo>
                  <a:lnTo>
                    <a:pt x="287528" y="57734"/>
                  </a:lnTo>
                  <a:lnTo>
                    <a:pt x="283222" y="49885"/>
                  </a:lnTo>
                  <a:lnTo>
                    <a:pt x="283184" y="33743"/>
                  </a:lnTo>
                  <a:lnTo>
                    <a:pt x="286575" y="24739"/>
                  </a:lnTo>
                  <a:lnTo>
                    <a:pt x="305346" y="24739"/>
                  </a:lnTo>
                  <a:lnTo>
                    <a:pt x="308787" y="33743"/>
                  </a:lnTo>
                  <a:lnTo>
                    <a:pt x="308825" y="49885"/>
                  </a:lnTo>
                  <a:lnTo>
                    <a:pt x="308825" y="23418"/>
                  </a:lnTo>
                  <a:lnTo>
                    <a:pt x="304520" y="20408"/>
                  </a:lnTo>
                  <a:lnTo>
                    <a:pt x="296392" y="18846"/>
                  </a:lnTo>
                  <a:lnTo>
                    <a:pt x="288315" y="20358"/>
                  </a:lnTo>
                  <a:lnTo>
                    <a:pt x="281647" y="24739"/>
                  </a:lnTo>
                  <a:lnTo>
                    <a:pt x="277114" y="31788"/>
                  </a:lnTo>
                  <a:lnTo>
                    <a:pt x="275450" y="41325"/>
                  </a:lnTo>
                  <a:lnTo>
                    <a:pt x="276999" y="50596"/>
                  </a:lnTo>
                  <a:lnTo>
                    <a:pt x="281266" y="57556"/>
                  </a:lnTo>
                  <a:lnTo>
                    <a:pt x="287616" y="61937"/>
                  </a:lnTo>
                  <a:lnTo>
                    <a:pt x="295440" y="63449"/>
                  </a:lnTo>
                  <a:lnTo>
                    <a:pt x="302844" y="62191"/>
                  </a:lnTo>
                  <a:lnTo>
                    <a:pt x="309651" y="58229"/>
                  </a:lnTo>
                  <a:lnTo>
                    <a:pt x="309994" y="57734"/>
                  </a:lnTo>
                  <a:lnTo>
                    <a:pt x="314629" y="51295"/>
                  </a:lnTo>
                  <a:lnTo>
                    <a:pt x="316560" y="41148"/>
                  </a:lnTo>
                  <a:close/>
                </a:path>
                <a:path w="559435" h="63500">
                  <a:moveTo>
                    <a:pt x="346354" y="19837"/>
                  </a:moveTo>
                  <a:lnTo>
                    <a:pt x="335407" y="19837"/>
                  </a:lnTo>
                  <a:lnTo>
                    <a:pt x="335407" y="7594"/>
                  </a:lnTo>
                  <a:lnTo>
                    <a:pt x="327837" y="9626"/>
                  </a:lnTo>
                  <a:lnTo>
                    <a:pt x="327837" y="19837"/>
                  </a:lnTo>
                  <a:lnTo>
                    <a:pt x="321322" y="19837"/>
                  </a:lnTo>
                  <a:lnTo>
                    <a:pt x="321322" y="25730"/>
                  </a:lnTo>
                  <a:lnTo>
                    <a:pt x="327837" y="25730"/>
                  </a:lnTo>
                  <a:lnTo>
                    <a:pt x="327837" y="54025"/>
                  </a:lnTo>
                  <a:lnTo>
                    <a:pt x="328714" y="57734"/>
                  </a:lnTo>
                  <a:lnTo>
                    <a:pt x="330796" y="60198"/>
                  </a:lnTo>
                  <a:lnTo>
                    <a:pt x="332625" y="62306"/>
                  </a:lnTo>
                  <a:lnTo>
                    <a:pt x="335584" y="63449"/>
                  </a:lnTo>
                  <a:lnTo>
                    <a:pt x="342099" y="63449"/>
                  </a:lnTo>
                  <a:lnTo>
                    <a:pt x="344449" y="62928"/>
                  </a:lnTo>
                  <a:lnTo>
                    <a:pt x="345922" y="62306"/>
                  </a:lnTo>
                  <a:lnTo>
                    <a:pt x="345579" y="56413"/>
                  </a:lnTo>
                  <a:lnTo>
                    <a:pt x="344525" y="56769"/>
                  </a:lnTo>
                  <a:lnTo>
                    <a:pt x="343141" y="57023"/>
                  </a:lnTo>
                  <a:lnTo>
                    <a:pt x="336880" y="57023"/>
                  </a:lnTo>
                  <a:lnTo>
                    <a:pt x="335407" y="54025"/>
                  </a:lnTo>
                  <a:lnTo>
                    <a:pt x="335407" y="25730"/>
                  </a:lnTo>
                  <a:lnTo>
                    <a:pt x="346354" y="25730"/>
                  </a:lnTo>
                  <a:lnTo>
                    <a:pt x="346354" y="19837"/>
                  </a:lnTo>
                  <a:close/>
                </a:path>
                <a:path w="559435" h="63500">
                  <a:moveTo>
                    <a:pt x="402640" y="44157"/>
                  </a:moveTo>
                  <a:lnTo>
                    <a:pt x="398805" y="40538"/>
                  </a:lnTo>
                  <a:lnTo>
                    <a:pt x="391591" y="37807"/>
                  </a:lnTo>
                  <a:lnTo>
                    <a:pt x="386029" y="35598"/>
                  </a:lnTo>
                  <a:lnTo>
                    <a:pt x="383603" y="34010"/>
                  </a:lnTo>
                  <a:lnTo>
                    <a:pt x="383603" y="27305"/>
                  </a:lnTo>
                  <a:lnTo>
                    <a:pt x="386118" y="24574"/>
                  </a:lnTo>
                  <a:lnTo>
                    <a:pt x="394462" y="24574"/>
                  </a:lnTo>
                  <a:lnTo>
                    <a:pt x="397598" y="26162"/>
                  </a:lnTo>
                  <a:lnTo>
                    <a:pt x="399249" y="27127"/>
                  </a:lnTo>
                  <a:lnTo>
                    <a:pt x="401078" y="21488"/>
                  </a:lnTo>
                  <a:lnTo>
                    <a:pt x="398805" y="20078"/>
                  </a:lnTo>
                  <a:lnTo>
                    <a:pt x="395160" y="18846"/>
                  </a:lnTo>
                  <a:lnTo>
                    <a:pt x="381774" y="18846"/>
                  </a:lnTo>
                  <a:lnTo>
                    <a:pt x="376301" y="24485"/>
                  </a:lnTo>
                  <a:lnTo>
                    <a:pt x="376301" y="36474"/>
                  </a:lnTo>
                  <a:lnTo>
                    <a:pt x="379869" y="40716"/>
                  </a:lnTo>
                  <a:lnTo>
                    <a:pt x="393077" y="45656"/>
                  </a:lnTo>
                  <a:lnTo>
                    <a:pt x="395249" y="47586"/>
                  </a:lnTo>
                  <a:lnTo>
                    <a:pt x="395249" y="54914"/>
                  </a:lnTo>
                  <a:lnTo>
                    <a:pt x="392645" y="57645"/>
                  </a:lnTo>
                  <a:lnTo>
                    <a:pt x="383247" y="57645"/>
                  </a:lnTo>
                  <a:lnTo>
                    <a:pt x="379260" y="56057"/>
                  </a:lnTo>
                  <a:lnTo>
                    <a:pt x="376999" y="54648"/>
                  </a:lnTo>
                  <a:lnTo>
                    <a:pt x="375081" y="60464"/>
                  </a:lnTo>
                  <a:lnTo>
                    <a:pt x="378040" y="62230"/>
                  </a:lnTo>
                  <a:lnTo>
                    <a:pt x="382295" y="63461"/>
                  </a:lnTo>
                  <a:lnTo>
                    <a:pt x="396900" y="63461"/>
                  </a:lnTo>
                  <a:lnTo>
                    <a:pt x="402640" y="58089"/>
                  </a:lnTo>
                  <a:lnTo>
                    <a:pt x="402640" y="44157"/>
                  </a:lnTo>
                  <a:close/>
                </a:path>
                <a:path w="559435" h="63500">
                  <a:moveTo>
                    <a:pt x="448195" y="22364"/>
                  </a:moveTo>
                  <a:lnTo>
                    <a:pt x="439242" y="18846"/>
                  </a:lnTo>
                  <a:lnTo>
                    <a:pt x="430631" y="18846"/>
                  </a:lnTo>
                  <a:lnTo>
                    <a:pt x="428028" y="19735"/>
                  </a:lnTo>
                  <a:lnTo>
                    <a:pt x="423418" y="22364"/>
                  </a:lnTo>
                  <a:lnTo>
                    <a:pt x="421513" y="24307"/>
                  </a:lnTo>
                  <a:lnTo>
                    <a:pt x="420204" y="26504"/>
                  </a:lnTo>
                  <a:lnTo>
                    <a:pt x="420027" y="26504"/>
                  </a:lnTo>
                  <a:lnTo>
                    <a:pt x="420027" y="0"/>
                  </a:lnTo>
                  <a:lnTo>
                    <a:pt x="412470" y="0"/>
                  </a:lnTo>
                  <a:lnTo>
                    <a:pt x="412470" y="62471"/>
                  </a:lnTo>
                  <a:lnTo>
                    <a:pt x="420027" y="62471"/>
                  </a:lnTo>
                  <a:lnTo>
                    <a:pt x="420027" y="35318"/>
                  </a:lnTo>
                  <a:lnTo>
                    <a:pt x="420204" y="34175"/>
                  </a:lnTo>
                  <a:lnTo>
                    <a:pt x="422033" y="28892"/>
                  </a:lnTo>
                  <a:lnTo>
                    <a:pt x="425856" y="25273"/>
                  </a:lnTo>
                  <a:lnTo>
                    <a:pt x="438111" y="25273"/>
                  </a:lnTo>
                  <a:lnTo>
                    <a:pt x="440639" y="31000"/>
                  </a:lnTo>
                  <a:lnTo>
                    <a:pt x="440639" y="62471"/>
                  </a:lnTo>
                  <a:lnTo>
                    <a:pt x="448195" y="62471"/>
                  </a:lnTo>
                  <a:lnTo>
                    <a:pt x="448195" y="22364"/>
                  </a:lnTo>
                  <a:close/>
                </a:path>
                <a:path w="559435" h="63500">
                  <a:moveTo>
                    <a:pt x="498729" y="41148"/>
                  </a:moveTo>
                  <a:lnTo>
                    <a:pt x="497230" y="31902"/>
                  </a:lnTo>
                  <a:lnTo>
                    <a:pt x="493077" y="24879"/>
                  </a:lnTo>
                  <a:lnTo>
                    <a:pt x="492887" y="24739"/>
                  </a:lnTo>
                  <a:lnTo>
                    <a:pt x="490994" y="23418"/>
                  </a:lnTo>
                  <a:lnTo>
                    <a:pt x="490994" y="49885"/>
                  </a:lnTo>
                  <a:lnTo>
                    <a:pt x="486473" y="57734"/>
                  </a:lnTo>
                  <a:lnTo>
                    <a:pt x="469696" y="57734"/>
                  </a:lnTo>
                  <a:lnTo>
                    <a:pt x="465391" y="49885"/>
                  </a:lnTo>
                  <a:lnTo>
                    <a:pt x="465353" y="33743"/>
                  </a:lnTo>
                  <a:lnTo>
                    <a:pt x="468744" y="24739"/>
                  </a:lnTo>
                  <a:lnTo>
                    <a:pt x="487514" y="24739"/>
                  </a:lnTo>
                  <a:lnTo>
                    <a:pt x="490956" y="33743"/>
                  </a:lnTo>
                  <a:lnTo>
                    <a:pt x="490994" y="49885"/>
                  </a:lnTo>
                  <a:lnTo>
                    <a:pt x="490994" y="23418"/>
                  </a:lnTo>
                  <a:lnTo>
                    <a:pt x="486689" y="20408"/>
                  </a:lnTo>
                  <a:lnTo>
                    <a:pt x="478561" y="18846"/>
                  </a:lnTo>
                  <a:lnTo>
                    <a:pt x="470484" y="20358"/>
                  </a:lnTo>
                  <a:lnTo>
                    <a:pt x="463816" y="24739"/>
                  </a:lnTo>
                  <a:lnTo>
                    <a:pt x="459282" y="31788"/>
                  </a:lnTo>
                  <a:lnTo>
                    <a:pt x="457619" y="41325"/>
                  </a:lnTo>
                  <a:lnTo>
                    <a:pt x="459168" y="50596"/>
                  </a:lnTo>
                  <a:lnTo>
                    <a:pt x="463435" y="57556"/>
                  </a:lnTo>
                  <a:lnTo>
                    <a:pt x="469785" y="61937"/>
                  </a:lnTo>
                  <a:lnTo>
                    <a:pt x="477608" y="63449"/>
                  </a:lnTo>
                  <a:lnTo>
                    <a:pt x="485013" y="62191"/>
                  </a:lnTo>
                  <a:lnTo>
                    <a:pt x="491820" y="58229"/>
                  </a:lnTo>
                  <a:lnTo>
                    <a:pt x="492163" y="57734"/>
                  </a:lnTo>
                  <a:lnTo>
                    <a:pt x="496798" y="51295"/>
                  </a:lnTo>
                  <a:lnTo>
                    <a:pt x="498729" y="41148"/>
                  </a:lnTo>
                  <a:close/>
                </a:path>
                <a:path w="559435" h="63500">
                  <a:moveTo>
                    <a:pt x="529145" y="19215"/>
                  </a:moveTo>
                  <a:lnTo>
                    <a:pt x="528447" y="18935"/>
                  </a:lnTo>
                  <a:lnTo>
                    <a:pt x="527837" y="18846"/>
                  </a:lnTo>
                  <a:lnTo>
                    <a:pt x="521843" y="18846"/>
                  </a:lnTo>
                  <a:lnTo>
                    <a:pt x="517232" y="22453"/>
                  </a:lnTo>
                  <a:lnTo>
                    <a:pt x="515239" y="28270"/>
                  </a:lnTo>
                  <a:lnTo>
                    <a:pt x="514972" y="28270"/>
                  </a:lnTo>
                  <a:lnTo>
                    <a:pt x="514718" y="19837"/>
                  </a:lnTo>
                  <a:lnTo>
                    <a:pt x="507936" y="19837"/>
                  </a:lnTo>
                  <a:lnTo>
                    <a:pt x="508190" y="23888"/>
                  </a:lnTo>
                  <a:lnTo>
                    <a:pt x="508279" y="28117"/>
                  </a:lnTo>
                  <a:lnTo>
                    <a:pt x="508279" y="62471"/>
                  </a:lnTo>
                  <a:lnTo>
                    <a:pt x="515924" y="62471"/>
                  </a:lnTo>
                  <a:lnTo>
                    <a:pt x="515924" y="38493"/>
                  </a:lnTo>
                  <a:lnTo>
                    <a:pt x="516013" y="37172"/>
                  </a:lnTo>
                  <a:lnTo>
                    <a:pt x="516280" y="36118"/>
                  </a:lnTo>
                  <a:lnTo>
                    <a:pt x="517321" y="30302"/>
                  </a:lnTo>
                  <a:lnTo>
                    <a:pt x="521144" y="26162"/>
                  </a:lnTo>
                  <a:lnTo>
                    <a:pt x="527570" y="26162"/>
                  </a:lnTo>
                  <a:lnTo>
                    <a:pt x="528358" y="26238"/>
                  </a:lnTo>
                  <a:lnTo>
                    <a:pt x="529145" y="26416"/>
                  </a:lnTo>
                  <a:lnTo>
                    <a:pt x="529145" y="19215"/>
                  </a:lnTo>
                  <a:close/>
                </a:path>
                <a:path w="559435" h="63500">
                  <a:moveTo>
                    <a:pt x="559041" y="19837"/>
                  </a:moveTo>
                  <a:lnTo>
                    <a:pt x="548093" y="19837"/>
                  </a:lnTo>
                  <a:lnTo>
                    <a:pt x="548093" y="7594"/>
                  </a:lnTo>
                  <a:lnTo>
                    <a:pt x="540524" y="9626"/>
                  </a:lnTo>
                  <a:lnTo>
                    <a:pt x="540524" y="19837"/>
                  </a:lnTo>
                  <a:lnTo>
                    <a:pt x="534009" y="19837"/>
                  </a:lnTo>
                  <a:lnTo>
                    <a:pt x="534009" y="25730"/>
                  </a:lnTo>
                  <a:lnTo>
                    <a:pt x="540524" y="25730"/>
                  </a:lnTo>
                  <a:lnTo>
                    <a:pt x="540524" y="54025"/>
                  </a:lnTo>
                  <a:lnTo>
                    <a:pt x="541401" y="57734"/>
                  </a:lnTo>
                  <a:lnTo>
                    <a:pt x="543483" y="60198"/>
                  </a:lnTo>
                  <a:lnTo>
                    <a:pt x="545312" y="62306"/>
                  </a:lnTo>
                  <a:lnTo>
                    <a:pt x="548271" y="63449"/>
                  </a:lnTo>
                  <a:lnTo>
                    <a:pt x="554786" y="63449"/>
                  </a:lnTo>
                  <a:lnTo>
                    <a:pt x="557136" y="62928"/>
                  </a:lnTo>
                  <a:lnTo>
                    <a:pt x="558609" y="62306"/>
                  </a:lnTo>
                  <a:lnTo>
                    <a:pt x="558266" y="56413"/>
                  </a:lnTo>
                  <a:lnTo>
                    <a:pt x="557212" y="56769"/>
                  </a:lnTo>
                  <a:lnTo>
                    <a:pt x="555828" y="57023"/>
                  </a:lnTo>
                  <a:lnTo>
                    <a:pt x="549567" y="57023"/>
                  </a:lnTo>
                  <a:lnTo>
                    <a:pt x="548093" y="54025"/>
                  </a:lnTo>
                  <a:lnTo>
                    <a:pt x="548093" y="25730"/>
                  </a:lnTo>
                  <a:lnTo>
                    <a:pt x="559041" y="25730"/>
                  </a:lnTo>
                  <a:lnTo>
                    <a:pt x="559041" y="19837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73066" y="1706753"/>
              <a:ext cx="1939010" cy="171364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48137" y="2785364"/>
              <a:ext cx="582701" cy="367798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1417700" y="1192923"/>
            <a:ext cx="2197735" cy="2391410"/>
            <a:chOff x="1417700" y="1192923"/>
            <a:chExt cx="2197735" cy="2391410"/>
          </a:xfrm>
        </p:grpSpPr>
        <p:pic>
          <p:nvPicPr>
            <p:cNvPr id="86" name="object 8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17700" y="1192923"/>
              <a:ext cx="2197493" cy="239118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96854" y="1738071"/>
              <a:ext cx="522266" cy="485235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2719349" y="3799586"/>
            <a:ext cx="533400" cy="64769"/>
            <a:chOff x="2719349" y="3799586"/>
            <a:chExt cx="533400" cy="64769"/>
          </a:xfrm>
        </p:grpSpPr>
        <p:pic>
          <p:nvPicPr>
            <p:cNvPr id="89" name="object 8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19349" y="3799586"/>
              <a:ext cx="329869" cy="64338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3079470" y="3801834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20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68"/>
                  </a:moveTo>
                  <a:lnTo>
                    <a:pt x="46164" y="17868"/>
                  </a:lnTo>
                  <a:lnTo>
                    <a:pt x="46164" y="61087"/>
                  </a:lnTo>
                  <a:lnTo>
                    <a:pt x="53835" y="61087"/>
                  </a:lnTo>
                  <a:lnTo>
                    <a:pt x="53835" y="17868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00" y="3022"/>
                  </a:lnTo>
                  <a:lnTo>
                    <a:pt x="52959" y="876"/>
                  </a:lnTo>
                  <a:lnTo>
                    <a:pt x="47231" y="876"/>
                  </a:lnTo>
                  <a:lnTo>
                    <a:pt x="45262" y="3022"/>
                  </a:lnTo>
                  <a:lnTo>
                    <a:pt x="45199" y="8458"/>
                  </a:lnTo>
                  <a:lnTo>
                    <a:pt x="47053" y="10604"/>
                  </a:lnTo>
                  <a:lnTo>
                    <a:pt x="52959" y="10604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45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45"/>
                  </a:lnTo>
                  <a:lnTo>
                    <a:pt x="129273" y="18935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502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27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/>
          <p:nvPr/>
        </p:nvSpPr>
        <p:spPr>
          <a:xfrm>
            <a:off x="2772156" y="4096220"/>
            <a:ext cx="427355" cy="59690"/>
          </a:xfrm>
          <a:custGeom>
            <a:avLst/>
            <a:gdLst/>
            <a:ahLst/>
            <a:cxnLst/>
            <a:rect l="l" t="t" r="r" b="b"/>
            <a:pathLst>
              <a:path w="427355" h="59689">
                <a:moveTo>
                  <a:pt x="35293" y="33947"/>
                </a:moveTo>
                <a:lnTo>
                  <a:pt x="29641" y="28663"/>
                </a:lnTo>
                <a:lnTo>
                  <a:pt x="22682" y="27343"/>
                </a:lnTo>
                <a:lnTo>
                  <a:pt x="22682" y="27165"/>
                </a:lnTo>
                <a:lnTo>
                  <a:pt x="29641" y="24612"/>
                </a:lnTo>
                <a:lnTo>
                  <a:pt x="33210" y="19608"/>
                </a:lnTo>
                <a:lnTo>
                  <a:pt x="33210" y="6692"/>
                </a:lnTo>
                <a:lnTo>
                  <a:pt x="28079" y="0"/>
                </a:lnTo>
                <a:lnTo>
                  <a:pt x="10871" y="0"/>
                </a:lnTo>
                <a:lnTo>
                  <a:pt x="5130" y="2209"/>
                </a:lnTo>
                <a:lnTo>
                  <a:pt x="2171" y="4406"/>
                </a:lnTo>
                <a:lnTo>
                  <a:pt x="4178" y="10033"/>
                </a:lnTo>
                <a:lnTo>
                  <a:pt x="6604" y="8280"/>
                </a:lnTo>
                <a:lnTo>
                  <a:pt x="10947" y="6261"/>
                </a:lnTo>
                <a:lnTo>
                  <a:pt x="22517" y="6261"/>
                </a:lnTo>
                <a:lnTo>
                  <a:pt x="25387" y="10299"/>
                </a:lnTo>
                <a:lnTo>
                  <a:pt x="25387" y="21628"/>
                </a:lnTo>
                <a:lnTo>
                  <a:pt x="18338" y="24523"/>
                </a:lnTo>
                <a:lnTo>
                  <a:pt x="8521" y="24523"/>
                </a:lnTo>
                <a:lnTo>
                  <a:pt x="8521" y="30340"/>
                </a:lnTo>
                <a:lnTo>
                  <a:pt x="20167" y="30340"/>
                </a:lnTo>
                <a:lnTo>
                  <a:pt x="27292" y="33782"/>
                </a:lnTo>
                <a:lnTo>
                  <a:pt x="27470" y="46558"/>
                </a:lnTo>
                <a:lnTo>
                  <a:pt x="24422" y="52908"/>
                </a:lnTo>
                <a:lnTo>
                  <a:pt x="9220" y="52908"/>
                </a:lnTo>
                <a:lnTo>
                  <a:pt x="4254" y="50698"/>
                </a:lnTo>
                <a:lnTo>
                  <a:pt x="2082" y="49288"/>
                </a:lnTo>
                <a:lnTo>
                  <a:pt x="0" y="55194"/>
                </a:lnTo>
                <a:lnTo>
                  <a:pt x="2781" y="57226"/>
                </a:lnTo>
                <a:lnTo>
                  <a:pt x="8343" y="59156"/>
                </a:lnTo>
                <a:lnTo>
                  <a:pt x="14693" y="59156"/>
                </a:lnTo>
                <a:lnTo>
                  <a:pt x="23596" y="57772"/>
                </a:lnTo>
                <a:lnTo>
                  <a:pt x="30035" y="54013"/>
                </a:lnTo>
                <a:lnTo>
                  <a:pt x="33959" y="48526"/>
                </a:lnTo>
                <a:lnTo>
                  <a:pt x="35293" y="41973"/>
                </a:lnTo>
                <a:lnTo>
                  <a:pt x="35293" y="33947"/>
                </a:lnTo>
                <a:close/>
              </a:path>
              <a:path w="427355" h="59689">
                <a:moveTo>
                  <a:pt x="82334" y="25247"/>
                </a:moveTo>
                <a:lnTo>
                  <a:pt x="74777" y="4406"/>
                </a:lnTo>
                <a:lnTo>
                  <a:pt x="74777" y="13373"/>
                </a:lnTo>
                <a:lnTo>
                  <a:pt x="74688" y="24371"/>
                </a:lnTo>
                <a:lnTo>
                  <a:pt x="74345" y="25247"/>
                </a:lnTo>
                <a:lnTo>
                  <a:pt x="74002" y="26047"/>
                </a:lnTo>
                <a:lnTo>
                  <a:pt x="71996" y="29387"/>
                </a:lnTo>
                <a:lnTo>
                  <a:pt x="67995" y="32029"/>
                </a:lnTo>
                <a:lnTo>
                  <a:pt x="56261" y="32029"/>
                </a:lnTo>
                <a:lnTo>
                  <a:pt x="52006" y="26924"/>
                </a:lnTo>
                <a:lnTo>
                  <a:pt x="52006" y="11798"/>
                </a:lnTo>
                <a:lnTo>
                  <a:pt x="56527" y="5905"/>
                </a:lnTo>
                <a:lnTo>
                  <a:pt x="71132" y="5905"/>
                </a:lnTo>
                <a:lnTo>
                  <a:pt x="74777" y="13373"/>
                </a:lnTo>
                <a:lnTo>
                  <a:pt x="74777" y="4406"/>
                </a:lnTo>
                <a:lnTo>
                  <a:pt x="71526" y="1714"/>
                </a:lnTo>
                <a:lnTo>
                  <a:pt x="63741" y="0"/>
                </a:lnTo>
                <a:lnTo>
                  <a:pt x="55841" y="1663"/>
                </a:lnTo>
                <a:lnTo>
                  <a:pt x="49758" y="6108"/>
                </a:lnTo>
                <a:lnTo>
                  <a:pt x="45834" y="12598"/>
                </a:lnTo>
                <a:lnTo>
                  <a:pt x="44450" y="20332"/>
                </a:lnTo>
                <a:lnTo>
                  <a:pt x="44450" y="30086"/>
                </a:lnTo>
                <a:lnTo>
                  <a:pt x="50876" y="37833"/>
                </a:lnTo>
                <a:lnTo>
                  <a:pt x="66789" y="37833"/>
                </a:lnTo>
                <a:lnTo>
                  <a:pt x="71221" y="35547"/>
                </a:lnTo>
                <a:lnTo>
                  <a:pt x="74129" y="32029"/>
                </a:lnTo>
                <a:lnTo>
                  <a:pt x="74434" y="31673"/>
                </a:lnTo>
                <a:lnTo>
                  <a:pt x="74688" y="31673"/>
                </a:lnTo>
                <a:lnTo>
                  <a:pt x="73647" y="38455"/>
                </a:lnTo>
                <a:lnTo>
                  <a:pt x="70954" y="43459"/>
                </a:lnTo>
                <a:lnTo>
                  <a:pt x="67221" y="46888"/>
                </a:lnTo>
                <a:lnTo>
                  <a:pt x="63995" y="50050"/>
                </a:lnTo>
                <a:lnTo>
                  <a:pt x="59740" y="51904"/>
                </a:lnTo>
                <a:lnTo>
                  <a:pt x="55397" y="52425"/>
                </a:lnTo>
                <a:lnTo>
                  <a:pt x="50876" y="52870"/>
                </a:lnTo>
                <a:lnTo>
                  <a:pt x="49225" y="52692"/>
                </a:lnTo>
                <a:lnTo>
                  <a:pt x="49225" y="59029"/>
                </a:lnTo>
                <a:lnTo>
                  <a:pt x="50965" y="59118"/>
                </a:lnTo>
                <a:lnTo>
                  <a:pt x="53479" y="59029"/>
                </a:lnTo>
                <a:lnTo>
                  <a:pt x="56261" y="58585"/>
                </a:lnTo>
                <a:lnTo>
                  <a:pt x="62357" y="57886"/>
                </a:lnTo>
                <a:lnTo>
                  <a:pt x="68351" y="55245"/>
                </a:lnTo>
                <a:lnTo>
                  <a:pt x="70739" y="52870"/>
                </a:lnTo>
                <a:lnTo>
                  <a:pt x="72694" y="50939"/>
                </a:lnTo>
                <a:lnTo>
                  <a:pt x="76555" y="46215"/>
                </a:lnTo>
                <a:lnTo>
                  <a:pt x="79641" y="40195"/>
                </a:lnTo>
                <a:lnTo>
                  <a:pt x="81686" y="32842"/>
                </a:lnTo>
                <a:lnTo>
                  <a:pt x="81788" y="31673"/>
                </a:lnTo>
                <a:lnTo>
                  <a:pt x="82334" y="25247"/>
                </a:lnTo>
                <a:close/>
              </a:path>
              <a:path w="427355" h="59689">
                <a:moveTo>
                  <a:pt x="109232" y="31508"/>
                </a:moveTo>
                <a:lnTo>
                  <a:pt x="88036" y="31508"/>
                </a:lnTo>
                <a:lnTo>
                  <a:pt x="88036" y="37223"/>
                </a:lnTo>
                <a:lnTo>
                  <a:pt x="109232" y="37223"/>
                </a:lnTo>
                <a:lnTo>
                  <a:pt x="109232" y="31508"/>
                </a:lnTo>
                <a:close/>
              </a:path>
              <a:path w="427355" h="59689">
                <a:moveTo>
                  <a:pt x="154508" y="36601"/>
                </a:moveTo>
                <a:lnTo>
                  <a:pt x="146596" y="36601"/>
                </a:lnTo>
                <a:lnTo>
                  <a:pt x="146596" y="8470"/>
                </a:lnTo>
                <a:lnTo>
                  <a:pt x="146596" y="990"/>
                </a:lnTo>
                <a:lnTo>
                  <a:pt x="139649" y="990"/>
                </a:lnTo>
                <a:lnTo>
                  <a:pt x="139649" y="8470"/>
                </a:lnTo>
                <a:lnTo>
                  <a:pt x="139471" y="11455"/>
                </a:lnTo>
                <a:lnTo>
                  <a:pt x="139382" y="36601"/>
                </a:lnTo>
                <a:lnTo>
                  <a:pt x="120865" y="36601"/>
                </a:lnTo>
                <a:lnTo>
                  <a:pt x="120865" y="36423"/>
                </a:lnTo>
                <a:lnTo>
                  <a:pt x="134607" y="16903"/>
                </a:lnTo>
                <a:lnTo>
                  <a:pt x="136258" y="14274"/>
                </a:lnTo>
                <a:lnTo>
                  <a:pt x="137642" y="11899"/>
                </a:lnTo>
                <a:lnTo>
                  <a:pt x="139382" y="8470"/>
                </a:lnTo>
                <a:lnTo>
                  <a:pt x="139649" y="8470"/>
                </a:lnTo>
                <a:lnTo>
                  <a:pt x="139649" y="990"/>
                </a:lnTo>
                <a:lnTo>
                  <a:pt x="138341" y="990"/>
                </a:lnTo>
                <a:lnTo>
                  <a:pt x="113131" y="37477"/>
                </a:lnTo>
                <a:lnTo>
                  <a:pt x="113131" y="42583"/>
                </a:lnTo>
                <a:lnTo>
                  <a:pt x="139382" y="42583"/>
                </a:lnTo>
                <a:lnTo>
                  <a:pt x="139382" y="58166"/>
                </a:lnTo>
                <a:lnTo>
                  <a:pt x="146596" y="58166"/>
                </a:lnTo>
                <a:lnTo>
                  <a:pt x="146596" y="42583"/>
                </a:lnTo>
                <a:lnTo>
                  <a:pt x="154508" y="42583"/>
                </a:lnTo>
                <a:lnTo>
                  <a:pt x="154508" y="36601"/>
                </a:lnTo>
                <a:close/>
              </a:path>
              <a:path w="427355" h="59689">
                <a:moveTo>
                  <a:pt x="197840" y="28968"/>
                </a:moveTo>
                <a:lnTo>
                  <a:pt x="190157" y="4965"/>
                </a:lnTo>
                <a:lnTo>
                  <a:pt x="190157" y="28968"/>
                </a:lnTo>
                <a:lnTo>
                  <a:pt x="190144" y="29845"/>
                </a:lnTo>
                <a:lnTo>
                  <a:pt x="189471" y="39217"/>
                </a:lnTo>
                <a:lnTo>
                  <a:pt x="187337" y="46736"/>
                </a:lnTo>
                <a:lnTo>
                  <a:pt x="183730" y="51511"/>
                </a:lnTo>
                <a:lnTo>
                  <a:pt x="178625" y="53174"/>
                </a:lnTo>
                <a:lnTo>
                  <a:pt x="173901" y="51625"/>
                </a:lnTo>
                <a:lnTo>
                  <a:pt x="170281" y="47091"/>
                </a:lnTo>
                <a:lnTo>
                  <a:pt x="167970" y="39776"/>
                </a:lnTo>
                <a:lnTo>
                  <a:pt x="167157" y="29845"/>
                </a:lnTo>
                <a:lnTo>
                  <a:pt x="168021" y="19570"/>
                </a:lnTo>
                <a:lnTo>
                  <a:pt x="170421" y="12128"/>
                </a:lnTo>
                <a:lnTo>
                  <a:pt x="174078" y="7607"/>
                </a:lnTo>
                <a:lnTo>
                  <a:pt x="178714" y="6083"/>
                </a:lnTo>
                <a:lnTo>
                  <a:pt x="183832" y="7734"/>
                </a:lnTo>
                <a:lnTo>
                  <a:pt x="187413" y="12433"/>
                </a:lnTo>
                <a:lnTo>
                  <a:pt x="189496" y="19761"/>
                </a:lnTo>
                <a:lnTo>
                  <a:pt x="190157" y="28968"/>
                </a:lnTo>
                <a:lnTo>
                  <a:pt x="190157" y="4965"/>
                </a:lnTo>
                <a:lnTo>
                  <a:pt x="187083" y="1981"/>
                </a:lnTo>
                <a:lnTo>
                  <a:pt x="179146" y="12"/>
                </a:lnTo>
                <a:lnTo>
                  <a:pt x="171221" y="1981"/>
                </a:lnTo>
                <a:lnTo>
                  <a:pt x="159499" y="29845"/>
                </a:lnTo>
                <a:lnTo>
                  <a:pt x="160934" y="42341"/>
                </a:lnTo>
                <a:lnTo>
                  <a:pt x="164744" y="51511"/>
                </a:lnTo>
                <a:lnTo>
                  <a:pt x="170637" y="57226"/>
                </a:lnTo>
                <a:lnTo>
                  <a:pt x="178193" y="59156"/>
                </a:lnTo>
                <a:lnTo>
                  <a:pt x="186537" y="57175"/>
                </a:lnTo>
                <a:lnTo>
                  <a:pt x="190766" y="53174"/>
                </a:lnTo>
                <a:lnTo>
                  <a:pt x="192697" y="51358"/>
                </a:lnTo>
                <a:lnTo>
                  <a:pt x="196519" y="41897"/>
                </a:lnTo>
                <a:lnTo>
                  <a:pt x="197840" y="28968"/>
                </a:lnTo>
                <a:close/>
              </a:path>
              <a:path w="427355" h="59689">
                <a:moveTo>
                  <a:pt x="224726" y="31508"/>
                </a:moveTo>
                <a:lnTo>
                  <a:pt x="203517" y="31508"/>
                </a:lnTo>
                <a:lnTo>
                  <a:pt x="203517" y="37223"/>
                </a:lnTo>
                <a:lnTo>
                  <a:pt x="224726" y="37223"/>
                </a:lnTo>
                <a:lnTo>
                  <a:pt x="224726" y="31508"/>
                </a:lnTo>
                <a:close/>
              </a:path>
              <a:path w="427355" h="59689">
                <a:moveTo>
                  <a:pt x="270002" y="36601"/>
                </a:moveTo>
                <a:lnTo>
                  <a:pt x="262089" y="36601"/>
                </a:lnTo>
                <a:lnTo>
                  <a:pt x="262089" y="8470"/>
                </a:lnTo>
                <a:lnTo>
                  <a:pt x="262089" y="990"/>
                </a:lnTo>
                <a:lnTo>
                  <a:pt x="255143" y="990"/>
                </a:lnTo>
                <a:lnTo>
                  <a:pt x="255143" y="8470"/>
                </a:lnTo>
                <a:lnTo>
                  <a:pt x="254965" y="11455"/>
                </a:lnTo>
                <a:lnTo>
                  <a:pt x="254876" y="36601"/>
                </a:lnTo>
                <a:lnTo>
                  <a:pt x="236359" y="36601"/>
                </a:lnTo>
                <a:lnTo>
                  <a:pt x="236359" y="36423"/>
                </a:lnTo>
                <a:lnTo>
                  <a:pt x="250101" y="16903"/>
                </a:lnTo>
                <a:lnTo>
                  <a:pt x="251752" y="14274"/>
                </a:lnTo>
                <a:lnTo>
                  <a:pt x="253136" y="11899"/>
                </a:lnTo>
                <a:lnTo>
                  <a:pt x="254876" y="8470"/>
                </a:lnTo>
                <a:lnTo>
                  <a:pt x="255143" y="8470"/>
                </a:lnTo>
                <a:lnTo>
                  <a:pt x="255143" y="990"/>
                </a:lnTo>
                <a:lnTo>
                  <a:pt x="253834" y="990"/>
                </a:lnTo>
                <a:lnTo>
                  <a:pt x="228625" y="37477"/>
                </a:lnTo>
                <a:lnTo>
                  <a:pt x="228625" y="42583"/>
                </a:lnTo>
                <a:lnTo>
                  <a:pt x="254876" y="42583"/>
                </a:lnTo>
                <a:lnTo>
                  <a:pt x="254876" y="58166"/>
                </a:lnTo>
                <a:lnTo>
                  <a:pt x="262089" y="58166"/>
                </a:lnTo>
                <a:lnTo>
                  <a:pt x="262089" y="42583"/>
                </a:lnTo>
                <a:lnTo>
                  <a:pt x="270002" y="42583"/>
                </a:lnTo>
                <a:lnTo>
                  <a:pt x="270002" y="36601"/>
                </a:lnTo>
                <a:close/>
              </a:path>
              <a:path w="427355" h="59689">
                <a:moveTo>
                  <a:pt x="299669" y="990"/>
                </a:moveTo>
                <a:lnTo>
                  <a:pt x="293230" y="990"/>
                </a:lnTo>
                <a:lnTo>
                  <a:pt x="280898" y="7683"/>
                </a:lnTo>
                <a:lnTo>
                  <a:pt x="282371" y="13576"/>
                </a:lnTo>
                <a:lnTo>
                  <a:pt x="292188" y="8204"/>
                </a:lnTo>
                <a:lnTo>
                  <a:pt x="292366" y="8204"/>
                </a:lnTo>
                <a:lnTo>
                  <a:pt x="292366" y="58166"/>
                </a:lnTo>
                <a:lnTo>
                  <a:pt x="299669" y="58166"/>
                </a:lnTo>
                <a:lnTo>
                  <a:pt x="299669" y="990"/>
                </a:lnTo>
                <a:close/>
              </a:path>
              <a:path w="427355" h="59689">
                <a:moveTo>
                  <a:pt x="340220" y="31508"/>
                </a:moveTo>
                <a:lnTo>
                  <a:pt x="319011" y="31508"/>
                </a:lnTo>
                <a:lnTo>
                  <a:pt x="319011" y="37223"/>
                </a:lnTo>
                <a:lnTo>
                  <a:pt x="340220" y="37223"/>
                </a:lnTo>
                <a:lnTo>
                  <a:pt x="340220" y="31508"/>
                </a:lnTo>
                <a:close/>
              </a:path>
              <a:path w="427355" h="59689">
                <a:moveTo>
                  <a:pt x="385483" y="36601"/>
                </a:moveTo>
                <a:lnTo>
                  <a:pt x="377571" y="36601"/>
                </a:lnTo>
                <a:lnTo>
                  <a:pt x="377571" y="8470"/>
                </a:lnTo>
                <a:lnTo>
                  <a:pt x="377571" y="990"/>
                </a:lnTo>
                <a:lnTo>
                  <a:pt x="370624" y="990"/>
                </a:lnTo>
                <a:lnTo>
                  <a:pt x="370624" y="8470"/>
                </a:lnTo>
                <a:lnTo>
                  <a:pt x="370446" y="11455"/>
                </a:lnTo>
                <a:lnTo>
                  <a:pt x="370357" y="36601"/>
                </a:lnTo>
                <a:lnTo>
                  <a:pt x="351840" y="36601"/>
                </a:lnTo>
                <a:lnTo>
                  <a:pt x="351840" y="36423"/>
                </a:lnTo>
                <a:lnTo>
                  <a:pt x="365582" y="16903"/>
                </a:lnTo>
                <a:lnTo>
                  <a:pt x="367233" y="14274"/>
                </a:lnTo>
                <a:lnTo>
                  <a:pt x="368617" y="11899"/>
                </a:lnTo>
                <a:lnTo>
                  <a:pt x="370357" y="8470"/>
                </a:lnTo>
                <a:lnTo>
                  <a:pt x="370624" y="8470"/>
                </a:lnTo>
                <a:lnTo>
                  <a:pt x="370624" y="990"/>
                </a:lnTo>
                <a:lnTo>
                  <a:pt x="369316" y="990"/>
                </a:lnTo>
                <a:lnTo>
                  <a:pt x="344106" y="37477"/>
                </a:lnTo>
                <a:lnTo>
                  <a:pt x="344106" y="42583"/>
                </a:lnTo>
                <a:lnTo>
                  <a:pt x="370357" y="42583"/>
                </a:lnTo>
                <a:lnTo>
                  <a:pt x="370357" y="58166"/>
                </a:lnTo>
                <a:lnTo>
                  <a:pt x="377571" y="58166"/>
                </a:lnTo>
                <a:lnTo>
                  <a:pt x="377571" y="42583"/>
                </a:lnTo>
                <a:lnTo>
                  <a:pt x="385483" y="42583"/>
                </a:lnTo>
                <a:lnTo>
                  <a:pt x="385483" y="36601"/>
                </a:lnTo>
                <a:close/>
              </a:path>
              <a:path w="427355" h="59689">
                <a:moveTo>
                  <a:pt x="427240" y="51828"/>
                </a:moveTo>
                <a:lnTo>
                  <a:pt x="401955" y="51828"/>
                </a:lnTo>
                <a:lnTo>
                  <a:pt x="401955" y="51650"/>
                </a:lnTo>
                <a:lnTo>
                  <a:pt x="406387" y="47345"/>
                </a:lnTo>
                <a:lnTo>
                  <a:pt x="414477" y="39128"/>
                </a:lnTo>
                <a:lnTo>
                  <a:pt x="420611" y="31584"/>
                </a:lnTo>
                <a:lnTo>
                  <a:pt x="424497" y="24218"/>
                </a:lnTo>
                <a:lnTo>
                  <a:pt x="425856" y="16548"/>
                </a:lnTo>
                <a:lnTo>
                  <a:pt x="425856" y="8458"/>
                </a:lnTo>
                <a:lnTo>
                  <a:pt x="420814" y="0"/>
                </a:lnTo>
                <a:lnTo>
                  <a:pt x="402120" y="0"/>
                </a:lnTo>
                <a:lnTo>
                  <a:pt x="396557" y="2463"/>
                </a:lnTo>
                <a:lnTo>
                  <a:pt x="392645" y="5905"/>
                </a:lnTo>
                <a:lnTo>
                  <a:pt x="395084" y="11264"/>
                </a:lnTo>
                <a:lnTo>
                  <a:pt x="397687" y="9067"/>
                </a:lnTo>
                <a:lnTo>
                  <a:pt x="401955" y="6426"/>
                </a:lnTo>
                <a:lnTo>
                  <a:pt x="415505" y="6426"/>
                </a:lnTo>
                <a:lnTo>
                  <a:pt x="418211" y="11798"/>
                </a:lnTo>
                <a:lnTo>
                  <a:pt x="418211" y="17602"/>
                </a:lnTo>
                <a:lnTo>
                  <a:pt x="416941" y="23977"/>
                </a:lnTo>
                <a:lnTo>
                  <a:pt x="413105" y="30632"/>
                </a:lnTo>
                <a:lnTo>
                  <a:pt x="406577" y="38277"/>
                </a:lnTo>
                <a:lnTo>
                  <a:pt x="397256" y="47612"/>
                </a:lnTo>
                <a:lnTo>
                  <a:pt x="391172" y="53416"/>
                </a:lnTo>
                <a:lnTo>
                  <a:pt x="391172" y="58166"/>
                </a:lnTo>
                <a:lnTo>
                  <a:pt x="427240" y="58166"/>
                </a:lnTo>
                <a:lnTo>
                  <a:pt x="427240" y="51828"/>
                </a:lnTo>
                <a:close/>
              </a:path>
            </a:pathLst>
          </a:custGeom>
          <a:solidFill>
            <a:srgbClr val="B97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57843" y="4241990"/>
            <a:ext cx="456565" cy="59690"/>
          </a:xfrm>
          <a:custGeom>
            <a:avLst/>
            <a:gdLst/>
            <a:ahLst/>
            <a:cxnLst/>
            <a:rect l="l" t="t" r="r" b="b"/>
            <a:pathLst>
              <a:path w="456564" h="59689">
                <a:moveTo>
                  <a:pt x="21196" y="31508"/>
                </a:moveTo>
                <a:lnTo>
                  <a:pt x="0" y="31508"/>
                </a:lnTo>
                <a:lnTo>
                  <a:pt x="0" y="37223"/>
                </a:lnTo>
                <a:lnTo>
                  <a:pt x="21196" y="37223"/>
                </a:lnTo>
                <a:lnTo>
                  <a:pt x="21196" y="31508"/>
                </a:lnTo>
                <a:close/>
              </a:path>
              <a:path w="456564" h="59689">
                <a:moveTo>
                  <a:pt x="66484" y="36614"/>
                </a:moveTo>
                <a:lnTo>
                  <a:pt x="58572" y="36614"/>
                </a:lnTo>
                <a:lnTo>
                  <a:pt x="58572" y="8483"/>
                </a:lnTo>
                <a:lnTo>
                  <a:pt x="58572" y="1003"/>
                </a:lnTo>
                <a:lnTo>
                  <a:pt x="51625" y="1003"/>
                </a:lnTo>
                <a:lnTo>
                  <a:pt x="51625" y="8483"/>
                </a:lnTo>
                <a:lnTo>
                  <a:pt x="51447" y="11468"/>
                </a:lnTo>
                <a:lnTo>
                  <a:pt x="51358" y="36614"/>
                </a:lnTo>
                <a:lnTo>
                  <a:pt x="32842" y="36614"/>
                </a:lnTo>
                <a:lnTo>
                  <a:pt x="32842" y="36436"/>
                </a:lnTo>
                <a:lnTo>
                  <a:pt x="46583" y="16916"/>
                </a:lnTo>
                <a:lnTo>
                  <a:pt x="48234" y="14287"/>
                </a:lnTo>
                <a:lnTo>
                  <a:pt x="49618" y="11912"/>
                </a:lnTo>
                <a:lnTo>
                  <a:pt x="51358" y="8483"/>
                </a:lnTo>
                <a:lnTo>
                  <a:pt x="51625" y="8483"/>
                </a:lnTo>
                <a:lnTo>
                  <a:pt x="51625" y="1003"/>
                </a:lnTo>
                <a:lnTo>
                  <a:pt x="50317" y="1003"/>
                </a:lnTo>
                <a:lnTo>
                  <a:pt x="25107" y="37490"/>
                </a:lnTo>
                <a:lnTo>
                  <a:pt x="25107" y="42595"/>
                </a:lnTo>
                <a:lnTo>
                  <a:pt x="51358" y="42595"/>
                </a:lnTo>
                <a:lnTo>
                  <a:pt x="51358" y="58178"/>
                </a:lnTo>
                <a:lnTo>
                  <a:pt x="58572" y="58178"/>
                </a:lnTo>
                <a:lnTo>
                  <a:pt x="58572" y="42595"/>
                </a:lnTo>
                <a:lnTo>
                  <a:pt x="66484" y="42595"/>
                </a:lnTo>
                <a:lnTo>
                  <a:pt x="66484" y="36614"/>
                </a:lnTo>
                <a:close/>
              </a:path>
              <a:path w="456564" h="59689">
                <a:moveTo>
                  <a:pt x="107276" y="33947"/>
                </a:moveTo>
                <a:lnTo>
                  <a:pt x="101625" y="28663"/>
                </a:lnTo>
                <a:lnTo>
                  <a:pt x="94665" y="27343"/>
                </a:lnTo>
                <a:lnTo>
                  <a:pt x="94665" y="27165"/>
                </a:lnTo>
                <a:lnTo>
                  <a:pt x="101625" y="24612"/>
                </a:lnTo>
                <a:lnTo>
                  <a:pt x="105194" y="19608"/>
                </a:lnTo>
                <a:lnTo>
                  <a:pt x="105194" y="6692"/>
                </a:lnTo>
                <a:lnTo>
                  <a:pt x="100063" y="0"/>
                </a:lnTo>
                <a:lnTo>
                  <a:pt x="82854" y="0"/>
                </a:lnTo>
                <a:lnTo>
                  <a:pt x="77114" y="2209"/>
                </a:lnTo>
                <a:lnTo>
                  <a:pt x="74155" y="4406"/>
                </a:lnTo>
                <a:lnTo>
                  <a:pt x="76161" y="10033"/>
                </a:lnTo>
                <a:lnTo>
                  <a:pt x="78587" y="8280"/>
                </a:lnTo>
                <a:lnTo>
                  <a:pt x="82931" y="6261"/>
                </a:lnTo>
                <a:lnTo>
                  <a:pt x="94500" y="6261"/>
                </a:lnTo>
                <a:lnTo>
                  <a:pt x="97370" y="10299"/>
                </a:lnTo>
                <a:lnTo>
                  <a:pt x="97370" y="21628"/>
                </a:lnTo>
                <a:lnTo>
                  <a:pt x="90322" y="24523"/>
                </a:lnTo>
                <a:lnTo>
                  <a:pt x="80505" y="24523"/>
                </a:lnTo>
                <a:lnTo>
                  <a:pt x="80505" y="30340"/>
                </a:lnTo>
                <a:lnTo>
                  <a:pt x="92151" y="30340"/>
                </a:lnTo>
                <a:lnTo>
                  <a:pt x="99275" y="33782"/>
                </a:lnTo>
                <a:lnTo>
                  <a:pt x="99453" y="46558"/>
                </a:lnTo>
                <a:lnTo>
                  <a:pt x="96405" y="52908"/>
                </a:lnTo>
                <a:lnTo>
                  <a:pt x="81203" y="52908"/>
                </a:lnTo>
                <a:lnTo>
                  <a:pt x="76238" y="50698"/>
                </a:lnTo>
                <a:lnTo>
                  <a:pt x="74066" y="49288"/>
                </a:lnTo>
                <a:lnTo>
                  <a:pt x="71983" y="55194"/>
                </a:lnTo>
                <a:lnTo>
                  <a:pt x="74764" y="57226"/>
                </a:lnTo>
                <a:lnTo>
                  <a:pt x="80327" y="59156"/>
                </a:lnTo>
                <a:lnTo>
                  <a:pt x="86677" y="59156"/>
                </a:lnTo>
                <a:lnTo>
                  <a:pt x="95580" y="57772"/>
                </a:lnTo>
                <a:lnTo>
                  <a:pt x="102019" y="54013"/>
                </a:lnTo>
                <a:lnTo>
                  <a:pt x="105943" y="48526"/>
                </a:lnTo>
                <a:lnTo>
                  <a:pt x="107276" y="41973"/>
                </a:lnTo>
                <a:lnTo>
                  <a:pt x="107276" y="33947"/>
                </a:lnTo>
                <a:close/>
              </a:path>
              <a:path w="456564" h="59689">
                <a:moveTo>
                  <a:pt x="136702" y="31508"/>
                </a:moveTo>
                <a:lnTo>
                  <a:pt x="115493" y="31508"/>
                </a:lnTo>
                <a:lnTo>
                  <a:pt x="115493" y="37223"/>
                </a:lnTo>
                <a:lnTo>
                  <a:pt x="136702" y="37223"/>
                </a:lnTo>
                <a:lnTo>
                  <a:pt x="136702" y="31508"/>
                </a:lnTo>
                <a:close/>
              </a:path>
              <a:path w="456564" h="59689">
                <a:moveTo>
                  <a:pt x="181965" y="36614"/>
                </a:moveTo>
                <a:lnTo>
                  <a:pt x="174053" y="36614"/>
                </a:lnTo>
                <a:lnTo>
                  <a:pt x="174053" y="8483"/>
                </a:lnTo>
                <a:lnTo>
                  <a:pt x="174053" y="1003"/>
                </a:lnTo>
                <a:lnTo>
                  <a:pt x="167106" y="1003"/>
                </a:lnTo>
                <a:lnTo>
                  <a:pt x="167106" y="8483"/>
                </a:lnTo>
                <a:lnTo>
                  <a:pt x="166928" y="11468"/>
                </a:lnTo>
                <a:lnTo>
                  <a:pt x="166839" y="36614"/>
                </a:lnTo>
                <a:lnTo>
                  <a:pt x="148323" y="36614"/>
                </a:lnTo>
                <a:lnTo>
                  <a:pt x="148323" y="36436"/>
                </a:lnTo>
                <a:lnTo>
                  <a:pt x="162064" y="16916"/>
                </a:lnTo>
                <a:lnTo>
                  <a:pt x="163715" y="14287"/>
                </a:lnTo>
                <a:lnTo>
                  <a:pt x="165100" y="11912"/>
                </a:lnTo>
                <a:lnTo>
                  <a:pt x="166839" y="8483"/>
                </a:lnTo>
                <a:lnTo>
                  <a:pt x="167106" y="8483"/>
                </a:lnTo>
                <a:lnTo>
                  <a:pt x="167106" y="1003"/>
                </a:lnTo>
                <a:lnTo>
                  <a:pt x="165798" y="1003"/>
                </a:lnTo>
                <a:lnTo>
                  <a:pt x="140589" y="37490"/>
                </a:lnTo>
                <a:lnTo>
                  <a:pt x="140589" y="42595"/>
                </a:lnTo>
                <a:lnTo>
                  <a:pt x="166839" y="42595"/>
                </a:lnTo>
                <a:lnTo>
                  <a:pt x="166839" y="58178"/>
                </a:lnTo>
                <a:lnTo>
                  <a:pt x="174053" y="58178"/>
                </a:lnTo>
                <a:lnTo>
                  <a:pt x="174053" y="42595"/>
                </a:lnTo>
                <a:lnTo>
                  <a:pt x="181965" y="42595"/>
                </a:lnTo>
                <a:lnTo>
                  <a:pt x="181965" y="36614"/>
                </a:lnTo>
                <a:close/>
              </a:path>
              <a:path w="456564" h="59689">
                <a:moveTo>
                  <a:pt x="226504" y="36614"/>
                </a:moveTo>
                <a:lnTo>
                  <a:pt x="218592" y="36614"/>
                </a:lnTo>
                <a:lnTo>
                  <a:pt x="218592" y="8483"/>
                </a:lnTo>
                <a:lnTo>
                  <a:pt x="218592" y="1003"/>
                </a:lnTo>
                <a:lnTo>
                  <a:pt x="211645" y="1003"/>
                </a:lnTo>
                <a:lnTo>
                  <a:pt x="211645" y="8483"/>
                </a:lnTo>
                <a:lnTo>
                  <a:pt x="211467" y="11468"/>
                </a:lnTo>
                <a:lnTo>
                  <a:pt x="211378" y="36614"/>
                </a:lnTo>
                <a:lnTo>
                  <a:pt x="192862" y="36614"/>
                </a:lnTo>
                <a:lnTo>
                  <a:pt x="192862" y="36436"/>
                </a:lnTo>
                <a:lnTo>
                  <a:pt x="206603" y="16916"/>
                </a:lnTo>
                <a:lnTo>
                  <a:pt x="208254" y="14287"/>
                </a:lnTo>
                <a:lnTo>
                  <a:pt x="209638" y="11912"/>
                </a:lnTo>
                <a:lnTo>
                  <a:pt x="211378" y="8483"/>
                </a:lnTo>
                <a:lnTo>
                  <a:pt x="211645" y="8483"/>
                </a:lnTo>
                <a:lnTo>
                  <a:pt x="211645" y="1003"/>
                </a:lnTo>
                <a:lnTo>
                  <a:pt x="210337" y="1003"/>
                </a:lnTo>
                <a:lnTo>
                  <a:pt x="185127" y="37490"/>
                </a:lnTo>
                <a:lnTo>
                  <a:pt x="185127" y="42595"/>
                </a:lnTo>
                <a:lnTo>
                  <a:pt x="211378" y="42595"/>
                </a:lnTo>
                <a:lnTo>
                  <a:pt x="211378" y="58178"/>
                </a:lnTo>
                <a:lnTo>
                  <a:pt x="218592" y="58178"/>
                </a:lnTo>
                <a:lnTo>
                  <a:pt x="218592" y="42595"/>
                </a:lnTo>
                <a:lnTo>
                  <a:pt x="226504" y="42595"/>
                </a:lnTo>
                <a:lnTo>
                  <a:pt x="226504" y="36614"/>
                </a:lnTo>
                <a:close/>
              </a:path>
              <a:path w="456564" h="59689">
                <a:moveTo>
                  <a:pt x="252183" y="31508"/>
                </a:moveTo>
                <a:lnTo>
                  <a:pt x="230974" y="31508"/>
                </a:lnTo>
                <a:lnTo>
                  <a:pt x="230974" y="37223"/>
                </a:lnTo>
                <a:lnTo>
                  <a:pt x="252183" y="37223"/>
                </a:lnTo>
                <a:lnTo>
                  <a:pt x="252183" y="31508"/>
                </a:lnTo>
                <a:close/>
              </a:path>
              <a:path w="456564" h="59689">
                <a:moveTo>
                  <a:pt x="297459" y="36614"/>
                </a:moveTo>
                <a:lnTo>
                  <a:pt x="289547" y="36614"/>
                </a:lnTo>
                <a:lnTo>
                  <a:pt x="289547" y="8483"/>
                </a:lnTo>
                <a:lnTo>
                  <a:pt x="289547" y="1003"/>
                </a:lnTo>
                <a:lnTo>
                  <a:pt x="282600" y="1003"/>
                </a:lnTo>
                <a:lnTo>
                  <a:pt x="282600" y="8483"/>
                </a:lnTo>
                <a:lnTo>
                  <a:pt x="282422" y="11468"/>
                </a:lnTo>
                <a:lnTo>
                  <a:pt x="282333" y="36614"/>
                </a:lnTo>
                <a:lnTo>
                  <a:pt x="263817" y="36614"/>
                </a:lnTo>
                <a:lnTo>
                  <a:pt x="263817" y="36436"/>
                </a:lnTo>
                <a:lnTo>
                  <a:pt x="277558" y="16916"/>
                </a:lnTo>
                <a:lnTo>
                  <a:pt x="279209" y="14287"/>
                </a:lnTo>
                <a:lnTo>
                  <a:pt x="280593" y="11912"/>
                </a:lnTo>
                <a:lnTo>
                  <a:pt x="282333" y="8483"/>
                </a:lnTo>
                <a:lnTo>
                  <a:pt x="282600" y="8483"/>
                </a:lnTo>
                <a:lnTo>
                  <a:pt x="282600" y="1003"/>
                </a:lnTo>
                <a:lnTo>
                  <a:pt x="281292" y="1003"/>
                </a:lnTo>
                <a:lnTo>
                  <a:pt x="256082" y="37490"/>
                </a:lnTo>
                <a:lnTo>
                  <a:pt x="256082" y="42595"/>
                </a:lnTo>
                <a:lnTo>
                  <a:pt x="282333" y="42595"/>
                </a:lnTo>
                <a:lnTo>
                  <a:pt x="282333" y="58178"/>
                </a:lnTo>
                <a:lnTo>
                  <a:pt x="289547" y="58178"/>
                </a:lnTo>
                <a:lnTo>
                  <a:pt x="289547" y="42595"/>
                </a:lnTo>
                <a:lnTo>
                  <a:pt x="297459" y="42595"/>
                </a:lnTo>
                <a:lnTo>
                  <a:pt x="297459" y="36614"/>
                </a:lnTo>
                <a:close/>
              </a:path>
              <a:path w="456564" h="59689">
                <a:moveTo>
                  <a:pt x="338074" y="32512"/>
                </a:moveTo>
                <a:lnTo>
                  <a:pt x="334340" y="27508"/>
                </a:lnTo>
                <a:lnTo>
                  <a:pt x="326517" y="22847"/>
                </a:lnTo>
                <a:lnTo>
                  <a:pt x="322173" y="21869"/>
                </a:lnTo>
                <a:lnTo>
                  <a:pt x="315734" y="21869"/>
                </a:lnTo>
                <a:lnTo>
                  <a:pt x="313220" y="22225"/>
                </a:lnTo>
                <a:lnTo>
                  <a:pt x="315391" y="7505"/>
                </a:lnTo>
                <a:lnTo>
                  <a:pt x="336854" y="7505"/>
                </a:lnTo>
                <a:lnTo>
                  <a:pt x="336854" y="990"/>
                </a:lnTo>
                <a:lnTo>
                  <a:pt x="309918" y="990"/>
                </a:lnTo>
                <a:lnTo>
                  <a:pt x="306260" y="28473"/>
                </a:lnTo>
                <a:lnTo>
                  <a:pt x="310870" y="27863"/>
                </a:lnTo>
                <a:lnTo>
                  <a:pt x="325386" y="27863"/>
                </a:lnTo>
                <a:lnTo>
                  <a:pt x="330250" y="33134"/>
                </a:lnTo>
                <a:lnTo>
                  <a:pt x="330339" y="48158"/>
                </a:lnTo>
                <a:lnTo>
                  <a:pt x="324167" y="52997"/>
                </a:lnTo>
                <a:lnTo>
                  <a:pt x="311823" y="52997"/>
                </a:lnTo>
                <a:lnTo>
                  <a:pt x="307213" y="51155"/>
                </a:lnTo>
                <a:lnTo>
                  <a:pt x="304876" y="49745"/>
                </a:lnTo>
                <a:lnTo>
                  <a:pt x="302958" y="55638"/>
                </a:lnTo>
                <a:lnTo>
                  <a:pt x="305650" y="57404"/>
                </a:lnTo>
                <a:lnTo>
                  <a:pt x="310870" y="59156"/>
                </a:lnTo>
                <a:lnTo>
                  <a:pt x="317042" y="59156"/>
                </a:lnTo>
                <a:lnTo>
                  <a:pt x="325488" y="57683"/>
                </a:lnTo>
                <a:lnTo>
                  <a:pt x="332143" y="53594"/>
                </a:lnTo>
                <a:lnTo>
                  <a:pt x="336499" y="47396"/>
                </a:lnTo>
                <a:lnTo>
                  <a:pt x="338074" y="39636"/>
                </a:lnTo>
                <a:lnTo>
                  <a:pt x="338074" y="32512"/>
                </a:lnTo>
                <a:close/>
              </a:path>
              <a:path w="456564" h="59689">
                <a:moveTo>
                  <a:pt x="367665" y="31508"/>
                </a:moveTo>
                <a:lnTo>
                  <a:pt x="346468" y="31508"/>
                </a:lnTo>
                <a:lnTo>
                  <a:pt x="346468" y="37223"/>
                </a:lnTo>
                <a:lnTo>
                  <a:pt x="367665" y="37223"/>
                </a:lnTo>
                <a:lnTo>
                  <a:pt x="367665" y="31508"/>
                </a:lnTo>
                <a:close/>
              </a:path>
              <a:path w="456564" h="59689">
                <a:moveTo>
                  <a:pt x="412940" y="36614"/>
                </a:moveTo>
                <a:lnTo>
                  <a:pt x="405028" y="36614"/>
                </a:lnTo>
                <a:lnTo>
                  <a:pt x="405028" y="8483"/>
                </a:lnTo>
                <a:lnTo>
                  <a:pt x="405028" y="1003"/>
                </a:lnTo>
                <a:lnTo>
                  <a:pt x="398081" y="1003"/>
                </a:lnTo>
                <a:lnTo>
                  <a:pt x="398081" y="8483"/>
                </a:lnTo>
                <a:lnTo>
                  <a:pt x="397903" y="11468"/>
                </a:lnTo>
                <a:lnTo>
                  <a:pt x="397814" y="36614"/>
                </a:lnTo>
                <a:lnTo>
                  <a:pt x="379298" y="36614"/>
                </a:lnTo>
                <a:lnTo>
                  <a:pt x="379298" y="36436"/>
                </a:lnTo>
                <a:lnTo>
                  <a:pt x="393039" y="16916"/>
                </a:lnTo>
                <a:lnTo>
                  <a:pt x="394690" y="14287"/>
                </a:lnTo>
                <a:lnTo>
                  <a:pt x="396074" y="11912"/>
                </a:lnTo>
                <a:lnTo>
                  <a:pt x="397814" y="8483"/>
                </a:lnTo>
                <a:lnTo>
                  <a:pt x="398081" y="8483"/>
                </a:lnTo>
                <a:lnTo>
                  <a:pt x="398081" y="1003"/>
                </a:lnTo>
                <a:lnTo>
                  <a:pt x="396773" y="1003"/>
                </a:lnTo>
                <a:lnTo>
                  <a:pt x="371563" y="37490"/>
                </a:lnTo>
                <a:lnTo>
                  <a:pt x="371563" y="42595"/>
                </a:lnTo>
                <a:lnTo>
                  <a:pt x="397814" y="42595"/>
                </a:lnTo>
                <a:lnTo>
                  <a:pt x="397814" y="58178"/>
                </a:lnTo>
                <a:lnTo>
                  <a:pt x="405028" y="58178"/>
                </a:lnTo>
                <a:lnTo>
                  <a:pt x="405028" y="42595"/>
                </a:lnTo>
                <a:lnTo>
                  <a:pt x="412940" y="42595"/>
                </a:lnTo>
                <a:lnTo>
                  <a:pt x="412940" y="36614"/>
                </a:lnTo>
                <a:close/>
              </a:path>
              <a:path w="456564" h="59689">
                <a:moveTo>
                  <a:pt x="456526" y="27851"/>
                </a:moveTo>
                <a:lnTo>
                  <a:pt x="455104" y="26365"/>
                </a:lnTo>
                <a:lnTo>
                  <a:pt x="449491" y="20459"/>
                </a:lnTo>
                <a:lnTo>
                  <a:pt x="448703" y="20459"/>
                </a:lnTo>
                <a:lnTo>
                  <a:pt x="448703" y="31280"/>
                </a:lnTo>
                <a:lnTo>
                  <a:pt x="448703" y="47726"/>
                </a:lnTo>
                <a:lnTo>
                  <a:pt x="444360" y="53263"/>
                </a:lnTo>
                <a:lnTo>
                  <a:pt x="429755" y="53263"/>
                </a:lnTo>
                <a:lnTo>
                  <a:pt x="425500" y="46228"/>
                </a:lnTo>
                <a:lnTo>
                  <a:pt x="425361" y="39014"/>
                </a:lnTo>
                <a:lnTo>
                  <a:pt x="425323" y="35420"/>
                </a:lnTo>
                <a:lnTo>
                  <a:pt x="425678" y="34277"/>
                </a:lnTo>
                <a:lnTo>
                  <a:pt x="428193" y="29260"/>
                </a:lnTo>
                <a:lnTo>
                  <a:pt x="431355" y="27152"/>
                </a:lnTo>
                <a:lnTo>
                  <a:pt x="432536" y="26365"/>
                </a:lnTo>
                <a:lnTo>
                  <a:pt x="444182" y="26365"/>
                </a:lnTo>
                <a:lnTo>
                  <a:pt x="448703" y="31280"/>
                </a:lnTo>
                <a:lnTo>
                  <a:pt x="448703" y="20459"/>
                </a:lnTo>
                <a:lnTo>
                  <a:pt x="433235" y="20459"/>
                </a:lnTo>
                <a:lnTo>
                  <a:pt x="428459" y="23456"/>
                </a:lnTo>
                <a:lnTo>
                  <a:pt x="425754" y="27152"/>
                </a:lnTo>
                <a:lnTo>
                  <a:pt x="425589" y="27152"/>
                </a:lnTo>
                <a:lnTo>
                  <a:pt x="447484" y="6464"/>
                </a:lnTo>
                <a:lnTo>
                  <a:pt x="450964" y="6464"/>
                </a:lnTo>
                <a:lnTo>
                  <a:pt x="450964" y="127"/>
                </a:lnTo>
                <a:lnTo>
                  <a:pt x="447662" y="127"/>
                </a:lnTo>
                <a:lnTo>
                  <a:pt x="445401" y="571"/>
                </a:lnTo>
                <a:lnTo>
                  <a:pt x="438277" y="1447"/>
                </a:lnTo>
                <a:lnTo>
                  <a:pt x="417817" y="34277"/>
                </a:lnTo>
                <a:lnTo>
                  <a:pt x="417830" y="35420"/>
                </a:lnTo>
                <a:lnTo>
                  <a:pt x="419188" y="44919"/>
                </a:lnTo>
                <a:lnTo>
                  <a:pt x="423214" y="52565"/>
                </a:lnTo>
                <a:lnTo>
                  <a:pt x="429488" y="57442"/>
                </a:lnTo>
                <a:lnTo>
                  <a:pt x="437667" y="59156"/>
                </a:lnTo>
                <a:lnTo>
                  <a:pt x="445592" y="57492"/>
                </a:lnTo>
                <a:lnTo>
                  <a:pt x="451192" y="53263"/>
                </a:lnTo>
                <a:lnTo>
                  <a:pt x="451523" y="53009"/>
                </a:lnTo>
                <a:lnTo>
                  <a:pt x="455231" y="46583"/>
                </a:lnTo>
                <a:lnTo>
                  <a:pt x="456526" y="39014"/>
                </a:lnTo>
                <a:lnTo>
                  <a:pt x="456526" y="27851"/>
                </a:lnTo>
                <a:close/>
              </a:path>
            </a:pathLst>
          </a:custGeom>
          <a:solidFill>
            <a:srgbClr val="B97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429010" y="645795"/>
            <a:ext cx="93979" cy="97370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952460" y="8053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5246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5246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648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8648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648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050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050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050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55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0"/>
            <a:ext cx="1029335" cy="5634355"/>
          </a:xfrm>
          <a:custGeom>
            <a:avLst/>
            <a:gdLst/>
            <a:ahLst/>
            <a:cxnLst/>
            <a:rect l="l" t="t" r="r" b="b"/>
            <a:pathLst>
              <a:path w="1029335" h="5634355">
                <a:moveTo>
                  <a:pt x="1029039" y="0"/>
                </a:moveTo>
                <a:lnTo>
                  <a:pt x="0" y="0"/>
                </a:lnTo>
                <a:lnTo>
                  <a:pt x="0" y="5633999"/>
                </a:lnTo>
                <a:lnTo>
                  <a:pt x="1029039" y="5633999"/>
                </a:lnTo>
                <a:lnTo>
                  <a:pt x="1029039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10375" y="40842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10375" y="425019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10375" y="441617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4386" y="40842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44386" y="425019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44386" y="441617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78410" y="40842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78410" y="425019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78410" y="441617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1900110" y="662584"/>
            <a:ext cx="461009" cy="139065"/>
            <a:chOff x="1900110" y="662584"/>
            <a:chExt cx="461009" cy="139065"/>
          </a:xfrm>
        </p:grpSpPr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0110" y="668502"/>
              <a:ext cx="84645" cy="13153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06600" y="703732"/>
              <a:ext cx="133731" cy="9737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6277" y="703745"/>
              <a:ext cx="82461" cy="9521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0290" y="662584"/>
              <a:ext cx="90601" cy="138518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2442603" y="669582"/>
            <a:ext cx="519430" cy="132080"/>
            <a:chOff x="2442603" y="669582"/>
            <a:chExt cx="519430" cy="132080"/>
          </a:xfrm>
        </p:grpSpPr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42603" y="669582"/>
              <a:ext cx="100749" cy="12937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5412" y="703732"/>
              <a:ext cx="76504" cy="9737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67863" y="703745"/>
              <a:ext cx="138099" cy="9521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27502" y="703732"/>
              <a:ext cx="84848" cy="9737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937827" y="709307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30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30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3034398" y="669582"/>
            <a:ext cx="474345" cy="129539"/>
            <a:chOff x="3034398" y="669582"/>
            <a:chExt cx="474345" cy="129539"/>
          </a:xfrm>
        </p:grpSpPr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34398" y="669582"/>
              <a:ext cx="112077" cy="12937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65906" y="669582"/>
              <a:ext cx="100749" cy="12937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96653" y="669582"/>
              <a:ext cx="211823" cy="129374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3579177" y="660971"/>
            <a:ext cx="345440" cy="165100"/>
            <a:chOff x="3579177" y="660971"/>
            <a:chExt cx="345440" cy="165100"/>
          </a:xfrm>
        </p:grpSpPr>
        <p:sp>
          <p:nvSpPr>
            <p:cNvPr id="66" name="object 66"/>
            <p:cNvSpPr/>
            <p:nvPr/>
          </p:nvSpPr>
          <p:spPr>
            <a:xfrm>
              <a:off x="3579177" y="660971"/>
              <a:ext cx="41910" cy="165100"/>
            </a:xfrm>
            <a:custGeom>
              <a:avLst/>
              <a:gdLst/>
              <a:ahLst/>
              <a:cxnLst/>
              <a:rect l="l" t="t" r="r" b="b"/>
              <a:pathLst>
                <a:path w="41910" h="165100">
                  <a:moveTo>
                    <a:pt x="41529" y="0"/>
                  </a:moveTo>
                  <a:lnTo>
                    <a:pt x="27622" y="0"/>
                  </a:lnTo>
                  <a:lnTo>
                    <a:pt x="17800" y="14564"/>
                  </a:lnTo>
                  <a:lnTo>
                    <a:pt x="8967" y="33093"/>
                  </a:lnTo>
                  <a:lnTo>
                    <a:pt x="2556" y="55874"/>
                  </a:lnTo>
                  <a:lnTo>
                    <a:pt x="0" y="83197"/>
                  </a:lnTo>
                  <a:lnTo>
                    <a:pt x="2471" y="110190"/>
                  </a:lnTo>
                  <a:lnTo>
                    <a:pt x="8891" y="132613"/>
                  </a:lnTo>
                  <a:lnTo>
                    <a:pt x="17771" y="150788"/>
                  </a:lnTo>
                  <a:lnTo>
                    <a:pt x="27622" y="165036"/>
                  </a:lnTo>
                  <a:lnTo>
                    <a:pt x="41529" y="165036"/>
                  </a:lnTo>
                  <a:lnTo>
                    <a:pt x="31101" y="148866"/>
                  </a:lnTo>
                  <a:lnTo>
                    <a:pt x="22501" y="130089"/>
                  </a:lnTo>
                  <a:lnTo>
                    <a:pt x="16658" y="108325"/>
                  </a:lnTo>
                  <a:lnTo>
                    <a:pt x="14503" y="83197"/>
                  </a:lnTo>
                  <a:lnTo>
                    <a:pt x="16602" y="57657"/>
                  </a:lnTo>
                  <a:lnTo>
                    <a:pt x="22353" y="35398"/>
                  </a:lnTo>
                  <a:lnTo>
                    <a:pt x="30935" y="16239"/>
                  </a:lnTo>
                  <a:lnTo>
                    <a:pt x="41529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45865" y="669315"/>
              <a:ext cx="110680" cy="12964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82339" y="703732"/>
              <a:ext cx="141897" cy="97370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3989260" y="662584"/>
            <a:ext cx="476250" cy="139065"/>
            <a:chOff x="3989260" y="662584"/>
            <a:chExt cx="476250" cy="139065"/>
          </a:xfrm>
        </p:grpSpPr>
        <p:sp>
          <p:nvSpPr>
            <p:cNvPr id="70" name="object 70"/>
            <p:cNvSpPr/>
            <p:nvPr/>
          </p:nvSpPr>
          <p:spPr>
            <a:xfrm>
              <a:off x="3989260" y="662584"/>
              <a:ext cx="147955" cy="136525"/>
            </a:xfrm>
            <a:custGeom>
              <a:avLst/>
              <a:gdLst/>
              <a:ahLst/>
              <a:cxnLst/>
              <a:rect l="l" t="t" r="r" b="b"/>
              <a:pathLst>
                <a:path w="147954" h="136525">
                  <a:moveTo>
                    <a:pt x="112077" y="136372"/>
                  </a:moveTo>
                  <a:lnTo>
                    <a:pt x="97675" y="95643"/>
                  </a:lnTo>
                  <a:lnTo>
                    <a:pt x="93065" y="82575"/>
                  </a:lnTo>
                  <a:lnTo>
                    <a:pt x="75704" y="33451"/>
                  </a:lnTo>
                  <a:lnTo>
                    <a:pt x="75704" y="82575"/>
                  </a:lnTo>
                  <a:lnTo>
                    <a:pt x="35369" y="82575"/>
                  </a:lnTo>
                  <a:lnTo>
                    <a:pt x="48488" y="45186"/>
                  </a:lnTo>
                  <a:lnTo>
                    <a:pt x="51066" y="37325"/>
                  </a:lnTo>
                  <a:lnTo>
                    <a:pt x="53289" y="29273"/>
                  </a:lnTo>
                  <a:lnTo>
                    <a:pt x="55041" y="21793"/>
                  </a:lnTo>
                  <a:lnTo>
                    <a:pt x="55638" y="21793"/>
                  </a:lnTo>
                  <a:lnTo>
                    <a:pt x="57658" y="29464"/>
                  </a:lnTo>
                  <a:lnTo>
                    <a:pt x="59613" y="36944"/>
                  </a:lnTo>
                  <a:lnTo>
                    <a:pt x="75704" y="82575"/>
                  </a:lnTo>
                  <a:lnTo>
                    <a:pt x="75704" y="33451"/>
                  </a:lnTo>
                  <a:lnTo>
                    <a:pt x="71589" y="21793"/>
                  </a:lnTo>
                  <a:lnTo>
                    <a:pt x="66370" y="6997"/>
                  </a:lnTo>
                  <a:lnTo>
                    <a:pt x="45504" y="6997"/>
                  </a:lnTo>
                  <a:lnTo>
                    <a:pt x="0" y="136372"/>
                  </a:lnTo>
                  <a:lnTo>
                    <a:pt x="18084" y="136372"/>
                  </a:lnTo>
                  <a:lnTo>
                    <a:pt x="31800" y="95643"/>
                  </a:lnTo>
                  <a:lnTo>
                    <a:pt x="79286" y="95643"/>
                  </a:lnTo>
                  <a:lnTo>
                    <a:pt x="93599" y="136372"/>
                  </a:lnTo>
                  <a:lnTo>
                    <a:pt x="112077" y="136372"/>
                  </a:lnTo>
                  <a:close/>
                </a:path>
                <a:path w="147954" h="136525">
                  <a:moveTo>
                    <a:pt x="147828" y="0"/>
                  </a:moveTo>
                  <a:lnTo>
                    <a:pt x="130543" y="0"/>
                  </a:lnTo>
                  <a:lnTo>
                    <a:pt x="130543" y="136372"/>
                  </a:lnTo>
                  <a:lnTo>
                    <a:pt x="147828" y="136372"/>
                  </a:lnTo>
                  <a:lnTo>
                    <a:pt x="147828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58995" y="703732"/>
              <a:ext cx="76504" cy="9737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61243" y="703745"/>
              <a:ext cx="204063" cy="95211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4540300" y="660971"/>
            <a:ext cx="641350" cy="180975"/>
            <a:chOff x="4540300" y="660971"/>
            <a:chExt cx="641350" cy="180975"/>
          </a:xfrm>
        </p:grpSpPr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40300" y="667423"/>
              <a:ext cx="416356" cy="17391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77561" y="703745"/>
              <a:ext cx="138099" cy="9521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139791" y="660971"/>
              <a:ext cx="41910" cy="165100"/>
            </a:xfrm>
            <a:custGeom>
              <a:avLst/>
              <a:gdLst/>
              <a:ahLst/>
              <a:cxnLst/>
              <a:rect l="l" t="t" r="r" b="b"/>
              <a:pathLst>
                <a:path w="41910" h="165100">
                  <a:moveTo>
                    <a:pt x="13906" y="0"/>
                  </a:moveTo>
                  <a:lnTo>
                    <a:pt x="0" y="0"/>
                  </a:lnTo>
                  <a:lnTo>
                    <a:pt x="10395" y="16164"/>
                  </a:lnTo>
                  <a:lnTo>
                    <a:pt x="18926" y="34944"/>
                  </a:lnTo>
                  <a:lnTo>
                    <a:pt x="24699" y="56714"/>
                  </a:lnTo>
                  <a:lnTo>
                    <a:pt x="26822" y="81851"/>
                  </a:lnTo>
                  <a:lnTo>
                    <a:pt x="24754" y="107491"/>
                  </a:lnTo>
                  <a:lnTo>
                    <a:pt x="19073" y="129782"/>
                  </a:lnTo>
                  <a:lnTo>
                    <a:pt x="10561" y="148904"/>
                  </a:lnTo>
                  <a:lnTo>
                    <a:pt x="0" y="165036"/>
                  </a:lnTo>
                  <a:lnTo>
                    <a:pt x="13906" y="165036"/>
                  </a:lnTo>
                  <a:lnTo>
                    <a:pt x="23728" y="150579"/>
                  </a:lnTo>
                  <a:lnTo>
                    <a:pt x="32561" y="132087"/>
                  </a:lnTo>
                  <a:lnTo>
                    <a:pt x="38972" y="109274"/>
                  </a:lnTo>
                  <a:lnTo>
                    <a:pt x="41529" y="81851"/>
                  </a:lnTo>
                  <a:lnTo>
                    <a:pt x="39057" y="54872"/>
                  </a:lnTo>
                  <a:lnTo>
                    <a:pt x="32637" y="32491"/>
                  </a:lnTo>
                  <a:lnTo>
                    <a:pt x="23757" y="14326"/>
                  </a:lnTo>
                  <a:lnTo>
                    <a:pt x="13906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3879227" y="3941064"/>
            <a:ext cx="1212850" cy="1233805"/>
            <a:chOff x="3879227" y="3941064"/>
            <a:chExt cx="1212850" cy="1233805"/>
          </a:xfrm>
        </p:grpSpPr>
        <p:sp>
          <p:nvSpPr>
            <p:cNvPr id="78" name="object 78"/>
            <p:cNvSpPr/>
            <p:nvPr/>
          </p:nvSpPr>
          <p:spPr>
            <a:xfrm>
              <a:off x="4047273" y="410668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79227" y="3941064"/>
              <a:ext cx="1212557" cy="123367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83621" y="4144704"/>
              <a:ext cx="681989" cy="703846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2216721" y="3924160"/>
            <a:ext cx="1212850" cy="1233805"/>
            <a:chOff x="2216721" y="3924160"/>
            <a:chExt cx="1212850" cy="1233805"/>
          </a:xfrm>
        </p:grpSpPr>
        <p:sp>
          <p:nvSpPr>
            <p:cNvPr id="82" name="object 82"/>
            <p:cNvSpPr/>
            <p:nvPr/>
          </p:nvSpPr>
          <p:spPr>
            <a:xfrm>
              <a:off x="2384069" y="4089212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16721" y="3924160"/>
              <a:ext cx="1212545" cy="123367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420416" y="412722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7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420912" y="416298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89"/>
                  </a:lnTo>
                  <a:lnTo>
                    <a:pt x="657352" y="457568"/>
                  </a:lnTo>
                  <a:lnTo>
                    <a:pt x="650481" y="470433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95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1162596" y="3227044"/>
            <a:ext cx="1212850" cy="1233805"/>
            <a:chOff x="1162596" y="3227044"/>
            <a:chExt cx="1212850" cy="1233805"/>
          </a:xfrm>
        </p:grpSpPr>
        <p:sp>
          <p:nvSpPr>
            <p:cNvPr id="87" name="object 87"/>
            <p:cNvSpPr/>
            <p:nvPr/>
          </p:nvSpPr>
          <p:spPr>
            <a:xfrm>
              <a:off x="1330007" y="339161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62596" y="3227044"/>
              <a:ext cx="1212551" cy="1233683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367129" y="342963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366850" y="3465398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22730" y="3499345"/>
              <a:ext cx="243903" cy="64325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699882" y="3502088"/>
              <a:ext cx="314960" cy="61594"/>
            </a:xfrm>
            <a:custGeom>
              <a:avLst/>
              <a:gdLst/>
              <a:ahLst/>
              <a:cxnLst/>
              <a:rect l="l" t="t" r="r" b="b"/>
              <a:pathLst>
                <a:path w="314960" h="61595">
                  <a:moveTo>
                    <a:pt x="48818" y="19354"/>
                  </a:moveTo>
                  <a:lnTo>
                    <a:pt x="45732" y="12407"/>
                  </a:lnTo>
                  <a:lnTo>
                    <a:pt x="40792" y="7835"/>
                  </a:lnTo>
                  <a:lnTo>
                    <a:pt x="40792" y="29349"/>
                  </a:lnTo>
                  <a:lnTo>
                    <a:pt x="39141" y="40182"/>
                  </a:lnTo>
                  <a:lnTo>
                    <a:pt x="34290" y="48183"/>
                  </a:lnTo>
                  <a:lnTo>
                    <a:pt x="26365" y="53136"/>
                  </a:lnTo>
                  <a:lnTo>
                    <a:pt x="15506" y="54838"/>
                  </a:lnTo>
                  <a:lnTo>
                    <a:pt x="12509" y="54838"/>
                  </a:lnTo>
                  <a:lnTo>
                    <a:pt x="9690" y="54749"/>
                  </a:lnTo>
                  <a:lnTo>
                    <a:pt x="7759" y="54394"/>
                  </a:lnTo>
                  <a:lnTo>
                    <a:pt x="7759" y="6959"/>
                  </a:lnTo>
                  <a:lnTo>
                    <a:pt x="9779" y="6604"/>
                  </a:lnTo>
                  <a:lnTo>
                    <a:pt x="12776" y="6159"/>
                  </a:lnTo>
                  <a:lnTo>
                    <a:pt x="16738" y="6159"/>
                  </a:lnTo>
                  <a:lnTo>
                    <a:pt x="27343" y="7797"/>
                  </a:lnTo>
                  <a:lnTo>
                    <a:pt x="34874" y="12446"/>
                  </a:lnTo>
                  <a:lnTo>
                    <a:pt x="39344" y="19748"/>
                  </a:lnTo>
                  <a:lnTo>
                    <a:pt x="40792" y="29349"/>
                  </a:lnTo>
                  <a:lnTo>
                    <a:pt x="40792" y="7835"/>
                  </a:lnTo>
                  <a:lnTo>
                    <a:pt x="40449" y="7505"/>
                  </a:lnTo>
                  <a:lnTo>
                    <a:pt x="39014" y="6159"/>
                  </a:lnTo>
                  <a:lnTo>
                    <a:pt x="35242" y="2590"/>
                  </a:lnTo>
                  <a:lnTo>
                    <a:pt x="27406" y="0"/>
                  </a:lnTo>
                  <a:lnTo>
                    <a:pt x="10312" y="0"/>
                  </a:lnTo>
                  <a:lnTo>
                    <a:pt x="4762" y="546"/>
                  </a:lnTo>
                  <a:lnTo>
                    <a:pt x="0" y="1257"/>
                  </a:lnTo>
                  <a:lnTo>
                    <a:pt x="0" y="60375"/>
                  </a:lnTo>
                  <a:lnTo>
                    <a:pt x="3962" y="60820"/>
                  </a:lnTo>
                  <a:lnTo>
                    <a:pt x="8547" y="61087"/>
                  </a:lnTo>
                  <a:lnTo>
                    <a:pt x="14008" y="61087"/>
                  </a:lnTo>
                  <a:lnTo>
                    <a:pt x="22199" y="60528"/>
                  </a:lnTo>
                  <a:lnTo>
                    <a:pt x="29387" y="58877"/>
                  </a:lnTo>
                  <a:lnTo>
                    <a:pt x="35445" y="56159"/>
                  </a:lnTo>
                  <a:lnTo>
                    <a:pt x="37147" y="54838"/>
                  </a:lnTo>
                  <a:lnTo>
                    <a:pt x="40271" y="52438"/>
                  </a:lnTo>
                  <a:lnTo>
                    <a:pt x="45821" y="46824"/>
                  </a:lnTo>
                  <a:lnTo>
                    <a:pt x="48818" y="38887"/>
                  </a:lnTo>
                  <a:lnTo>
                    <a:pt x="48818" y="19354"/>
                  </a:lnTo>
                  <a:close/>
                </a:path>
                <a:path w="314960" h="61595">
                  <a:moveTo>
                    <a:pt x="93306" y="36690"/>
                  </a:moveTo>
                  <a:lnTo>
                    <a:pt x="93065" y="34734"/>
                  </a:lnTo>
                  <a:lnTo>
                    <a:pt x="92506" y="30175"/>
                  </a:lnTo>
                  <a:lnTo>
                    <a:pt x="89725" y="23558"/>
                  </a:lnTo>
                  <a:lnTo>
                    <a:pt x="88176" y="22072"/>
                  </a:lnTo>
                  <a:lnTo>
                    <a:pt x="85826" y="19850"/>
                  </a:lnTo>
                  <a:lnTo>
                    <a:pt x="85826" y="34734"/>
                  </a:lnTo>
                  <a:lnTo>
                    <a:pt x="63182" y="34734"/>
                  </a:lnTo>
                  <a:lnTo>
                    <a:pt x="63792" y="29298"/>
                  </a:lnTo>
                  <a:lnTo>
                    <a:pt x="67233" y="22072"/>
                  </a:lnTo>
                  <a:lnTo>
                    <a:pt x="83794" y="22072"/>
                  </a:lnTo>
                  <a:lnTo>
                    <a:pt x="85763" y="29298"/>
                  </a:lnTo>
                  <a:lnTo>
                    <a:pt x="85826" y="34734"/>
                  </a:lnTo>
                  <a:lnTo>
                    <a:pt x="85826" y="19850"/>
                  </a:lnTo>
                  <a:lnTo>
                    <a:pt x="84353" y="18440"/>
                  </a:lnTo>
                  <a:lnTo>
                    <a:pt x="75780" y="16370"/>
                  </a:lnTo>
                  <a:lnTo>
                    <a:pt x="67360" y="18186"/>
                  </a:lnTo>
                  <a:lnTo>
                    <a:pt x="61036" y="23139"/>
                  </a:lnTo>
                  <a:lnTo>
                    <a:pt x="57061" y="30556"/>
                  </a:lnTo>
                  <a:lnTo>
                    <a:pt x="55880" y="38392"/>
                  </a:lnTo>
                  <a:lnTo>
                    <a:pt x="55778" y="40347"/>
                  </a:lnTo>
                  <a:lnTo>
                    <a:pt x="57111" y="48628"/>
                  </a:lnTo>
                  <a:lnTo>
                    <a:pt x="61239" y="55537"/>
                  </a:lnTo>
                  <a:lnTo>
                    <a:pt x="67830" y="60007"/>
                  </a:lnTo>
                  <a:lnTo>
                    <a:pt x="76657" y="61582"/>
                  </a:lnTo>
                  <a:lnTo>
                    <a:pt x="83362" y="61582"/>
                  </a:lnTo>
                  <a:lnTo>
                    <a:pt x="88201" y="60071"/>
                  </a:lnTo>
                  <a:lnTo>
                    <a:pt x="90843" y="58813"/>
                  </a:lnTo>
                  <a:lnTo>
                    <a:pt x="90043" y="55422"/>
                  </a:lnTo>
                  <a:lnTo>
                    <a:pt x="89522" y="53187"/>
                  </a:lnTo>
                  <a:lnTo>
                    <a:pt x="86614" y="54444"/>
                  </a:lnTo>
                  <a:lnTo>
                    <a:pt x="83273" y="55422"/>
                  </a:lnTo>
                  <a:lnTo>
                    <a:pt x="69875" y="55422"/>
                  </a:lnTo>
                  <a:lnTo>
                    <a:pt x="63271" y="51028"/>
                  </a:lnTo>
                  <a:lnTo>
                    <a:pt x="63093" y="40347"/>
                  </a:lnTo>
                  <a:lnTo>
                    <a:pt x="92964" y="40347"/>
                  </a:lnTo>
                  <a:lnTo>
                    <a:pt x="93230" y="39458"/>
                  </a:lnTo>
                  <a:lnTo>
                    <a:pt x="93306" y="36690"/>
                  </a:lnTo>
                  <a:close/>
                </a:path>
                <a:path w="314960" h="61595">
                  <a:moveTo>
                    <a:pt x="123380" y="17373"/>
                  </a:moveTo>
                  <a:lnTo>
                    <a:pt x="112280" y="17373"/>
                  </a:lnTo>
                  <a:lnTo>
                    <a:pt x="112280" y="4965"/>
                  </a:lnTo>
                  <a:lnTo>
                    <a:pt x="104609" y="7023"/>
                  </a:lnTo>
                  <a:lnTo>
                    <a:pt x="104609" y="17373"/>
                  </a:lnTo>
                  <a:lnTo>
                    <a:pt x="98005" y="17373"/>
                  </a:lnTo>
                  <a:lnTo>
                    <a:pt x="98005" y="23355"/>
                  </a:lnTo>
                  <a:lnTo>
                    <a:pt x="104609" y="23355"/>
                  </a:lnTo>
                  <a:lnTo>
                    <a:pt x="104609" y="52044"/>
                  </a:lnTo>
                  <a:lnTo>
                    <a:pt x="105498" y="55791"/>
                  </a:lnTo>
                  <a:lnTo>
                    <a:pt x="107607" y="58293"/>
                  </a:lnTo>
                  <a:lnTo>
                    <a:pt x="109461" y="60439"/>
                  </a:lnTo>
                  <a:lnTo>
                    <a:pt x="112458" y="61595"/>
                  </a:lnTo>
                  <a:lnTo>
                    <a:pt x="119062" y="61595"/>
                  </a:lnTo>
                  <a:lnTo>
                    <a:pt x="121437" y="61061"/>
                  </a:lnTo>
                  <a:lnTo>
                    <a:pt x="122936" y="60439"/>
                  </a:lnTo>
                  <a:lnTo>
                    <a:pt x="122593" y="54457"/>
                  </a:lnTo>
                  <a:lnTo>
                    <a:pt x="121526" y="54813"/>
                  </a:lnTo>
                  <a:lnTo>
                    <a:pt x="120116" y="55079"/>
                  </a:lnTo>
                  <a:lnTo>
                    <a:pt x="113779" y="55079"/>
                  </a:lnTo>
                  <a:lnTo>
                    <a:pt x="112280" y="52044"/>
                  </a:lnTo>
                  <a:lnTo>
                    <a:pt x="112280" y="23355"/>
                  </a:lnTo>
                  <a:lnTo>
                    <a:pt x="123380" y="23355"/>
                  </a:lnTo>
                  <a:lnTo>
                    <a:pt x="123380" y="17373"/>
                  </a:lnTo>
                  <a:close/>
                </a:path>
                <a:path w="314960" h="61595">
                  <a:moveTo>
                    <a:pt x="166103" y="36690"/>
                  </a:moveTo>
                  <a:lnTo>
                    <a:pt x="165862" y="34734"/>
                  </a:lnTo>
                  <a:lnTo>
                    <a:pt x="165303" y="30175"/>
                  </a:lnTo>
                  <a:lnTo>
                    <a:pt x="162521" y="23558"/>
                  </a:lnTo>
                  <a:lnTo>
                    <a:pt x="160972" y="22072"/>
                  </a:lnTo>
                  <a:lnTo>
                    <a:pt x="158623" y="19850"/>
                  </a:lnTo>
                  <a:lnTo>
                    <a:pt x="158623" y="34734"/>
                  </a:lnTo>
                  <a:lnTo>
                    <a:pt x="135978" y="34734"/>
                  </a:lnTo>
                  <a:lnTo>
                    <a:pt x="136588" y="29298"/>
                  </a:lnTo>
                  <a:lnTo>
                    <a:pt x="140030" y="22072"/>
                  </a:lnTo>
                  <a:lnTo>
                    <a:pt x="156591" y="22072"/>
                  </a:lnTo>
                  <a:lnTo>
                    <a:pt x="158559" y="29298"/>
                  </a:lnTo>
                  <a:lnTo>
                    <a:pt x="158623" y="34734"/>
                  </a:lnTo>
                  <a:lnTo>
                    <a:pt x="158623" y="19850"/>
                  </a:lnTo>
                  <a:lnTo>
                    <a:pt x="157149" y="18440"/>
                  </a:lnTo>
                  <a:lnTo>
                    <a:pt x="148577" y="16370"/>
                  </a:lnTo>
                  <a:lnTo>
                    <a:pt x="140157" y="18186"/>
                  </a:lnTo>
                  <a:lnTo>
                    <a:pt x="133832" y="23139"/>
                  </a:lnTo>
                  <a:lnTo>
                    <a:pt x="129857" y="30556"/>
                  </a:lnTo>
                  <a:lnTo>
                    <a:pt x="128676" y="38392"/>
                  </a:lnTo>
                  <a:lnTo>
                    <a:pt x="128574" y="40347"/>
                  </a:lnTo>
                  <a:lnTo>
                    <a:pt x="129908" y="48628"/>
                  </a:lnTo>
                  <a:lnTo>
                    <a:pt x="134035" y="55537"/>
                  </a:lnTo>
                  <a:lnTo>
                    <a:pt x="140627" y="60007"/>
                  </a:lnTo>
                  <a:lnTo>
                    <a:pt x="149453" y="61582"/>
                  </a:lnTo>
                  <a:lnTo>
                    <a:pt x="156159" y="61582"/>
                  </a:lnTo>
                  <a:lnTo>
                    <a:pt x="160997" y="60071"/>
                  </a:lnTo>
                  <a:lnTo>
                    <a:pt x="163639" y="58813"/>
                  </a:lnTo>
                  <a:lnTo>
                    <a:pt x="162839" y="55422"/>
                  </a:lnTo>
                  <a:lnTo>
                    <a:pt x="162318" y="53187"/>
                  </a:lnTo>
                  <a:lnTo>
                    <a:pt x="159410" y="54444"/>
                  </a:lnTo>
                  <a:lnTo>
                    <a:pt x="156070" y="55422"/>
                  </a:lnTo>
                  <a:lnTo>
                    <a:pt x="142671" y="55422"/>
                  </a:lnTo>
                  <a:lnTo>
                    <a:pt x="136067" y="51028"/>
                  </a:lnTo>
                  <a:lnTo>
                    <a:pt x="135890" y="40347"/>
                  </a:lnTo>
                  <a:lnTo>
                    <a:pt x="165760" y="40347"/>
                  </a:lnTo>
                  <a:lnTo>
                    <a:pt x="166027" y="39458"/>
                  </a:lnTo>
                  <a:lnTo>
                    <a:pt x="166103" y="36690"/>
                  </a:lnTo>
                  <a:close/>
                </a:path>
                <a:path w="314960" h="61595">
                  <a:moveTo>
                    <a:pt x="206298" y="18732"/>
                  </a:moveTo>
                  <a:lnTo>
                    <a:pt x="204190" y="17653"/>
                  </a:lnTo>
                  <a:lnTo>
                    <a:pt x="200050" y="16497"/>
                  </a:lnTo>
                  <a:lnTo>
                    <a:pt x="195465" y="16497"/>
                  </a:lnTo>
                  <a:lnTo>
                    <a:pt x="186055" y="18237"/>
                  </a:lnTo>
                  <a:lnTo>
                    <a:pt x="178866" y="23025"/>
                  </a:lnTo>
                  <a:lnTo>
                    <a:pt x="174256" y="30327"/>
                  </a:lnTo>
                  <a:lnTo>
                    <a:pt x="172643" y="39535"/>
                  </a:lnTo>
                  <a:lnTo>
                    <a:pt x="174142" y="48564"/>
                  </a:lnTo>
                  <a:lnTo>
                    <a:pt x="178435" y="55524"/>
                  </a:lnTo>
                  <a:lnTo>
                    <a:pt x="185127" y="60007"/>
                  </a:lnTo>
                  <a:lnTo>
                    <a:pt x="193878" y="61595"/>
                  </a:lnTo>
                  <a:lnTo>
                    <a:pt x="199605" y="61595"/>
                  </a:lnTo>
                  <a:lnTo>
                    <a:pt x="204101" y="60071"/>
                  </a:lnTo>
                  <a:lnTo>
                    <a:pt x="206121" y="59004"/>
                  </a:lnTo>
                  <a:lnTo>
                    <a:pt x="204800" y="53200"/>
                  </a:lnTo>
                  <a:lnTo>
                    <a:pt x="199694" y="55257"/>
                  </a:lnTo>
                  <a:lnTo>
                    <a:pt x="186829" y="55257"/>
                  </a:lnTo>
                  <a:lnTo>
                    <a:pt x="180479" y="49098"/>
                  </a:lnTo>
                  <a:lnTo>
                    <a:pt x="180479" y="30162"/>
                  </a:lnTo>
                  <a:lnTo>
                    <a:pt x="185775" y="22745"/>
                  </a:lnTo>
                  <a:lnTo>
                    <a:pt x="199783" y="22745"/>
                  </a:lnTo>
                  <a:lnTo>
                    <a:pt x="202692" y="23812"/>
                  </a:lnTo>
                  <a:lnTo>
                    <a:pt x="204546" y="24803"/>
                  </a:lnTo>
                  <a:lnTo>
                    <a:pt x="206298" y="18732"/>
                  </a:lnTo>
                  <a:close/>
                </a:path>
                <a:path w="314960" h="61595">
                  <a:moveTo>
                    <a:pt x="236778" y="17373"/>
                  </a:moveTo>
                  <a:lnTo>
                    <a:pt x="225679" y="17373"/>
                  </a:lnTo>
                  <a:lnTo>
                    <a:pt x="225679" y="4965"/>
                  </a:lnTo>
                  <a:lnTo>
                    <a:pt x="218008" y="7023"/>
                  </a:lnTo>
                  <a:lnTo>
                    <a:pt x="218008" y="17373"/>
                  </a:lnTo>
                  <a:lnTo>
                    <a:pt x="211404" y="17373"/>
                  </a:lnTo>
                  <a:lnTo>
                    <a:pt x="211404" y="23355"/>
                  </a:lnTo>
                  <a:lnTo>
                    <a:pt x="218008" y="23355"/>
                  </a:lnTo>
                  <a:lnTo>
                    <a:pt x="218008" y="52044"/>
                  </a:lnTo>
                  <a:lnTo>
                    <a:pt x="218884" y="55791"/>
                  </a:lnTo>
                  <a:lnTo>
                    <a:pt x="221005" y="58293"/>
                  </a:lnTo>
                  <a:lnTo>
                    <a:pt x="222859" y="60439"/>
                  </a:lnTo>
                  <a:lnTo>
                    <a:pt x="225856" y="61595"/>
                  </a:lnTo>
                  <a:lnTo>
                    <a:pt x="232460" y="61595"/>
                  </a:lnTo>
                  <a:lnTo>
                    <a:pt x="234835" y="61061"/>
                  </a:lnTo>
                  <a:lnTo>
                    <a:pt x="236334" y="60439"/>
                  </a:lnTo>
                  <a:lnTo>
                    <a:pt x="235991" y="54457"/>
                  </a:lnTo>
                  <a:lnTo>
                    <a:pt x="234924" y="54813"/>
                  </a:lnTo>
                  <a:lnTo>
                    <a:pt x="233514" y="55079"/>
                  </a:lnTo>
                  <a:lnTo>
                    <a:pt x="227177" y="55079"/>
                  </a:lnTo>
                  <a:lnTo>
                    <a:pt x="225679" y="52044"/>
                  </a:lnTo>
                  <a:lnTo>
                    <a:pt x="225679" y="23355"/>
                  </a:lnTo>
                  <a:lnTo>
                    <a:pt x="236778" y="23355"/>
                  </a:lnTo>
                  <a:lnTo>
                    <a:pt x="236778" y="17373"/>
                  </a:lnTo>
                  <a:close/>
                </a:path>
                <a:path w="314960" h="61595">
                  <a:moveTo>
                    <a:pt x="283591" y="38976"/>
                  </a:moveTo>
                  <a:lnTo>
                    <a:pt x="282079" y="29603"/>
                  </a:lnTo>
                  <a:lnTo>
                    <a:pt x="277863" y="22479"/>
                  </a:lnTo>
                  <a:lnTo>
                    <a:pt x="277660" y="22339"/>
                  </a:lnTo>
                  <a:lnTo>
                    <a:pt x="275742" y="21005"/>
                  </a:lnTo>
                  <a:lnTo>
                    <a:pt x="275742" y="47828"/>
                  </a:lnTo>
                  <a:lnTo>
                    <a:pt x="271157" y="55791"/>
                  </a:lnTo>
                  <a:lnTo>
                    <a:pt x="254152" y="55791"/>
                  </a:lnTo>
                  <a:lnTo>
                    <a:pt x="249783" y="47828"/>
                  </a:lnTo>
                  <a:lnTo>
                    <a:pt x="249745" y="31457"/>
                  </a:lnTo>
                  <a:lnTo>
                    <a:pt x="253187" y="22339"/>
                  </a:lnTo>
                  <a:lnTo>
                    <a:pt x="272224" y="22339"/>
                  </a:lnTo>
                  <a:lnTo>
                    <a:pt x="275691" y="31457"/>
                  </a:lnTo>
                  <a:lnTo>
                    <a:pt x="275742" y="47828"/>
                  </a:lnTo>
                  <a:lnTo>
                    <a:pt x="275742" y="21005"/>
                  </a:lnTo>
                  <a:lnTo>
                    <a:pt x="271386" y="17957"/>
                  </a:lnTo>
                  <a:lnTo>
                    <a:pt x="263144" y="16370"/>
                  </a:lnTo>
                  <a:lnTo>
                    <a:pt x="254952" y="17894"/>
                  </a:lnTo>
                  <a:lnTo>
                    <a:pt x="248196" y="22339"/>
                  </a:lnTo>
                  <a:lnTo>
                    <a:pt x="243598" y="29489"/>
                  </a:lnTo>
                  <a:lnTo>
                    <a:pt x="241909" y="39154"/>
                  </a:lnTo>
                  <a:lnTo>
                    <a:pt x="243484" y="48552"/>
                  </a:lnTo>
                  <a:lnTo>
                    <a:pt x="247815" y="55600"/>
                  </a:lnTo>
                  <a:lnTo>
                    <a:pt x="254254" y="60045"/>
                  </a:lnTo>
                  <a:lnTo>
                    <a:pt x="262178" y="61582"/>
                  </a:lnTo>
                  <a:lnTo>
                    <a:pt x="269684" y="60312"/>
                  </a:lnTo>
                  <a:lnTo>
                    <a:pt x="276580" y="56286"/>
                  </a:lnTo>
                  <a:lnTo>
                    <a:pt x="276936" y="55791"/>
                  </a:lnTo>
                  <a:lnTo>
                    <a:pt x="281622" y="49263"/>
                  </a:lnTo>
                  <a:lnTo>
                    <a:pt x="283591" y="38976"/>
                  </a:lnTo>
                  <a:close/>
                </a:path>
                <a:path w="314960" h="61595">
                  <a:moveTo>
                    <a:pt x="314401" y="16751"/>
                  </a:moveTo>
                  <a:lnTo>
                    <a:pt x="313702" y="16459"/>
                  </a:lnTo>
                  <a:lnTo>
                    <a:pt x="313080" y="16370"/>
                  </a:lnTo>
                  <a:lnTo>
                    <a:pt x="306997" y="16370"/>
                  </a:lnTo>
                  <a:lnTo>
                    <a:pt x="302336" y="20027"/>
                  </a:lnTo>
                  <a:lnTo>
                    <a:pt x="300304" y="25920"/>
                  </a:lnTo>
                  <a:lnTo>
                    <a:pt x="300037" y="25920"/>
                  </a:lnTo>
                  <a:lnTo>
                    <a:pt x="299770" y="17373"/>
                  </a:lnTo>
                  <a:lnTo>
                    <a:pt x="292900" y="17373"/>
                  </a:lnTo>
                  <a:lnTo>
                    <a:pt x="293166" y="21475"/>
                  </a:lnTo>
                  <a:lnTo>
                    <a:pt x="293255" y="25768"/>
                  </a:lnTo>
                  <a:lnTo>
                    <a:pt x="293255" y="60591"/>
                  </a:lnTo>
                  <a:lnTo>
                    <a:pt x="301015" y="60591"/>
                  </a:lnTo>
                  <a:lnTo>
                    <a:pt x="301015" y="36283"/>
                  </a:lnTo>
                  <a:lnTo>
                    <a:pt x="301091" y="34950"/>
                  </a:lnTo>
                  <a:lnTo>
                    <a:pt x="301358" y="33870"/>
                  </a:lnTo>
                  <a:lnTo>
                    <a:pt x="302425" y="27978"/>
                  </a:lnTo>
                  <a:lnTo>
                    <a:pt x="306298" y="23774"/>
                  </a:lnTo>
                  <a:lnTo>
                    <a:pt x="312813" y="23774"/>
                  </a:lnTo>
                  <a:lnTo>
                    <a:pt x="313613" y="23863"/>
                  </a:lnTo>
                  <a:lnTo>
                    <a:pt x="314401" y="24041"/>
                  </a:lnTo>
                  <a:lnTo>
                    <a:pt x="314401" y="16751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559902" y="3940606"/>
              <a:ext cx="239395" cy="60325"/>
            </a:xfrm>
            <a:custGeom>
              <a:avLst/>
              <a:gdLst/>
              <a:ahLst/>
              <a:cxnLst/>
              <a:rect l="l" t="t" r="r" b="b"/>
              <a:pathLst>
                <a:path w="239394" h="60325">
                  <a:moveTo>
                    <a:pt x="49022" y="59283"/>
                  </a:moveTo>
                  <a:lnTo>
                    <a:pt x="42722" y="40627"/>
                  </a:lnTo>
                  <a:lnTo>
                    <a:pt x="40703" y="34632"/>
                  </a:lnTo>
                  <a:lnTo>
                    <a:pt x="33121" y="12141"/>
                  </a:lnTo>
                  <a:lnTo>
                    <a:pt x="33121" y="34632"/>
                  </a:lnTo>
                  <a:lnTo>
                    <a:pt x="15468" y="34632"/>
                  </a:lnTo>
                  <a:lnTo>
                    <a:pt x="21209" y="17500"/>
                  </a:lnTo>
                  <a:lnTo>
                    <a:pt x="22377" y="13728"/>
                  </a:lnTo>
                  <a:lnTo>
                    <a:pt x="23304" y="10198"/>
                  </a:lnTo>
                  <a:lnTo>
                    <a:pt x="24079" y="6781"/>
                  </a:lnTo>
                  <a:lnTo>
                    <a:pt x="24333" y="6781"/>
                  </a:lnTo>
                  <a:lnTo>
                    <a:pt x="25222" y="10287"/>
                  </a:lnTo>
                  <a:lnTo>
                    <a:pt x="26073" y="13728"/>
                  </a:lnTo>
                  <a:lnTo>
                    <a:pt x="33121" y="34632"/>
                  </a:lnTo>
                  <a:lnTo>
                    <a:pt x="33121" y="12141"/>
                  </a:lnTo>
                  <a:lnTo>
                    <a:pt x="31318" y="6781"/>
                  </a:lnTo>
                  <a:lnTo>
                    <a:pt x="29032" y="0"/>
                  </a:lnTo>
                  <a:lnTo>
                    <a:pt x="19900" y="0"/>
                  </a:lnTo>
                  <a:lnTo>
                    <a:pt x="0" y="59283"/>
                  </a:lnTo>
                  <a:lnTo>
                    <a:pt x="7912" y="59283"/>
                  </a:lnTo>
                  <a:lnTo>
                    <a:pt x="13906" y="40627"/>
                  </a:lnTo>
                  <a:lnTo>
                    <a:pt x="34683" y="40627"/>
                  </a:lnTo>
                  <a:lnTo>
                    <a:pt x="40944" y="59283"/>
                  </a:lnTo>
                  <a:lnTo>
                    <a:pt x="49022" y="59283"/>
                  </a:lnTo>
                  <a:close/>
                </a:path>
                <a:path w="239394" h="60325">
                  <a:moveTo>
                    <a:pt x="78841" y="0"/>
                  </a:moveTo>
                  <a:lnTo>
                    <a:pt x="71196" y="0"/>
                  </a:lnTo>
                  <a:lnTo>
                    <a:pt x="71196" y="50584"/>
                  </a:lnTo>
                  <a:lnTo>
                    <a:pt x="67271" y="53746"/>
                  </a:lnTo>
                  <a:lnTo>
                    <a:pt x="57886" y="53746"/>
                  </a:lnTo>
                  <a:lnTo>
                    <a:pt x="55714" y="53301"/>
                  </a:lnTo>
                  <a:lnTo>
                    <a:pt x="54063" y="52603"/>
                  </a:lnTo>
                  <a:lnTo>
                    <a:pt x="53022" y="58940"/>
                  </a:lnTo>
                  <a:lnTo>
                    <a:pt x="54940" y="59639"/>
                  </a:lnTo>
                  <a:lnTo>
                    <a:pt x="58242" y="60261"/>
                  </a:lnTo>
                  <a:lnTo>
                    <a:pt x="61112" y="60261"/>
                  </a:lnTo>
                  <a:lnTo>
                    <a:pt x="68135" y="59270"/>
                  </a:lnTo>
                  <a:lnTo>
                    <a:pt x="73748" y="55880"/>
                  </a:lnTo>
                  <a:lnTo>
                    <a:pt x="77482" y="49542"/>
                  </a:lnTo>
                  <a:lnTo>
                    <a:pt x="78841" y="39674"/>
                  </a:lnTo>
                  <a:lnTo>
                    <a:pt x="78841" y="0"/>
                  </a:lnTo>
                  <a:close/>
                </a:path>
                <a:path w="239394" h="60325">
                  <a:moveTo>
                    <a:pt x="108623" y="32626"/>
                  </a:moveTo>
                  <a:lnTo>
                    <a:pt x="87414" y="32626"/>
                  </a:lnTo>
                  <a:lnTo>
                    <a:pt x="87414" y="38328"/>
                  </a:lnTo>
                  <a:lnTo>
                    <a:pt x="108623" y="38328"/>
                  </a:lnTo>
                  <a:lnTo>
                    <a:pt x="108623" y="32626"/>
                  </a:lnTo>
                  <a:close/>
                </a:path>
                <a:path w="239394" h="60325">
                  <a:moveTo>
                    <a:pt x="151803" y="2095"/>
                  </a:moveTo>
                  <a:lnTo>
                    <a:pt x="116166" y="2095"/>
                  </a:lnTo>
                  <a:lnTo>
                    <a:pt x="116166" y="8521"/>
                  </a:lnTo>
                  <a:lnTo>
                    <a:pt x="143802" y="8521"/>
                  </a:lnTo>
                  <a:lnTo>
                    <a:pt x="143802" y="8699"/>
                  </a:lnTo>
                  <a:lnTo>
                    <a:pt x="119291" y="59283"/>
                  </a:lnTo>
                  <a:lnTo>
                    <a:pt x="127203" y="59283"/>
                  </a:lnTo>
                  <a:lnTo>
                    <a:pt x="151803" y="7200"/>
                  </a:lnTo>
                  <a:lnTo>
                    <a:pt x="151803" y="2095"/>
                  </a:lnTo>
                  <a:close/>
                </a:path>
                <a:path w="239394" h="60325">
                  <a:moveTo>
                    <a:pt x="197472" y="28968"/>
                  </a:moveTo>
                  <a:lnTo>
                    <a:pt x="196049" y="27470"/>
                  </a:lnTo>
                  <a:lnTo>
                    <a:pt x="190436" y="21564"/>
                  </a:lnTo>
                  <a:lnTo>
                    <a:pt x="189649" y="21564"/>
                  </a:lnTo>
                  <a:lnTo>
                    <a:pt x="189649" y="32397"/>
                  </a:lnTo>
                  <a:lnTo>
                    <a:pt x="189649" y="48844"/>
                  </a:lnTo>
                  <a:lnTo>
                    <a:pt x="185305" y="54381"/>
                  </a:lnTo>
                  <a:lnTo>
                    <a:pt x="170700" y="54381"/>
                  </a:lnTo>
                  <a:lnTo>
                    <a:pt x="166446" y="47345"/>
                  </a:lnTo>
                  <a:lnTo>
                    <a:pt x="166306" y="40132"/>
                  </a:lnTo>
                  <a:lnTo>
                    <a:pt x="166268" y="36537"/>
                  </a:lnTo>
                  <a:lnTo>
                    <a:pt x="166624" y="35394"/>
                  </a:lnTo>
                  <a:lnTo>
                    <a:pt x="169138" y="30378"/>
                  </a:lnTo>
                  <a:lnTo>
                    <a:pt x="172300" y="28257"/>
                  </a:lnTo>
                  <a:lnTo>
                    <a:pt x="173482" y="27470"/>
                  </a:lnTo>
                  <a:lnTo>
                    <a:pt x="185127" y="27470"/>
                  </a:lnTo>
                  <a:lnTo>
                    <a:pt x="189649" y="32397"/>
                  </a:lnTo>
                  <a:lnTo>
                    <a:pt x="189649" y="21564"/>
                  </a:lnTo>
                  <a:lnTo>
                    <a:pt x="174180" y="21564"/>
                  </a:lnTo>
                  <a:lnTo>
                    <a:pt x="169405" y="24561"/>
                  </a:lnTo>
                  <a:lnTo>
                    <a:pt x="166700" y="28257"/>
                  </a:lnTo>
                  <a:lnTo>
                    <a:pt x="166535" y="28257"/>
                  </a:lnTo>
                  <a:lnTo>
                    <a:pt x="188429" y="7569"/>
                  </a:lnTo>
                  <a:lnTo>
                    <a:pt x="191909" y="7569"/>
                  </a:lnTo>
                  <a:lnTo>
                    <a:pt x="191909" y="1231"/>
                  </a:lnTo>
                  <a:lnTo>
                    <a:pt x="188607" y="1231"/>
                  </a:lnTo>
                  <a:lnTo>
                    <a:pt x="186347" y="1676"/>
                  </a:lnTo>
                  <a:lnTo>
                    <a:pt x="179222" y="2552"/>
                  </a:lnTo>
                  <a:lnTo>
                    <a:pt x="158762" y="35394"/>
                  </a:lnTo>
                  <a:lnTo>
                    <a:pt x="158775" y="36537"/>
                  </a:lnTo>
                  <a:lnTo>
                    <a:pt x="160134" y="46024"/>
                  </a:lnTo>
                  <a:lnTo>
                    <a:pt x="164160" y="53670"/>
                  </a:lnTo>
                  <a:lnTo>
                    <a:pt x="170434" y="58547"/>
                  </a:lnTo>
                  <a:lnTo>
                    <a:pt x="178612" y="60274"/>
                  </a:lnTo>
                  <a:lnTo>
                    <a:pt x="186537" y="58597"/>
                  </a:lnTo>
                  <a:lnTo>
                    <a:pt x="192138" y="54381"/>
                  </a:lnTo>
                  <a:lnTo>
                    <a:pt x="192468" y="54127"/>
                  </a:lnTo>
                  <a:lnTo>
                    <a:pt x="196176" y="47688"/>
                  </a:lnTo>
                  <a:lnTo>
                    <a:pt x="197472" y="40132"/>
                  </a:lnTo>
                  <a:lnTo>
                    <a:pt x="197472" y="28968"/>
                  </a:lnTo>
                  <a:close/>
                </a:path>
                <a:path w="239394" h="60325">
                  <a:moveTo>
                    <a:pt x="239242" y="35052"/>
                  </a:moveTo>
                  <a:lnTo>
                    <a:pt x="233591" y="29768"/>
                  </a:lnTo>
                  <a:lnTo>
                    <a:pt x="226631" y="28448"/>
                  </a:lnTo>
                  <a:lnTo>
                    <a:pt x="226631" y="28270"/>
                  </a:lnTo>
                  <a:lnTo>
                    <a:pt x="233591" y="25717"/>
                  </a:lnTo>
                  <a:lnTo>
                    <a:pt x="237159" y="20713"/>
                  </a:lnTo>
                  <a:lnTo>
                    <a:pt x="237159" y="7797"/>
                  </a:lnTo>
                  <a:lnTo>
                    <a:pt x="232029" y="1104"/>
                  </a:lnTo>
                  <a:lnTo>
                    <a:pt x="214820" y="1104"/>
                  </a:lnTo>
                  <a:lnTo>
                    <a:pt x="209080" y="3314"/>
                  </a:lnTo>
                  <a:lnTo>
                    <a:pt x="206121" y="5511"/>
                  </a:lnTo>
                  <a:lnTo>
                    <a:pt x="208127" y="11137"/>
                  </a:lnTo>
                  <a:lnTo>
                    <a:pt x="210553" y="9385"/>
                  </a:lnTo>
                  <a:lnTo>
                    <a:pt x="214896" y="7366"/>
                  </a:lnTo>
                  <a:lnTo>
                    <a:pt x="226466" y="7366"/>
                  </a:lnTo>
                  <a:lnTo>
                    <a:pt x="229336" y="11404"/>
                  </a:lnTo>
                  <a:lnTo>
                    <a:pt x="229336" y="22733"/>
                  </a:lnTo>
                  <a:lnTo>
                    <a:pt x="222288" y="25628"/>
                  </a:lnTo>
                  <a:lnTo>
                    <a:pt x="212471" y="25628"/>
                  </a:lnTo>
                  <a:lnTo>
                    <a:pt x="212471" y="31445"/>
                  </a:lnTo>
                  <a:lnTo>
                    <a:pt x="224116" y="31445"/>
                  </a:lnTo>
                  <a:lnTo>
                    <a:pt x="231241" y="34886"/>
                  </a:lnTo>
                  <a:lnTo>
                    <a:pt x="231419" y="47663"/>
                  </a:lnTo>
                  <a:lnTo>
                    <a:pt x="228371" y="54013"/>
                  </a:lnTo>
                  <a:lnTo>
                    <a:pt x="213169" y="54013"/>
                  </a:lnTo>
                  <a:lnTo>
                    <a:pt x="208203" y="51803"/>
                  </a:lnTo>
                  <a:lnTo>
                    <a:pt x="206032" y="50393"/>
                  </a:lnTo>
                  <a:lnTo>
                    <a:pt x="203949" y="56299"/>
                  </a:lnTo>
                  <a:lnTo>
                    <a:pt x="206730" y="58331"/>
                  </a:lnTo>
                  <a:lnTo>
                    <a:pt x="212293" y="60261"/>
                  </a:lnTo>
                  <a:lnTo>
                    <a:pt x="218643" y="60261"/>
                  </a:lnTo>
                  <a:lnTo>
                    <a:pt x="227545" y="58877"/>
                  </a:lnTo>
                  <a:lnTo>
                    <a:pt x="233984" y="55118"/>
                  </a:lnTo>
                  <a:lnTo>
                    <a:pt x="237909" y="49631"/>
                  </a:lnTo>
                  <a:lnTo>
                    <a:pt x="239242" y="43078"/>
                  </a:lnTo>
                  <a:lnTo>
                    <a:pt x="239242" y="35052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4922799" y="3227044"/>
            <a:ext cx="1212850" cy="1233805"/>
            <a:chOff x="4922799" y="3227044"/>
            <a:chExt cx="1212850" cy="1233805"/>
          </a:xfrm>
        </p:grpSpPr>
        <p:sp>
          <p:nvSpPr>
            <p:cNvPr id="95" name="object 95"/>
            <p:cNvSpPr/>
            <p:nvPr/>
          </p:nvSpPr>
          <p:spPr>
            <a:xfrm>
              <a:off x="5088940" y="3391865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22799" y="3227044"/>
              <a:ext cx="1212547" cy="123368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25783" y="3429889"/>
              <a:ext cx="681799" cy="703846"/>
            </a:xfrm>
            <a:prstGeom prst="rect">
              <a:avLst/>
            </a:prstGeom>
          </p:spPr>
        </p:pic>
      </p:grpSp>
      <p:pic>
        <p:nvPicPr>
          <p:cNvPr id="98" name="object 9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37323" y="1221816"/>
            <a:ext cx="1710220" cy="2060524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245012" y="1108938"/>
            <a:ext cx="2169033" cy="2339555"/>
          </a:xfrm>
          <a:prstGeom prst="rect">
            <a:avLst/>
          </a:prstGeom>
        </p:spPr>
      </p:pic>
      <p:sp>
        <p:nvSpPr>
          <p:cNvPr id="100" name="object 100"/>
          <p:cNvSpPr/>
          <p:nvPr/>
        </p:nvSpPr>
        <p:spPr>
          <a:xfrm>
            <a:off x="2468981" y="4229290"/>
            <a:ext cx="567690" cy="61594"/>
          </a:xfrm>
          <a:custGeom>
            <a:avLst/>
            <a:gdLst/>
            <a:ahLst/>
            <a:cxnLst/>
            <a:rect l="l" t="t" r="r" b="b"/>
            <a:pathLst>
              <a:path w="567689" h="61595">
                <a:moveTo>
                  <a:pt x="48818" y="19354"/>
                </a:moveTo>
                <a:lnTo>
                  <a:pt x="45732" y="12407"/>
                </a:lnTo>
                <a:lnTo>
                  <a:pt x="40792" y="7835"/>
                </a:lnTo>
                <a:lnTo>
                  <a:pt x="40792" y="29349"/>
                </a:lnTo>
                <a:lnTo>
                  <a:pt x="39141" y="40182"/>
                </a:lnTo>
                <a:lnTo>
                  <a:pt x="34290" y="48183"/>
                </a:lnTo>
                <a:lnTo>
                  <a:pt x="26365" y="53136"/>
                </a:lnTo>
                <a:lnTo>
                  <a:pt x="15506" y="54838"/>
                </a:lnTo>
                <a:lnTo>
                  <a:pt x="12509" y="54838"/>
                </a:lnTo>
                <a:lnTo>
                  <a:pt x="9690" y="54749"/>
                </a:lnTo>
                <a:lnTo>
                  <a:pt x="7759" y="54394"/>
                </a:lnTo>
                <a:lnTo>
                  <a:pt x="7759" y="6959"/>
                </a:lnTo>
                <a:lnTo>
                  <a:pt x="9779" y="6604"/>
                </a:lnTo>
                <a:lnTo>
                  <a:pt x="12776" y="6159"/>
                </a:lnTo>
                <a:lnTo>
                  <a:pt x="16738" y="6159"/>
                </a:lnTo>
                <a:lnTo>
                  <a:pt x="27343" y="7797"/>
                </a:lnTo>
                <a:lnTo>
                  <a:pt x="34874" y="12446"/>
                </a:lnTo>
                <a:lnTo>
                  <a:pt x="39344" y="19748"/>
                </a:lnTo>
                <a:lnTo>
                  <a:pt x="40792" y="29349"/>
                </a:lnTo>
                <a:lnTo>
                  <a:pt x="40792" y="7835"/>
                </a:lnTo>
                <a:lnTo>
                  <a:pt x="40449" y="7505"/>
                </a:lnTo>
                <a:lnTo>
                  <a:pt x="39014" y="6159"/>
                </a:lnTo>
                <a:lnTo>
                  <a:pt x="35242" y="2590"/>
                </a:lnTo>
                <a:lnTo>
                  <a:pt x="27406" y="0"/>
                </a:lnTo>
                <a:lnTo>
                  <a:pt x="10312" y="0"/>
                </a:lnTo>
                <a:lnTo>
                  <a:pt x="4762" y="546"/>
                </a:lnTo>
                <a:lnTo>
                  <a:pt x="0" y="1257"/>
                </a:lnTo>
                <a:lnTo>
                  <a:pt x="0" y="60375"/>
                </a:lnTo>
                <a:lnTo>
                  <a:pt x="3962" y="60820"/>
                </a:lnTo>
                <a:lnTo>
                  <a:pt x="8547" y="61087"/>
                </a:lnTo>
                <a:lnTo>
                  <a:pt x="14008" y="61087"/>
                </a:lnTo>
                <a:lnTo>
                  <a:pt x="22199" y="60528"/>
                </a:lnTo>
                <a:lnTo>
                  <a:pt x="29387" y="58877"/>
                </a:lnTo>
                <a:lnTo>
                  <a:pt x="35445" y="56159"/>
                </a:lnTo>
                <a:lnTo>
                  <a:pt x="37147" y="54838"/>
                </a:lnTo>
                <a:lnTo>
                  <a:pt x="40271" y="52438"/>
                </a:lnTo>
                <a:lnTo>
                  <a:pt x="45821" y="46812"/>
                </a:lnTo>
                <a:lnTo>
                  <a:pt x="48818" y="38887"/>
                </a:lnTo>
                <a:lnTo>
                  <a:pt x="48818" y="19354"/>
                </a:lnTo>
                <a:close/>
              </a:path>
              <a:path w="567689" h="61595">
                <a:moveTo>
                  <a:pt x="93306" y="36690"/>
                </a:moveTo>
                <a:lnTo>
                  <a:pt x="93065" y="34734"/>
                </a:lnTo>
                <a:lnTo>
                  <a:pt x="92506" y="30175"/>
                </a:lnTo>
                <a:lnTo>
                  <a:pt x="89725" y="23558"/>
                </a:lnTo>
                <a:lnTo>
                  <a:pt x="88176" y="22072"/>
                </a:lnTo>
                <a:lnTo>
                  <a:pt x="85826" y="19850"/>
                </a:lnTo>
                <a:lnTo>
                  <a:pt x="85826" y="34734"/>
                </a:lnTo>
                <a:lnTo>
                  <a:pt x="63182" y="34734"/>
                </a:lnTo>
                <a:lnTo>
                  <a:pt x="63792" y="29298"/>
                </a:lnTo>
                <a:lnTo>
                  <a:pt x="67233" y="22072"/>
                </a:lnTo>
                <a:lnTo>
                  <a:pt x="83794" y="22072"/>
                </a:lnTo>
                <a:lnTo>
                  <a:pt x="85763" y="29298"/>
                </a:lnTo>
                <a:lnTo>
                  <a:pt x="85826" y="34734"/>
                </a:lnTo>
                <a:lnTo>
                  <a:pt x="85826" y="19850"/>
                </a:lnTo>
                <a:lnTo>
                  <a:pt x="84353" y="18440"/>
                </a:lnTo>
                <a:lnTo>
                  <a:pt x="75780" y="16370"/>
                </a:lnTo>
                <a:lnTo>
                  <a:pt x="67360" y="18186"/>
                </a:lnTo>
                <a:lnTo>
                  <a:pt x="61036" y="23139"/>
                </a:lnTo>
                <a:lnTo>
                  <a:pt x="57061" y="30556"/>
                </a:lnTo>
                <a:lnTo>
                  <a:pt x="55880" y="38392"/>
                </a:lnTo>
                <a:lnTo>
                  <a:pt x="55778" y="40347"/>
                </a:lnTo>
                <a:lnTo>
                  <a:pt x="57111" y="48628"/>
                </a:lnTo>
                <a:lnTo>
                  <a:pt x="61239" y="55537"/>
                </a:lnTo>
                <a:lnTo>
                  <a:pt x="67830" y="60007"/>
                </a:lnTo>
                <a:lnTo>
                  <a:pt x="76657" y="61582"/>
                </a:lnTo>
                <a:lnTo>
                  <a:pt x="83362" y="61582"/>
                </a:lnTo>
                <a:lnTo>
                  <a:pt x="88201" y="60071"/>
                </a:lnTo>
                <a:lnTo>
                  <a:pt x="90843" y="58813"/>
                </a:lnTo>
                <a:lnTo>
                  <a:pt x="90043" y="55422"/>
                </a:lnTo>
                <a:lnTo>
                  <a:pt x="89522" y="53187"/>
                </a:lnTo>
                <a:lnTo>
                  <a:pt x="86614" y="54444"/>
                </a:lnTo>
                <a:lnTo>
                  <a:pt x="83273" y="55422"/>
                </a:lnTo>
                <a:lnTo>
                  <a:pt x="69875" y="55422"/>
                </a:lnTo>
                <a:lnTo>
                  <a:pt x="63271" y="51028"/>
                </a:lnTo>
                <a:lnTo>
                  <a:pt x="63093" y="40347"/>
                </a:lnTo>
                <a:lnTo>
                  <a:pt x="92964" y="40347"/>
                </a:lnTo>
                <a:lnTo>
                  <a:pt x="93230" y="39458"/>
                </a:lnTo>
                <a:lnTo>
                  <a:pt x="93306" y="36690"/>
                </a:lnTo>
                <a:close/>
              </a:path>
              <a:path w="567689" h="61595">
                <a:moveTo>
                  <a:pt x="123380" y="17360"/>
                </a:moveTo>
                <a:lnTo>
                  <a:pt x="112280" y="17360"/>
                </a:lnTo>
                <a:lnTo>
                  <a:pt x="112280" y="4953"/>
                </a:lnTo>
                <a:lnTo>
                  <a:pt x="104609" y="7010"/>
                </a:lnTo>
                <a:lnTo>
                  <a:pt x="104609" y="17360"/>
                </a:lnTo>
                <a:lnTo>
                  <a:pt x="98005" y="17360"/>
                </a:lnTo>
                <a:lnTo>
                  <a:pt x="98005" y="23342"/>
                </a:lnTo>
                <a:lnTo>
                  <a:pt x="104609" y="23342"/>
                </a:lnTo>
                <a:lnTo>
                  <a:pt x="104609" y="52031"/>
                </a:lnTo>
                <a:lnTo>
                  <a:pt x="105498" y="55778"/>
                </a:lnTo>
                <a:lnTo>
                  <a:pt x="107607" y="58280"/>
                </a:lnTo>
                <a:lnTo>
                  <a:pt x="109461" y="60426"/>
                </a:lnTo>
                <a:lnTo>
                  <a:pt x="112458" y="61582"/>
                </a:lnTo>
                <a:lnTo>
                  <a:pt x="119062" y="61582"/>
                </a:lnTo>
                <a:lnTo>
                  <a:pt x="121437" y="61048"/>
                </a:lnTo>
                <a:lnTo>
                  <a:pt x="122936" y="60426"/>
                </a:lnTo>
                <a:lnTo>
                  <a:pt x="122593" y="54444"/>
                </a:lnTo>
                <a:lnTo>
                  <a:pt x="121526" y="54800"/>
                </a:lnTo>
                <a:lnTo>
                  <a:pt x="120116" y="55067"/>
                </a:lnTo>
                <a:lnTo>
                  <a:pt x="113779" y="55067"/>
                </a:lnTo>
                <a:lnTo>
                  <a:pt x="112280" y="52031"/>
                </a:lnTo>
                <a:lnTo>
                  <a:pt x="112280" y="23342"/>
                </a:lnTo>
                <a:lnTo>
                  <a:pt x="123380" y="23342"/>
                </a:lnTo>
                <a:lnTo>
                  <a:pt x="123380" y="17360"/>
                </a:lnTo>
                <a:close/>
              </a:path>
              <a:path w="567689" h="61595">
                <a:moveTo>
                  <a:pt x="166103" y="36690"/>
                </a:moveTo>
                <a:lnTo>
                  <a:pt x="165862" y="34734"/>
                </a:lnTo>
                <a:lnTo>
                  <a:pt x="165303" y="30175"/>
                </a:lnTo>
                <a:lnTo>
                  <a:pt x="162521" y="23558"/>
                </a:lnTo>
                <a:lnTo>
                  <a:pt x="160972" y="22072"/>
                </a:lnTo>
                <a:lnTo>
                  <a:pt x="158623" y="19850"/>
                </a:lnTo>
                <a:lnTo>
                  <a:pt x="158623" y="34734"/>
                </a:lnTo>
                <a:lnTo>
                  <a:pt x="135978" y="34734"/>
                </a:lnTo>
                <a:lnTo>
                  <a:pt x="136588" y="29298"/>
                </a:lnTo>
                <a:lnTo>
                  <a:pt x="140030" y="22072"/>
                </a:lnTo>
                <a:lnTo>
                  <a:pt x="156591" y="22072"/>
                </a:lnTo>
                <a:lnTo>
                  <a:pt x="158559" y="29298"/>
                </a:lnTo>
                <a:lnTo>
                  <a:pt x="158623" y="34734"/>
                </a:lnTo>
                <a:lnTo>
                  <a:pt x="158623" y="19850"/>
                </a:lnTo>
                <a:lnTo>
                  <a:pt x="157149" y="18440"/>
                </a:lnTo>
                <a:lnTo>
                  <a:pt x="148577" y="16370"/>
                </a:lnTo>
                <a:lnTo>
                  <a:pt x="140157" y="18186"/>
                </a:lnTo>
                <a:lnTo>
                  <a:pt x="133832" y="23139"/>
                </a:lnTo>
                <a:lnTo>
                  <a:pt x="129857" y="30556"/>
                </a:lnTo>
                <a:lnTo>
                  <a:pt x="128676" y="38392"/>
                </a:lnTo>
                <a:lnTo>
                  <a:pt x="128574" y="40347"/>
                </a:lnTo>
                <a:lnTo>
                  <a:pt x="129908" y="48628"/>
                </a:lnTo>
                <a:lnTo>
                  <a:pt x="134035" y="55537"/>
                </a:lnTo>
                <a:lnTo>
                  <a:pt x="140627" y="60007"/>
                </a:lnTo>
                <a:lnTo>
                  <a:pt x="149453" y="61582"/>
                </a:lnTo>
                <a:lnTo>
                  <a:pt x="156159" y="61582"/>
                </a:lnTo>
                <a:lnTo>
                  <a:pt x="160997" y="60071"/>
                </a:lnTo>
                <a:lnTo>
                  <a:pt x="163639" y="58813"/>
                </a:lnTo>
                <a:lnTo>
                  <a:pt x="162839" y="55422"/>
                </a:lnTo>
                <a:lnTo>
                  <a:pt x="162318" y="53187"/>
                </a:lnTo>
                <a:lnTo>
                  <a:pt x="159410" y="54444"/>
                </a:lnTo>
                <a:lnTo>
                  <a:pt x="156070" y="55422"/>
                </a:lnTo>
                <a:lnTo>
                  <a:pt x="142671" y="55422"/>
                </a:lnTo>
                <a:lnTo>
                  <a:pt x="136067" y="51028"/>
                </a:lnTo>
                <a:lnTo>
                  <a:pt x="135890" y="40347"/>
                </a:lnTo>
                <a:lnTo>
                  <a:pt x="165760" y="40347"/>
                </a:lnTo>
                <a:lnTo>
                  <a:pt x="166027" y="39458"/>
                </a:lnTo>
                <a:lnTo>
                  <a:pt x="166103" y="36690"/>
                </a:lnTo>
                <a:close/>
              </a:path>
              <a:path w="567689" h="61595">
                <a:moveTo>
                  <a:pt x="206298" y="18732"/>
                </a:moveTo>
                <a:lnTo>
                  <a:pt x="204190" y="17653"/>
                </a:lnTo>
                <a:lnTo>
                  <a:pt x="200050" y="16497"/>
                </a:lnTo>
                <a:lnTo>
                  <a:pt x="195465" y="16497"/>
                </a:lnTo>
                <a:lnTo>
                  <a:pt x="186055" y="18237"/>
                </a:lnTo>
                <a:lnTo>
                  <a:pt x="178866" y="23025"/>
                </a:lnTo>
                <a:lnTo>
                  <a:pt x="174256" y="30327"/>
                </a:lnTo>
                <a:lnTo>
                  <a:pt x="172643" y="39535"/>
                </a:lnTo>
                <a:lnTo>
                  <a:pt x="174142" y="48564"/>
                </a:lnTo>
                <a:lnTo>
                  <a:pt x="178435" y="55524"/>
                </a:lnTo>
                <a:lnTo>
                  <a:pt x="185127" y="60007"/>
                </a:lnTo>
                <a:lnTo>
                  <a:pt x="193878" y="61595"/>
                </a:lnTo>
                <a:lnTo>
                  <a:pt x="199605" y="61595"/>
                </a:lnTo>
                <a:lnTo>
                  <a:pt x="204101" y="60071"/>
                </a:lnTo>
                <a:lnTo>
                  <a:pt x="206121" y="59004"/>
                </a:lnTo>
                <a:lnTo>
                  <a:pt x="204800" y="53200"/>
                </a:lnTo>
                <a:lnTo>
                  <a:pt x="199694" y="55257"/>
                </a:lnTo>
                <a:lnTo>
                  <a:pt x="186829" y="55257"/>
                </a:lnTo>
                <a:lnTo>
                  <a:pt x="180479" y="49098"/>
                </a:lnTo>
                <a:lnTo>
                  <a:pt x="180479" y="30162"/>
                </a:lnTo>
                <a:lnTo>
                  <a:pt x="185775" y="22745"/>
                </a:lnTo>
                <a:lnTo>
                  <a:pt x="199783" y="22745"/>
                </a:lnTo>
                <a:lnTo>
                  <a:pt x="202692" y="23812"/>
                </a:lnTo>
                <a:lnTo>
                  <a:pt x="204546" y="24803"/>
                </a:lnTo>
                <a:lnTo>
                  <a:pt x="206298" y="18732"/>
                </a:lnTo>
                <a:close/>
              </a:path>
              <a:path w="567689" h="61595">
                <a:moveTo>
                  <a:pt x="236791" y="17360"/>
                </a:moveTo>
                <a:lnTo>
                  <a:pt x="225691" y="17360"/>
                </a:lnTo>
                <a:lnTo>
                  <a:pt x="225691" y="4953"/>
                </a:lnTo>
                <a:lnTo>
                  <a:pt x="218020" y="7010"/>
                </a:lnTo>
                <a:lnTo>
                  <a:pt x="218020" y="17360"/>
                </a:lnTo>
                <a:lnTo>
                  <a:pt x="211416" y="17360"/>
                </a:lnTo>
                <a:lnTo>
                  <a:pt x="211416" y="23342"/>
                </a:lnTo>
                <a:lnTo>
                  <a:pt x="218020" y="23342"/>
                </a:lnTo>
                <a:lnTo>
                  <a:pt x="218020" y="52031"/>
                </a:lnTo>
                <a:lnTo>
                  <a:pt x="218897" y="55778"/>
                </a:lnTo>
                <a:lnTo>
                  <a:pt x="221018" y="58280"/>
                </a:lnTo>
                <a:lnTo>
                  <a:pt x="222872" y="60426"/>
                </a:lnTo>
                <a:lnTo>
                  <a:pt x="225869" y="61582"/>
                </a:lnTo>
                <a:lnTo>
                  <a:pt x="232473" y="61582"/>
                </a:lnTo>
                <a:lnTo>
                  <a:pt x="234848" y="61048"/>
                </a:lnTo>
                <a:lnTo>
                  <a:pt x="236347" y="60426"/>
                </a:lnTo>
                <a:lnTo>
                  <a:pt x="236004" y="54444"/>
                </a:lnTo>
                <a:lnTo>
                  <a:pt x="234937" y="54800"/>
                </a:lnTo>
                <a:lnTo>
                  <a:pt x="233527" y="55067"/>
                </a:lnTo>
                <a:lnTo>
                  <a:pt x="227190" y="55067"/>
                </a:lnTo>
                <a:lnTo>
                  <a:pt x="225691" y="52031"/>
                </a:lnTo>
                <a:lnTo>
                  <a:pt x="225691" y="23342"/>
                </a:lnTo>
                <a:lnTo>
                  <a:pt x="236791" y="23342"/>
                </a:lnTo>
                <a:lnTo>
                  <a:pt x="236791" y="17360"/>
                </a:lnTo>
                <a:close/>
              </a:path>
              <a:path w="567689" h="61595">
                <a:moveTo>
                  <a:pt x="283578" y="38976"/>
                </a:moveTo>
                <a:lnTo>
                  <a:pt x="282067" y="29603"/>
                </a:lnTo>
                <a:lnTo>
                  <a:pt x="277850" y="22479"/>
                </a:lnTo>
                <a:lnTo>
                  <a:pt x="277647" y="22339"/>
                </a:lnTo>
                <a:lnTo>
                  <a:pt x="275729" y="21005"/>
                </a:lnTo>
                <a:lnTo>
                  <a:pt x="275729" y="47828"/>
                </a:lnTo>
                <a:lnTo>
                  <a:pt x="271145" y="55791"/>
                </a:lnTo>
                <a:lnTo>
                  <a:pt x="254139" y="55791"/>
                </a:lnTo>
                <a:lnTo>
                  <a:pt x="249770" y="47828"/>
                </a:lnTo>
                <a:lnTo>
                  <a:pt x="249732" y="31457"/>
                </a:lnTo>
                <a:lnTo>
                  <a:pt x="253174" y="22339"/>
                </a:lnTo>
                <a:lnTo>
                  <a:pt x="272211" y="22339"/>
                </a:lnTo>
                <a:lnTo>
                  <a:pt x="275678" y="31457"/>
                </a:lnTo>
                <a:lnTo>
                  <a:pt x="275729" y="47828"/>
                </a:lnTo>
                <a:lnTo>
                  <a:pt x="275729" y="21005"/>
                </a:lnTo>
                <a:lnTo>
                  <a:pt x="271373" y="17957"/>
                </a:lnTo>
                <a:lnTo>
                  <a:pt x="263131" y="16370"/>
                </a:lnTo>
                <a:lnTo>
                  <a:pt x="254939" y="17894"/>
                </a:lnTo>
                <a:lnTo>
                  <a:pt x="248183" y="22339"/>
                </a:lnTo>
                <a:lnTo>
                  <a:pt x="243586" y="29489"/>
                </a:lnTo>
                <a:lnTo>
                  <a:pt x="241896" y="39154"/>
                </a:lnTo>
                <a:lnTo>
                  <a:pt x="243471" y="48552"/>
                </a:lnTo>
                <a:lnTo>
                  <a:pt x="247802" y="55600"/>
                </a:lnTo>
                <a:lnTo>
                  <a:pt x="254241" y="60045"/>
                </a:lnTo>
                <a:lnTo>
                  <a:pt x="262166" y="61582"/>
                </a:lnTo>
                <a:lnTo>
                  <a:pt x="269671" y="60312"/>
                </a:lnTo>
                <a:lnTo>
                  <a:pt x="276567" y="56286"/>
                </a:lnTo>
                <a:lnTo>
                  <a:pt x="276923" y="55791"/>
                </a:lnTo>
                <a:lnTo>
                  <a:pt x="281609" y="49263"/>
                </a:lnTo>
                <a:lnTo>
                  <a:pt x="283578" y="38976"/>
                </a:lnTo>
                <a:close/>
              </a:path>
              <a:path w="567689" h="61595">
                <a:moveTo>
                  <a:pt x="314401" y="16751"/>
                </a:moveTo>
                <a:lnTo>
                  <a:pt x="313702" y="16459"/>
                </a:lnTo>
                <a:lnTo>
                  <a:pt x="313080" y="16370"/>
                </a:lnTo>
                <a:lnTo>
                  <a:pt x="306997" y="16370"/>
                </a:lnTo>
                <a:lnTo>
                  <a:pt x="302336" y="20027"/>
                </a:lnTo>
                <a:lnTo>
                  <a:pt x="300304" y="25920"/>
                </a:lnTo>
                <a:lnTo>
                  <a:pt x="300037" y="25920"/>
                </a:lnTo>
                <a:lnTo>
                  <a:pt x="299770" y="17373"/>
                </a:lnTo>
                <a:lnTo>
                  <a:pt x="292900" y="17373"/>
                </a:lnTo>
                <a:lnTo>
                  <a:pt x="293166" y="21475"/>
                </a:lnTo>
                <a:lnTo>
                  <a:pt x="293255" y="25768"/>
                </a:lnTo>
                <a:lnTo>
                  <a:pt x="293255" y="60591"/>
                </a:lnTo>
                <a:lnTo>
                  <a:pt x="301015" y="60591"/>
                </a:lnTo>
                <a:lnTo>
                  <a:pt x="301015" y="36283"/>
                </a:lnTo>
                <a:lnTo>
                  <a:pt x="301091" y="34950"/>
                </a:lnTo>
                <a:lnTo>
                  <a:pt x="301358" y="33870"/>
                </a:lnTo>
                <a:lnTo>
                  <a:pt x="302425" y="27978"/>
                </a:lnTo>
                <a:lnTo>
                  <a:pt x="306298" y="23774"/>
                </a:lnTo>
                <a:lnTo>
                  <a:pt x="312813" y="23774"/>
                </a:lnTo>
                <a:lnTo>
                  <a:pt x="313613" y="23863"/>
                </a:lnTo>
                <a:lnTo>
                  <a:pt x="314401" y="24041"/>
                </a:lnTo>
                <a:lnTo>
                  <a:pt x="314401" y="16751"/>
                </a:lnTo>
                <a:close/>
              </a:path>
              <a:path w="567689" h="61595">
                <a:moveTo>
                  <a:pt x="382409" y="12242"/>
                </a:moveTo>
                <a:lnTo>
                  <a:pt x="380390" y="7861"/>
                </a:lnTo>
                <a:lnTo>
                  <a:pt x="378498" y="6159"/>
                </a:lnTo>
                <a:lnTo>
                  <a:pt x="374751" y="2768"/>
                </a:lnTo>
                <a:lnTo>
                  <a:pt x="374751" y="10096"/>
                </a:lnTo>
                <a:lnTo>
                  <a:pt x="374751" y="26339"/>
                </a:lnTo>
                <a:lnTo>
                  <a:pt x="369112" y="30988"/>
                </a:lnTo>
                <a:lnTo>
                  <a:pt x="357301" y="30988"/>
                </a:lnTo>
                <a:lnTo>
                  <a:pt x="354749" y="30810"/>
                </a:lnTo>
                <a:lnTo>
                  <a:pt x="353517" y="30454"/>
                </a:lnTo>
                <a:lnTo>
                  <a:pt x="353517" y="6705"/>
                </a:lnTo>
                <a:lnTo>
                  <a:pt x="354838" y="6438"/>
                </a:lnTo>
                <a:lnTo>
                  <a:pt x="357301" y="6159"/>
                </a:lnTo>
                <a:lnTo>
                  <a:pt x="369201" y="6159"/>
                </a:lnTo>
                <a:lnTo>
                  <a:pt x="374751" y="10096"/>
                </a:lnTo>
                <a:lnTo>
                  <a:pt x="374751" y="2768"/>
                </a:lnTo>
                <a:lnTo>
                  <a:pt x="373684" y="1790"/>
                </a:lnTo>
                <a:lnTo>
                  <a:pt x="368134" y="12"/>
                </a:lnTo>
                <a:lnTo>
                  <a:pt x="354482" y="12"/>
                </a:lnTo>
                <a:lnTo>
                  <a:pt x="349453" y="546"/>
                </a:lnTo>
                <a:lnTo>
                  <a:pt x="345757" y="1168"/>
                </a:lnTo>
                <a:lnTo>
                  <a:pt x="345757" y="60591"/>
                </a:lnTo>
                <a:lnTo>
                  <a:pt x="353517" y="60591"/>
                </a:lnTo>
                <a:lnTo>
                  <a:pt x="353517" y="36791"/>
                </a:lnTo>
                <a:lnTo>
                  <a:pt x="355104" y="37058"/>
                </a:lnTo>
                <a:lnTo>
                  <a:pt x="357390" y="37236"/>
                </a:lnTo>
                <a:lnTo>
                  <a:pt x="367169" y="37236"/>
                </a:lnTo>
                <a:lnTo>
                  <a:pt x="368528" y="36791"/>
                </a:lnTo>
                <a:lnTo>
                  <a:pt x="373773" y="35090"/>
                </a:lnTo>
                <a:lnTo>
                  <a:pt x="377494" y="30988"/>
                </a:lnTo>
                <a:lnTo>
                  <a:pt x="380822" y="27508"/>
                </a:lnTo>
                <a:lnTo>
                  <a:pt x="382409" y="23215"/>
                </a:lnTo>
                <a:lnTo>
                  <a:pt x="382409" y="12242"/>
                </a:lnTo>
                <a:close/>
              </a:path>
              <a:path w="567689" h="61595">
                <a:moveTo>
                  <a:pt x="428853" y="38976"/>
                </a:moveTo>
                <a:lnTo>
                  <a:pt x="427342" y="29603"/>
                </a:lnTo>
                <a:lnTo>
                  <a:pt x="423125" y="22479"/>
                </a:lnTo>
                <a:lnTo>
                  <a:pt x="422922" y="22339"/>
                </a:lnTo>
                <a:lnTo>
                  <a:pt x="421005" y="21005"/>
                </a:lnTo>
                <a:lnTo>
                  <a:pt x="421005" y="47828"/>
                </a:lnTo>
                <a:lnTo>
                  <a:pt x="416420" y="55791"/>
                </a:lnTo>
                <a:lnTo>
                  <a:pt x="399415" y="55791"/>
                </a:lnTo>
                <a:lnTo>
                  <a:pt x="395046" y="47828"/>
                </a:lnTo>
                <a:lnTo>
                  <a:pt x="395008" y="31457"/>
                </a:lnTo>
                <a:lnTo>
                  <a:pt x="398449" y="22339"/>
                </a:lnTo>
                <a:lnTo>
                  <a:pt x="417487" y="22339"/>
                </a:lnTo>
                <a:lnTo>
                  <a:pt x="420954" y="31457"/>
                </a:lnTo>
                <a:lnTo>
                  <a:pt x="421005" y="47828"/>
                </a:lnTo>
                <a:lnTo>
                  <a:pt x="421005" y="21005"/>
                </a:lnTo>
                <a:lnTo>
                  <a:pt x="416648" y="17957"/>
                </a:lnTo>
                <a:lnTo>
                  <a:pt x="408406" y="16370"/>
                </a:lnTo>
                <a:lnTo>
                  <a:pt x="400215" y="17894"/>
                </a:lnTo>
                <a:lnTo>
                  <a:pt x="393458" y="22339"/>
                </a:lnTo>
                <a:lnTo>
                  <a:pt x="388861" y="29489"/>
                </a:lnTo>
                <a:lnTo>
                  <a:pt x="387172" y="39154"/>
                </a:lnTo>
                <a:lnTo>
                  <a:pt x="388747" y="48552"/>
                </a:lnTo>
                <a:lnTo>
                  <a:pt x="393077" y="55600"/>
                </a:lnTo>
                <a:lnTo>
                  <a:pt x="399516" y="60045"/>
                </a:lnTo>
                <a:lnTo>
                  <a:pt x="407441" y="61582"/>
                </a:lnTo>
                <a:lnTo>
                  <a:pt x="414947" y="60312"/>
                </a:lnTo>
                <a:lnTo>
                  <a:pt x="421843" y="56286"/>
                </a:lnTo>
                <a:lnTo>
                  <a:pt x="422198" y="55791"/>
                </a:lnTo>
                <a:lnTo>
                  <a:pt x="426885" y="49263"/>
                </a:lnTo>
                <a:lnTo>
                  <a:pt x="428853" y="38976"/>
                </a:lnTo>
                <a:close/>
              </a:path>
              <a:path w="567689" h="61595">
                <a:moveTo>
                  <a:pt x="495096" y="17373"/>
                </a:moveTo>
                <a:lnTo>
                  <a:pt x="487438" y="17373"/>
                </a:lnTo>
                <a:lnTo>
                  <a:pt x="479945" y="44157"/>
                </a:lnTo>
                <a:lnTo>
                  <a:pt x="478802" y="48717"/>
                </a:lnTo>
                <a:lnTo>
                  <a:pt x="478091" y="53187"/>
                </a:lnTo>
                <a:lnTo>
                  <a:pt x="477837" y="53187"/>
                </a:lnTo>
                <a:lnTo>
                  <a:pt x="476859" y="48717"/>
                </a:lnTo>
                <a:lnTo>
                  <a:pt x="475627" y="44157"/>
                </a:lnTo>
                <a:lnTo>
                  <a:pt x="467436" y="17373"/>
                </a:lnTo>
                <a:lnTo>
                  <a:pt x="460908" y="17373"/>
                </a:lnTo>
                <a:lnTo>
                  <a:pt x="451040" y="48717"/>
                </a:lnTo>
                <a:lnTo>
                  <a:pt x="450164" y="53187"/>
                </a:lnTo>
                <a:lnTo>
                  <a:pt x="449897" y="53187"/>
                </a:lnTo>
                <a:lnTo>
                  <a:pt x="449021" y="48717"/>
                </a:lnTo>
                <a:lnTo>
                  <a:pt x="447967" y="44157"/>
                </a:lnTo>
                <a:lnTo>
                  <a:pt x="440994" y="17373"/>
                </a:lnTo>
                <a:lnTo>
                  <a:pt x="433158" y="17373"/>
                </a:lnTo>
                <a:lnTo>
                  <a:pt x="446024" y="60591"/>
                </a:lnTo>
                <a:lnTo>
                  <a:pt x="453072" y="60591"/>
                </a:lnTo>
                <a:lnTo>
                  <a:pt x="461441" y="35407"/>
                </a:lnTo>
                <a:lnTo>
                  <a:pt x="462762" y="30937"/>
                </a:lnTo>
                <a:lnTo>
                  <a:pt x="463816" y="25755"/>
                </a:lnTo>
                <a:lnTo>
                  <a:pt x="463994" y="25755"/>
                </a:lnTo>
                <a:lnTo>
                  <a:pt x="465061" y="30848"/>
                </a:lnTo>
                <a:lnTo>
                  <a:pt x="466204" y="35140"/>
                </a:lnTo>
                <a:lnTo>
                  <a:pt x="474306" y="60591"/>
                </a:lnTo>
                <a:lnTo>
                  <a:pt x="481266" y="60591"/>
                </a:lnTo>
                <a:lnTo>
                  <a:pt x="495096" y="17373"/>
                </a:lnTo>
                <a:close/>
              </a:path>
              <a:path w="567689" h="61595">
                <a:moveTo>
                  <a:pt x="536511" y="36690"/>
                </a:moveTo>
                <a:lnTo>
                  <a:pt x="536270" y="34734"/>
                </a:lnTo>
                <a:lnTo>
                  <a:pt x="535711" y="30175"/>
                </a:lnTo>
                <a:lnTo>
                  <a:pt x="532930" y="23558"/>
                </a:lnTo>
                <a:lnTo>
                  <a:pt x="531380" y="22072"/>
                </a:lnTo>
                <a:lnTo>
                  <a:pt x="529031" y="19850"/>
                </a:lnTo>
                <a:lnTo>
                  <a:pt x="529031" y="34734"/>
                </a:lnTo>
                <a:lnTo>
                  <a:pt x="506387" y="34734"/>
                </a:lnTo>
                <a:lnTo>
                  <a:pt x="506996" y="29298"/>
                </a:lnTo>
                <a:lnTo>
                  <a:pt x="510438" y="22072"/>
                </a:lnTo>
                <a:lnTo>
                  <a:pt x="526999" y="22072"/>
                </a:lnTo>
                <a:lnTo>
                  <a:pt x="528967" y="29298"/>
                </a:lnTo>
                <a:lnTo>
                  <a:pt x="529031" y="34734"/>
                </a:lnTo>
                <a:lnTo>
                  <a:pt x="529031" y="19850"/>
                </a:lnTo>
                <a:lnTo>
                  <a:pt x="527558" y="18440"/>
                </a:lnTo>
                <a:lnTo>
                  <a:pt x="518985" y="16370"/>
                </a:lnTo>
                <a:lnTo>
                  <a:pt x="510565" y="18186"/>
                </a:lnTo>
                <a:lnTo>
                  <a:pt x="504240" y="23139"/>
                </a:lnTo>
                <a:lnTo>
                  <a:pt x="500265" y="30556"/>
                </a:lnTo>
                <a:lnTo>
                  <a:pt x="499084" y="38392"/>
                </a:lnTo>
                <a:lnTo>
                  <a:pt x="498983" y="40347"/>
                </a:lnTo>
                <a:lnTo>
                  <a:pt x="500316" y="48628"/>
                </a:lnTo>
                <a:lnTo>
                  <a:pt x="504444" y="55537"/>
                </a:lnTo>
                <a:lnTo>
                  <a:pt x="511035" y="60007"/>
                </a:lnTo>
                <a:lnTo>
                  <a:pt x="519861" y="61582"/>
                </a:lnTo>
                <a:lnTo>
                  <a:pt x="526567" y="61582"/>
                </a:lnTo>
                <a:lnTo>
                  <a:pt x="531406" y="60071"/>
                </a:lnTo>
                <a:lnTo>
                  <a:pt x="534047" y="58813"/>
                </a:lnTo>
                <a:lnTo>
                  <a:pt x="533247" y="55422"/>
                </a:lnTo>
                <a:lnTo>
                  <a:pt x="532726" y="53187"/>
                </a:lnTo>
                <a:lnTo>
                  <a:pt x="529818" y="54444"/>
                </a:lnTo>
                <a:lnTo>
                  <a:pt x="526478" y="55422"/>
                </a:lnTo>
                <a:lnTo>
                  <a:pt x="513080" y="55422"/>
                </a:lnTo>
                <a:lnTo>
                  <a:pt x="506476" y="51028"/>
                </a:lnTo>
                <a:lnTo>
                  <a:pt x="506298" y="40347"/>
                </a:lnTo>
                <a:lnTo>
                  <a:pt x="536168" y="40347"/>
                </a:lnTo>
                <a:lnTo>
                  <a:pt x="536435" y="39458"/>
                </a:lnTo>
                <a:lnTo>
                  <a:pt x="536511" y="36690"/>
                </a:lnTo>
                <a:close/>
              </a:path>
              <a:path w="567689" h="61595">
                <a:moveTo>
                  <a:pt x="567194" y="16751"/>
                </a:moveTo>
                <a:lnTo>
                  <a:pt x="566496" y="16459"/>
                </a:lnTo>
                <a:lnTo>
                  <a:pt x="565873" y="16370"/>
                </a:lnTo>
                <a:lnTo>
                  <a:pt x="559790" y="16370"/>
                </a:lnTo>
                <a:lnTo>
                  <a:pt x="555129" y="20027"/>
                </a:lnTo>
                <a:lnTo>
                  <a:pt x="553097" y="25920"/>
                </a:lnTo>
                <a:lnTo>
                  <a:pt x="552831" y="25920"/>
                </a:lnTo>
                <a:lnTo>
                  <a:pt x="552564" y="17373"/>
                </a:lnTo>
                <a:lnTo>
                  <a:pt x="545693" y="17373"/>
                </a:lnTo>
                <a:lnTo>
                  <a:pt x="545960" y="21475"/>
                </a:lnTo>
                <a:lnTo>
                  <a:pt x="546049" y="25768"/>
                </a:lnTo>
                <a:lnTo>
                  <a:pt x="546049" y="60591"/>
                </a:lnTo>
                <a:lnTo>
                  <a:pt x="553808" y="60591"/>
                </a:lnTo>
                <a:lnTo>
                  <a:pt x="553808" y="36283"/>
                </a:lnTo>
                <a:lnTo>
                  <a:pt x="553885" y="34950"/>
                </a:lnTo>
                <a:lnTo>
                  <a:pt x="554151" y="33870"/>
                </a:lnTo>
                <a:lnTo>
                  <a:pt x="555218" y="27978"/>
                </a:lnTo>
                <a:lnTo>
                  <a:pt x="559092" y="23774"/>
                </a:lnTo>
                <a:lnTo>
                  <a:pt x="565607" y="23774"/>
                </a:lnTo>
                <a:lnTo>
                  <a:pt x="566407" y="23863"/>
                </a:lnTo>
                <a:lnTo>
                  <a:pt x="567194" y="24041"/>
                </a:lnTo>
                <a:lnTo>
                  <a:pt x="567194" y="16751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638069" y="4372318"/>
            <a:ext cx="249961" cy="83018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537561" y="4522076"/>
            <a:ext cx="448322" cy="78689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637663" y="4667365"/>
            <a:ext cx="253809" cy="79178"/>
          </a:xfrm>
          <a:prstGeom prst="rect">
            <a:avLst/>
          </a:prstGeom>
        </p:spPr>
      </p:pic>
      <p:grpSp>
        <p:nvGrpSpPr>
          <p:cNvPr id="104" name="object 104"/>
          <p:cNvGrpSpPr/>
          <p:nvPr/>
        </p:nvGrpSpPr>
        <p:grpSpPr>
          <a:xfrm>
            <a:off x="3042691" y="3938956"/>
            <a:ext cx="1212850" cy="1236345"/>
            <a:chOff x="3042691" y="3938956"/>
            <a:chExt cx="1212850" cy="1236345"/>
          </a:xfrm>
        </p:grpSpPr>
        <p:sp>
          <p:nvSpPr>
            <p:cNvPr id="105" name="object 105"/>
            <p:cNvSpPr/>
            <p:nvPr/>
          </p:nvSpPr>
          <p:spPr>
            <a:xfrm>
              <a:off x="3210407" y="4105124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42691" y="3938956"/>
              <a:ext cx="1212557" cy="1235786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3246755" y="4143139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7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247250" y="4178897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89"/>
                  </a:lnTo>
                  <a:lnTo>
                    <a:pt x="657352" y="457568"/>
                  </a:lnTo>
                  <a:lnTo>
                    <a:pt x="650481" y="470433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95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348545" y="4252912"/>
              <a:ext cx="211099" cy="6432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92893" y="4252900"/>
              <a:ext cx="229577" cy="64350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3449040" y="4690986"/>
              <a:ext cx="276860" cy="63500"/>
            </a:xfrm>
            <a:custGeom>
              <a:avLst/>
              <a:gdLst/>
              <a:ahLst/>
              <a:cxnLst/>
              <a:rect l="l" t="t" r="r" b="b"/>
              <a:pathLst>
                <a:path w="276860" h="63500">
                  <a:moveTo>
                    <a:pt x="38163" y="39954"/>
                  </a:moveTo>
                  <a:lnTo>
                    <a:pt x="34175" y="35204"/>
                  </a:lnTo>
                  <a:lnTo>
                    <a:pt x="33807" y="34759"/>
                  </a:lnTo>
                  <a:lnTo>
                    <a:pt x="30429" y="33451"/>
                  </a:lnTo>
                  <a:lnTo>
                    <a:pt x="30429" y="40754"/>
                  </a:lnTo>
                  <a:lnTo>
                    <a:pt x="30429" y="53517"/>
                  </a:lnTo>
                  <a:lnTo>
                    <a:pt x="25984" y="57823"/>
                  </a:lnTo>
                  <a:lnTo>
                    <a:pt x="11912" y="57823"/>
                  </a:lnTo>
                  <a:lnTo>
                    <a:pt x="7556" y="52717"/>
                  </a:lnTo>
                  <a:lnTo>
                    <a:pt x="7772" y="47967"/>
                  </a:lnTo>
                  <a:lnTo>
                    <a:pt x="7823" y="41541"/>
                  </a:lnTo>
                  <a:lnTo>
                    <a:pt x="11391" y="37058"/>
                  </a:lnTo>
                  <a:lnTo>
                    <a:pt x="17995" y="35204"/>
                  </a:lnTo>
                  <a:lnTo>
                    <a:pt x="25641" y="37312"/>
                  </a:lnTo>
                  <a:lnTo>
                    <a:pt x="30429" y="40754"/>
                  </a:lnTo>
                  <a:lnTo>
                    <a:pt x="30429" y="33451"/>
                  </a:lnTo>
                  <a:lnTo>
                    <a:pt x="26771" y="32029"/>
                  </a:lnTo>
                  <a:lnTo>
                    <a:pt x="26771" y="31775"/>
                  </a:lnTo>
                  <a:lnTo>
                    <a:pt x="31356" y="29565"/>
                  </a:lnTo>
                  <a:lnTo>
                    <a:pt x="33731" y="28422"/>
                  </a:lnTo>
                  <a:lnTo>
                    <a:pt x="36068" y="23228"/>
                  </a:lnTo>
                  <a:lnTo>
                    <a:pt x="36068" y="11264"/>
                  </a:lnTo>
                  <a:lnTo>
                    <a:pt x="34950" y="9855"/>
                  </a:lnTo>
                  <a:lnTo>
                    <a:pt x="30594" y="4305"/>
                  </a:lnTo>
                  <a:lnTo>
                    <a:pt x="28689" y="4305"/>
                  </a:lnTo>
                  <a:lnTo>
                    <a:pt x="28689" y="14605"/>
                  </a:lnTo>
                  <a:lnTo>
                    <a:pt x="28587" y="24460"/>
                  </a:lnTo>
                  <a:lnTo>
                    <a:pt x="25031" y="27901"/>
                  </a:lnTo>
                  <a:lnTo>
                    <a:pt x="20167" y="29565"/>
                  </a:lnTo>
                  <a:lnTo>
                    <a:pt x="13652" y="27813"/>
                  </a:lnTo>
                  <a:lnTo>
                    <a:pt x="9296" y="24726"/>
                  </a:lnTo>
                  <a:lnTo>
                    <a:pt x="9385" y="14084"/>
                  </a:lnTo>
                  <a:lnTo>
                    <a:pt x="12865" y="9855"/>
                  </a:lnTo>
                  <a:lnTo>
                    <a:pt x="26073" y="9855"/>
                  </a:lnTo>
                  <a:lnTo>
                    <a:pt x="28689" y="14605"/>
                  </a:lnTo>
                  <a:lnTo>
                    <a:pt x="28689" y="4305"/>
                  </a:lnTo>
                  <a:lnTo>
                    <a:pt x="9652" y="4305"/>
                  </a:lnTo>
                  <a:lnTo>
                    <a:pt x="2082" y="10553"/>
                  </a:lnTo>
                  <a:lnTo>
                    <a:pt x="2082" y="24460"/>
                  </a:lnTo>
                  <a:lnTo>
                    <a:pt x="4864" y="29400"/>
                  </a:lnTo>
                  <a:lnTo>
                    <a:pt x="11125" y="32385"/>
                  </a:lnTo>
                  <a:lnTo>
                    <a:pt x="11125" y="32651"/>
                  </a:lnTo>
                  <a:lnTo>
                    <a:pt x="4254" y="35737"/>
                  </a:lnTo>
                  <a:lnTo>
                    <a:pt x="63" y="40754"/>
                  </a:lnTo>
                  <a:lnTo>
                    <a:pt x="0" y="56324"/>
                  </a:lnTo>
                  <a:lnTo>
                    <a:pt x="7124" y="63461"/>
                  </a:lnTo>
                  <a:lnTo>
                    <a:pt x="18859" y="63461"/>
                  </a:lnTo>
                  <a:lnTo>
                    <a:pt x="26492" y="62268"/>
                  </a:lnTo>
                  <a:lnTo>
                    <a:pt x="32613" y="58902"/>
                  </a:lnTo>
                  <a:lnTo>
                    <a:pt x="33451" y="57823"/>
                  </a:lnTo>
                  <a:lnTo>
                    <a:pt x="36677" y="53657"/>
                  </a:lnTo>
                  <a:lnTo>
                    <a:pt x="38112" y="47002"/>
                  </a:lnTo>
                  <a:lnTo>
                    <a:pt x="38163" y="39954"/>
                  </a:lnTo>
                  <a:close/>
                </a:path>
                <a:path w="276860" h="63500">
                  <a:moveTo>
                    <a:pt x="80086" y="36804"/>
                  </a:moveTo>
                  <a:lnTo>
                    <a:pt x="76352" y="31800"/>
                  </a:lnTo>
                  <a:lnTo>
                    <a:pt x="68529" y="27139"/>
                  </a:lnTo>
                  <a:lnTo>
                    <a:pt x="64185" y="26162"/>
                  </a:lnTo>
                  <a:lnTo>
                    <a:pt x="57746" y="26162"/>
                  </a:lnTo>
                  <a:lnTo>
                    <a:pt x="55232" y="26517"/>
                  </a:lnTo>
                  <a:lnTo>
                    <a:pt x="57404" y="11798"/>
                  </a:lnTo>
                  <a:lnTo>
                    <a:pt x="78867" y="11798"/>
                  </a:lnTo>
                  <a:lnTo>
                    <a:pt x="78867" y="5283"/>
                  </a:lnTo>
                  <a:lnTo>
                    <a:pt x="51930" y="5283"/>
                  </a:lnTo>
                  <a:lnTo>
                    <a:pt x="48272" y="32766"/>
                  </a:lnTo>
                  <a:lnTo>
                    <a:pt x="52882" y="32156"/>
                  </a:lnTo>
                  <a:lnTo>
                    <a:pt x="67398" y="32156"/>
                  </a:lnTo>
                  <a:lnTo>
                    <a:pt x="72263" y="37426"/>
                  </a:lnTo>
                  <a:lnTo>
                    <a:pt x="72351" y="52451"/>
                  </a:lnTo>
                  <a:lnTo>
                    <a:pt x="66179" y="57289"/>
                  </a:lnTo>
                  <a:lnTo>
                    <a:pt x="53835" y="57289"/>
                  </a:lnTo>
                  <a:lnTo>
                    <a:pt x="49225" y="55448"/>
                  </a:lnTo>
                  <a:lnTo>
                    <a:pt x="46888" y="54038"/>
                  </a:lnTo>
                  <a:lnTo>
                    <a:pt x="44970" y="59931"/>
                  </a:lnTo>
                  <a:lnTo>
                    <a:pt x="47663" y="61696"/>
                  </a:lnTo>
                  <a:lnTo>
                    <a:pt x="52882" y="63449"/>
                  </a:lnTo>
                  <a:lnTo>
                    <a:pt x="59055" y="63449"/>
                  </a:lnTo>
                  <a:lnTo>
                    <a:pt x="67500" y="61976"/>
                  </a:lnTo>
                  <a:lnTo>
                    <a:pt x="74155" y="57873"/>
                  </a:lnTo>
                  <a:lnTo>
                    <a:pt x="78511" y="51689"/>
                  </a:lnTo>
                  <a:lnTo>
                    <a:pt x="80086" y="43929"/>
                  </a:lnTo>
                  <a:lnTo>
                    <a:pt x="80086" y="36804"/>
                  </a:lnTo>
                  <a:close/>
                </a:path>
                <a:path w="276860" h="63500">
                  <a:moveTo>
                    <a:pt x="155054" y="36601"/>
                  </a:moveTo>
                  <a:lnTo>
                    <a:pt x="114719" y="15646"/>
                  </a:lnTo>
                  <a:lnTo>
                    <a:pt x="114719" y="21805"/>
                  </a:lnTo>
                  <a:lnTo>
                    <a:pt x="148971" y="38976"/>
                  </a:lnTo>
                  <a:lnTo>
                    <a:pt x="148971" y="39141"/>
                  </a:lnTo>
                  <a:lnTo>
                    <a:pt x="114719" y="56400"/>
                  </a:lnTo>
                  <a:lnTo>
                    <a:pt x="114719" y="62471"/>
                  </a:lnTo>
                  <a:lnTo>
                    <a:pt x="155054" y="41605"/>
                  </a:lnTo>
                  <a:lnTo>
                    <a:pt x="155054" y="36601"/>
                  </a:lnTo>
                  <a:close/>
                </a:path>
                <a:path w="276860" h="63500">
                  <a:moveTo>
                    <a:pt x="226885" y="62471"/>
                  </a:moveTo>
                  <a:lnTo>
                    <a:pt x="226720" y="59931"/>
                  </a:lnTo>
                  <a:lnTo>
                    <a:pt x="226542" y="55181"/>
                  </a:lnTo>
                  <a:lnTo>
                    <a:pt x="226542" y="25361"/>
                  </a:lnTo>
                  <a:lnTo>
                    <a:pt x="226542" y="0"/>
                  </a:lnTo>
                  <a:lnTo>
                    <a:pt x="218973" y="0"/>
                  </a:lnTo>
                  <a:lnTo>
                    <a:pt x="218973" y="25361"/>
                  </a:lnTo>
                  <a:lnTo>
                    <a:pt x="218884" y="34975"/>
                  </a:lnTo>
                  <a:lnTo>
                    <a:pt x="218884" y="46888"/>
                  </a:lnTo>
                  <a:lnTo>
                    <a:pt x="217144" y="53771"/>
                  </a:lnTo>
                  <a:lnTo>
                    <a:pt x="212547" y="57302"/>
                  </a:lnTo>
                  <a:lnTo>
                    <a:pt x="199161" y="57302"/>
                  </a:lnTo>
                  <a:lnTo>
                    <a:pt x="194983" y="50063"/>
                  </a:lnTo>
                  <a:lnTo>
                    <a:pt x="194983" y="32067"/>
                  </a:lnTo>
                  <a:lnTo>
                    <a:pt x="199682" y="25006"/>
                  </a:lnTo>
                  <a:lnTo>
                    <a:pt x="213321" y="25006"/>
                  </a:lnTo>
                  <a:lnTo>
                    <a:pt x="217500" y="28981"/>
                  </a:lnTo>
                  <a:lnTo>
                    <a:pt x="218884" y="34975"/>
                  </a:lnTo>
                  <a:lnTo>
                    <a:pt x="218884" y="25361"/>
                  </a:lnTo>
                  <a:lnTo>
                    <a:pt x="218592" y="25006"/>
                  </a:lnTo>
                  <a:lnTo>
                    <a:pt x="216890" y="21932"/>
                  </a:lnTo>
                  <a:lnTo>
                    <a:pt x="212547" y="18846"/>
                  </a:lnTo>
                  <a:lnTo>
                    <a:pt x="206108" y="18846"/>
                  </a:lnTo>
                  <a:lnTo>
                    <a:pt x="198818" y="20434"/>
                  </a:lnTo>
                  <a:lnTo>
                    <a:pt x="192786" y="25006"/>
                  </a:lnTo>
                  <a:lnTo>
                    <a:pt x="188709" y="32194"/>
                  </a:lnTo>
                  <a:lnTo>
                    <a:pt x="187248" y="41770"/>
                  </a:lnTo>
                  <a:lnTo>
                    <a:pt x="188620" y="50622"/>
                  </a:lnTo>
                  <a:lnTo>
                    <a:pt x="192443" y="57480"/>
                  </a:lnTo>
                  <a:lnTo>
                    <a:pt x="198170" y="61887"/>
                  </a:lnTo>
                  <a:lnTo>
                    <a:pt x="205333" y="63461"/>
                  </a:lnTo>
                  <a:lnTo>
                    <a:pt x="212102" y="63461"/>
                  </a:lnTo>
                  <a:lnTo>
                    <a:pt x="217233" y="59931"/>
                  </a:lnTo>
                  <a:lnTo>
                    <a:pt x="218478" y="57302"/>
                  </a:lnTo>
                  <a:lnTo>
                    <a:pt x="219494" y="55181"/>
                  </a:lnTo>
                  <a:lnTo>
                    <a:pt x="219760" y="55181"/>
                  </a:lnTo>
                  <a:lnTo>
                    <a:pt x="220103" y="62471"/>
                  </a:lnTo>
                  <a:lnTo>
                    <a:pt x="226885" y="62471"/>
                  </a:lnTo>
                  <a:close/>
                </a:path>
                <a:path w="276860" h="63500">
                  <a:moveTo>
                    <a:pt x="276542" y="36639"/>
                  </a:moveTo>
                  <a:lnTo>
                    <a:pt x="272770" y="33997"/>
                  </a:lnTo>
                  <a:lnTo>
                    <a:pt x="270014" y="32067"/>
                  </a:lnTo>
                  <a:lnTo>
                    <a:pt x="268630" y="31750"/>
                  </a:lnTo>
                  <a:lnTo>
                    <a:pt x="268630" y="37350"/>
                  </a:lnTo>
                  <a:lnTo>
                    <a:pt x="268630" y="54063"/>
                  </a:lnTo>
                  <a:lnTo>
                    <a:pt x="261327" y="56972"/>
                  </a:lnTo>
                  <a:lnTo>
                    <a:pt x="250723" y="56972"/>
                  </a:lnTo>
                  <a:lnTo>
                    <a:pt x="248729" y="56883"/>
                  </a:lnTo>
                  <a:lnTo>
                    <a:pt x="247154" y="56616"/>
                  </a:lnTo>
                  <a:lnTo>
                    <a:pt x="247154" y="33997"/>
                  </a:lnTo>
                  <a:lnTo>
                    <a:pt x="261670" y="33997"/>
                  </a:lnTo>
                  <a:lnTo>
                    <a:pt x="268630" y="37350"/>
                  </a:lnTo>
                  <a:lnTo>
                    <a:pt x="268630" y="31750"/>
                  </a:lnTo>
                  <a:lnTo>
                    <a:pt x="264452" y="30746"/>
                  </a:lnTo>
                  <a:lnTo>
                    <a:pt x="264452" y="30480"/>
                  </a:lnTo>
                  <a:lnTo>
                    <a:pt x="270535" y="28282"/>
                  </a:lnTo>
                  <a:lnTo>
                    <a:pt x="274370" y="23177"/>
                  </a:lnTo>
                  <a:lnTo>
                    <a:pt x="274370" y="12814"/>
                  </a:lnTo>
                  <a:lnTo>
                    <a:pt x="272542" y="9296"/>
                  </a:lnTo>
                  <a:lnTo>
                    <a:pt x="271576" y="8597"/>
                  </a:lnTo>
                  <a:lnTo>
                    <a:pt x="269417" y="7010"/>
                  </a:lnTo>
                  <a:lnTo>
                    <a:pt x="266623" y="4686"/>
                  </a:lnTo>
                  <a:lnTo>
                    <a:pt x="266623" y="11315"/>
                  </a:lnTo>
                  <a:lnTo>
                    <a:pt x="266623" y="23977"/>
                  </a:lnTo>
                  <a:lnTo>
                    <a:pt x="261937" y="28282"/>
                  </a:lnTo>
                  <a:lnTo>
                    <a:pt x="247154" y="28282"/>
                  </a:lnTo>
                  <a:lnTo>
                    <a:pt x="247154" y="9131"/>
                  </a:lnTo>
                  <a:lnTo>
                    <a:pt x="248373" y="8775"/>
                  </a:lnTo>
                  <a:lnTo>
                    <a:pt x="250380" y="8597"/>
                  </a:lnTo>
                  <a:lnTo>
                    <a:pt x="261505" y="8597"/>
                  </a:lnTo>
                  <a:lnTo>
                    <a:pt x="266623" y="11315"/>
                  </a:lnTo>
                  <a:lnTo>
                    <a:pt x="266623" y="4686"/>
                  </a:lnTo>
                  <a:lnTo>
                    <a:pt x="265849" y="4025"/>
                  </a:lnTo>
                  <a:lnTo>
                    <a:pt x="260985" y="2705"/>
                  </a:lnTo>
                  <a:lnTo>
                    <a:pt x="248196" y="2705"/>
                  </a:lnTo>
                  <a:lnTo>
                    <a:pt x="242900" y="3225"/>
                  </a:lnTo>
                  <a:lnTo>
                    <a:pt x="239509" y="3937"/>
                  </a:lnTo>
                  <a:lnTo>
                    <a:pt x="239509" y="62255"/>
                  </a:lnTo>
                  <a:lnTo>
                    <a:pt x="242112" y="62611"/>
                  </a:lnTo>
                  <a:lnTo>
                    <a:pt x="246024" y="62953"/>
                  </a:lnTo>
                  <a:lnTo>
                    <a:pt x="260896" y="62953"/>
                  </a:lnTo>
                  <a:lnTo>
                    <a:pt x="267500" y="61201"/>
                  </a:lnTo>
                  <a:lnTo>
                    <a:pt x="271957" y="56972"/>
                  </a:lnTo>
                  <a:lnTo>
                    <a:pt x="274535" y="54508"/>
                  </a:lnTo>
                  <a:lnTo>
                    <a:pt x="276542" y="50634"/>
                  </a:lnTo>
                  <a:lnTo>
                    <a:pt x="276542" y="36639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2" name="object 11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995876" y="2010261"/>
            <a:ext cx="578117" cy="380797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653004" y="1980927"/>
            <a:ext cx="514295" cy="418444"/>
          </a:xfrm>
          <a:prstGeom prst="rect">
            <a:avLst/>
          </a:prstGeom>
        </p:spPr>
      </p:pic>
      <p:sp>
        <p:nvSpPr>
          <p:cNvPr id="114" name="object 114"/>
          <p:cNvSpPr/>
          <p:nvPr/>
        </p:nvSpPr>
        <p:spPr>
          <a:xfrm>
            <a:off x="952460" y="8053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5246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5246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8648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8648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8648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050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050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050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56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560" y="1535785"/>
            <a:ext cx="2534898" cy="175228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32" name="object 32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51408" y="402407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1408" y="419006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51408" y="435603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85432" y="402407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85432" y="419006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85432" y="435603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19456" y="402407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19456" y="419006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19456" y="435603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1941156" y="602462"/>
            <a:ext cx="461009" cy="139065"/>
            <a:chOff x="1941156" y="602462"/>
            <a:chExt cx="461009" cy="139065"/>
          </a:xfrm>
        </p:grpSpPr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1156" y="608380"/>
              <a:ext cx="84645" cy="13153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7646" y="643610"/>
              <a:ext cx="133743" cy="9737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07336" y="643623"/>
              <a:ext cx="82461" cy="9521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11336" y="602462"/>
              <a:ext cx="90601" cy="138518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2483662" y="609460"/>
            <a:ext cx="519430" cy="132080"/>
            <a:chOff x="2483662" y="609460"/>
            <a:chExt cx="519430" cy="132080"/>
          </a:xfrm>
        </p:grpSpPr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3662" y="609460"/>
              <a:ext cx="100749" cy="12937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06459" y="643610"/>
              <a:ext cx="76504" cy="9737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08909" y="643623"/>
              <a:ext cx="138099" cy="9521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68548" y="643610"/>
              <a:ext cx="84848" cy="9737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978873" y="649186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30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30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3075444" y="609460"/>
            <a:ext cx="474345" cy="129539"/>
            <a:chOff x="3075444" y="609460"/>
            <a:chExt cx="474345" cy="129539"/>
          </a:xfrm>
        </p:grpSpPr>
        <p:pic>
          <p:nvPicPr>
            <p:cNvPr id="68" name="object 6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75444" y="609460"/>
              <a:ext cx="112077" cy="12937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06953" y="609460"/>
              <a:ext cx="100749" cy="12937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37699" y="609460"/>
              <a:ext cx="211823" cy="129374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3620223" y="600849"/>
            <a:ext cx="345440" cy="165100"/>
            <a:chOff x="3620223" y="600849"/>
            <a:chExt cx="345440" cy="165100"/>
          </a:xfrm>
        </p:grpSpPr>
        <p:sp>
          <p:nvSpPr>
            <p:cNvPr id="72" name="object 72"/>
            <p:cNvSpPr/>
            <p:nvPr/>
          </p:nvSpPr>
          <p:spPr>
            <a:xfrm>
              <a:off x="3620223" y="600849"/>
              <a:ext cx="41910" cy="165100"/>
            </a:xfrm>
            <a:custGeom>
              <a:avLst/>
              <a:gdLst/>
              <a:ahLst/>
              <a:cxnLst/>
              <a:rect l="l" t="t" r="r" b="b"/>
              <a:pathLst>
                <a:path w="41910" h="165100">
                  <a:moveTo>
                    <a:pt x="41529" y="0"/>
                  </a:moveTo>
                  <a:lnTo>
                    <a:pt x="27622" y="0"/>
                  </a:lnTo>
                  <a:lnTo>
                    <a:pt x="17800" y="14564"/>
                  </a:lnTo>
                  <a:lnTo>
                    <a:pt x="8967" y="33093"/>
                  </a:lnTo>
                  <a:lnTo>
                    <a:pt x="2556" y="55874"/>
                  </a:lnTo>
                  <a:lnTo>
                    <a:pt x="0" y="83197"/>
                  </a:lnTo>
                  <a:lnTo>
                    <a:pt x="2471" y="110190"/>
                  </a:lnTo>
                  <a:lnTo>
                    <a:pt x="8891" y="132613"/>
                  </a:lnTo>
                  <a:lnTo>
                    <a:pt x="17771" y="150788"/>
                  </a:lnTo>
                  <a:lnTo>
                    <a:pt x="27622" y="165036"/>
                  </a:lnTo>
                  <a:lnTo>
                    <a:pt x="41529" y="165036"/>
                  </a:lnTo>
                  <a:lnTo>
                    <a:pt x="31101" y="148866"/>
                  </a:lnTo>
                  <a:lnTo>
                    <a:pt x="22501" y="130089"/>
                  </a:lnTo>
                  <a:lnTo>
                    <a:pt x="16658" y="108325"/>
                  </a:lnTo>
                  <a:lnTo>
                    <a:pt x="14503" y="83197"/>
                  </a:lnTo>
                  <a:lnTo>
                    <a:pt x="16602" y="57657"/>
                  </a:lnTo>
                  <a:lnTo>
                    <a:pt x="22353" y="35398"/>
                  </a:lnTo>
                  <a:lnTo>
                    <a:pt x="30935" y="16239"/>
                  </a:lnTo>
                  <a:lnTo>
                    <a:pt x="41529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86911" y="609181"/>
              <a:ext cx="110693" cy="12965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23385" y="643610"/>
              <a:ext cx="141909" cy="97370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4030306" y="602462"/>
            <a:ext cx="476250" cy="139065"/>
            <a:chOff x="4030306" y="602462"/>
            <a:chExt cx="476250" cy="139065"/>
          </a:xfrm>
        </p:grpSpPr>
        <p:sp>
          <p:nvSpPr>
            <p:cNvPr id="76" name="object 76"/>
            <p:cNvSpPr/>
            <p:nvPr/>
          </p:nvSpPr>
          <p:spPr>
            <a:xfrm>
              <a:off x="4030306" y="602462"/>
              <a:ext cx="147955" cy="136525"/>
            </a:xfrm>
            <a:custGeom>
              <a:avLst/>
              <a:gdLst/>
              <a:ahLst/>
              <a:cxnLst/>
              <a:rect l="l" t="t" r="r" b="b"/>
              <a:pathLst>
                <a:path w="147954" h="136525">
                  <a:moveTo>
                    <a:pt x="112077" y="136372"/>
                  </a:moveTo>
                  <a:lnTo>
                    <a:pt x="97675" y="95643"/>
                  </a:lnTo>
                  <a:lnTo>
                    <a:pt x="93065" y="82575"/>
                  </a:lnTo>
                  <a:lnTo>
                    <a:pt x="75704" y="33451"/>
                  </a:lnTo>
                  <a:lnTo>
                    <a:pt x="75704" y="82575"/>
                  </a:lnTo>
                  <a:lnTo>
                    <a:pt x="35369" y="82575"/>
                  </a:lnTo>
                  <a:lnTo>
                    <a:pt x="48488" y="45186"/>
                  </a:lnTo>
                  <a:lnTo>
                    <a:pt x="51066" y="37325"/>
                  </a:lnTo>
                  <a:lnTo>
                    <a:pt x="53289" y="29273"/>
                  </a:lnTo>
                  <a:lnTo>
                    <a:pt x="55041" y="21793"/>
                  </a:lnTo>
                  <a:lnTo>
                    <a:pt x="55638" y="21793"/>
                  </a:lnTo>
                  <a:lnTo>
                    <a:pt x="57658" y="29464"/>
                  </a:lnTo>
                  <a:lnTo>
                    <a:pt x="59613" y="36944"/>
                  </a:lnTo>
                  <a:lnTo>
                    <a:pt x="75704" y="82575"/>
                  </a:lnTo>
                  <a:lnTo>
                    <a:pt x="75704" y="33451"/>
                  </a:lnTo>
                  <a:lnTo>
                    <a:pt x="71589" y="21793"/>
                  </a:lnTo>
                  <a:lnTo>
                    <a:pt x="66370" y="6997"/>
                  </a:lnTo>
                  <a:lnTo>
                    <a:pt x="45504" y="6997"/>
                  </a:lnTo>
                  <a:lnTo>
                    <a:pt x="0" y="136372"/>
                  </a:lnTo>
                  <a:lnTo>
                    <a:pt x="18084" y="136372"/>
                  </a:lnTo>
                  <a:lnTo>
                    <a:pt x="31800" y="95643"/>
                  </a:lnTo>
                  <a:lnTo>
                    <a:pt x="79286" y="95643"/>
                  </a:lnTo>
                  <a:lnTo>
                    <a:pt x="93599" y="136372"/>
                  </a:lnTo>
                  <a:lnTo>
                    <a:pt x="112077" y="136372"/>
                  </a:lnTo>
                  <a:close/>
                </a:path>
                <a:path w="147954" h="136525">
                  <a:moveTo>
                    <a:pt x="147840" y="0"/>
                  </a:moveTo>
                  <a:lnTo>
                    <a:pt x="130556" y="0"/>
                  </a:lnTo>
                  <a:lnTo>
                    <a:pt x="130556" y="136372"/>
                  </a:lnTo>
                  <a:lnTo>
                    <a:pt x="147840" y="136372"/>
                  </a:lnTo>
                  <a:lnTo>
                    <a:pt x="14784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00042" y="643610"/>
              <a:ext cx="76504" cy="9737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02289" y="643623"/>
              <a:ext cx="204063" cy="95211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4581347" y="600849"/>
            <a:ext cx="641350" cy="180975"/>
            <a:chOff x="4581347" y="600849"/>
            <a:chExt cx="641350" cy="180975"/>
          </a:xfrm>
        </p:grpSpPr>
        <p:pic>
          <p:nvPicPr>
            <p:cNvPr id="80" name="object 8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81347" y="607301"/>
              <a:ext cx="416356" cy="17391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18608" y="643623"/>
              <a:ext cx="138099" cy="95211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180837" y="600849"/>
              <a:ext cx="41910" cy="165100"/>
            </a:xfrm>
            <a:custGeom>
              <a:avLst/>
              <a:gdLst/>
              <a:ahLst/>
              <a:cxnLst/>
              <a:rect l="l" t="t" r="r" b="b"/>
              <a:pathLst>
                <a:path w="41910" h="165100">
                  <a:moveTo>
                    <a:pt x="13906" y="0"/>
                  </a:moveTo>
                  <a:lnTo>
                    <a:pt x="0" y="0"/>
                  </a:lnTo>
                  <a:lnTo>
                    <a:pt x="10395" y="16164"/>
                  </a:lnTo>
                  <a:lnTo>
                    <a:pt x="18926" y="34944"/>
                  </a:lnTo>
                  <a:lnTo>
                    <a:pt x="24699" y="56714"/>
                  </a:lnTo>
                  <a:lnTo>
                    <a:pt x="26822" y="81851"/>
                  </a:lnTo>
                  <a:lnTo>
                    <a:pt x="24754" y="107491"/>
                  </a:lnTo>
                  <a:lnTo>
                    <a:pt x="19073" y="129782"/>
                  </a:lnTo>
                  <a:lnTo>
                    <a:pt x="10561" y="148904"/>
                  </a:lnTo>
                  <a:lnTo>
                    <a:pt x="0" y="165036"/>
                  </a:lnTo>
                  <a:lnTo>
                    <a:pt x="13906" y="165036"/>
                  </a:lnTo>
                  <a:lnTo>
                    <a:pt x="23728" y="150579"/>
                  </a:lnTo>
                  <a:lnTo>
                    <a:pt x="32561" y="132087"/>
                  </a:lnTo>
                  <a:lnTo>
                    <a:pt x="38972" y="109274"/>
                  </a:lnTo>
                  <a:lnTo>
                    <a:pt x="41529" y="81851"/>
                  </a:lnTo>
                  <a:lnTo>
                    <a:pt x="39057" y="54872"/>
                  </a:lnTo>
                  <a:lnTo>
                    <a:pt x="32637" y="32491"/>
                  </a:lnTo>
                  <a:lnTo>
                    <a:pt x="23757" y="14326"/>
                  </a:lnTo>
                  <a:lnTo>
                    <a:pt x="13906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3920426" y="3881920"/>
            <a:ext cx="1212850" cy="1233805"/>
            <a:chOff x="3920426" y="3881920"/>
            <a:chExt cx="1212850" cy="1233805"/>
          </a:xfrm>
        </p:grpSpPr>
        <p:sp>
          <p:nvSpPr>
            <p:cNvPr id="84" name="object 84"/>
            <p:cNvSpPr/>
            <p:nvPr/>
          </p:nvSpPr>
          <p:spPr>
            <a:xfrm>
              <a:off x="4088320" y="4046555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20426" y="3881920"/>
              <a:ext cx="1212557" cy="123367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24668" y="4084571"/>
              <a:ext cx="681989" cy="703846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2257907" y="3862896"/>
            <a:ext cx="1212850" cy="1236345"/>
            <a:chOff x="2257907" y="3862896"/>
            <a:chExt cx="1212850" cy="1236345"/>
          </a:xfrm>
        </p:grpSpPr>
        <p:sp>
          <p:nvSpPr>
            <p:cNvPr id="88" name="object 88"/>
            <p:cNvSpPr/>
            <p:nvPr/>
          </p:nvSpPr>
          <p:spPr>
            <a:xfrm>
              <a:off x="2425115" y="4029078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57907" y="3862896"/>
              <a:ext cx="1212557" cy="1235797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2461463" y="4067093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7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461958" y="4102861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17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1169988" y="3165779"/>
            <a:ext cx="1210945" cy="1233805"/>
            <a:chOff x="1169988" y="3165779"/>
            <a:chExt cx="1210945" cy="1233805"/>
          </a:xfrm>
        </p:grpSpPr>
        <p:sp>
          <p:nvSpPr>
            <p:cNvPr id="93" name="object 93"/>
            <p:cNvSpPr/>
            <p:nvPr/>
          </p:nvSpPr>
          <p:spPr>
            <a:xfrm>
              <a:off x="1335836" y="3331476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69988" y="3165779"/>
              <a:ext cx="1210448" cy="1233685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372971" y="3369500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372679" y="340526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434553" y="3441953"/>
              <a:ext cx="510540" cy="61594"/>
            </a:xfrm>
            <a:custGeom>
              <a:avLst/>
              <a:gdLst/>
              <a:ahLst/>
              <a:cxnLst/>
              <a:rect l="l" t="t" r="r" b="b"/>
              <a:pathLst>
                <a:path w="510539" h="61595">
                  <a:moveTo>
                    <a:pt x="44145" y="508"/>
                  </a:moveTo>
                  <a:lnTo>
                    <a:pt x="36474" y="508"/>
                  </a:lnTo>
                  <a:lnTo>
                    <a:pt x="36474" y="25742"/>
                  </a:lnTo>
                  <a:lnTo>
                    <a:pt x="7759" y="25742"/>
                  </a:lnTo>
                  <a:lnTo>
                    <a:pt x="7759" y="508"/>
                  </a:lnTo>
                  <a:lnTo>
                    <a:pt x="0" y="508"/>
                  </a:lnTo>
                  <a:lnTo>
                    <a:pt x="0" y="60591"/>
                  </a:lnTo>
                  <a:lnTo>
                    <a:pt x="7759" y="60591"/>
                  </a:lnTo>
                  <a:lnTo>
                    <a:pt x="7759" y="32435"/>
                  </a:lnTo>
                  <a:lnTo>
                    <a:pt x="36474" y="32435"/>
                  </a:lnTo>
                  <a:lnTo>
                    <a:pt x="36474" y="60591"/>
                  </a:lnTo>
                  <a:lnTo>
                    <a:pt x="44145" y="60591"/>
                  </a:lnTo>
                  <a:lnTo>
                    <a:pt x="44145" y="508"/>
                  </a:lnTo>
                  <a:close/>
                </a:path>
                <a:path w="510539" h="61595">
                  <a:moveTo>
                    <a:pt x="91630" y="36690"/>
                  </a:moveTo>
                  <a:lnTo>
                    <a:pt x="91389" y="34734"/>
                  </a:lnTo>
                  <a:lnTo>
                    <a:pt x="90830" y="30175"/>
                  </a:lnTo>
                  <a:lnTo>
                    <a:pt x="88049" y="23558"/>
                  </a:lnTo>
                  <a:lnTo>
                    <a:pt x="86499" y="22072"/>
                  </a:lnTo>
                  <a:lnTo>
                    <a:pt x="84150" y="19850"/>
                  </a:lnTo>
                  <a:lnTo>
                    <a:pt x="84150" y="34734"/>
                  </a:lnTo>
                  <a:lnTo>
                    <a:pt x="61506" y="34734"/>
                  </a:lnTo>
                  <a:lnTo>
                    <a:pt x="62115" y="29298"/>
                  </a:lnTo>
                  <a:lnTo>
                    <a:pt x="65557" y="22072"/>
                  </a:lnTo>
                  <a:lnTo>
                    <a:pt x="82118" y="22072"/>
                  </a:lnTo>
                  <a:lnTo>
                    <a:pt x="84086" y="29298"/>
                  </a:lnTo>
                  <a:lnTo>
                    <a:pt x="84150" y="34734"/>
                  </a:lnTo>
                  <a:lnTo>
                    <a:pt x="84150" y="19850"/>
                  </a:lnTo>
                  <a:lnTo>
                    <a:pt x="82677" y="18440"/>
                  </a:lnTo>
                  <a:lnTo>
                    <a:pt x="74104" y="16370"/>
                  </a:lnTo>
                  <a:lnTo>
                    <a:pt x="65684" y="18186"/>
                  </a:lnTo>
                  <a:lnTo>
                    <a:pt x="59359" y="23139"/>
                  </a:lnTo>
                  <a:lnTo>
                    <a:pt x="55384" y="30556"/>
                  </a:lnTo>
                  <a:lnTo>
                    <a:pt x="54203" y="38392"/>
                  </a:lnTo>
                  <a:lnTo>
                    <a:pt x="54102" y="40347"/>
                  </a:lnTo>
                  <a:lnTo>
                    <a:pt x="55435" y="48628"/>
                  </a:lnTo>
                  <a:lnTo>
                    <a:pt x="59563" y="55537"/>
                  </a:lnTo>
                  <a:lnTo>
                    <a:pt x="66154" y="60007"/>
                  </a:lnTo>
                  <a:lnTo>
                    <a:pt x="74980" y="61582"/>
                  </a:lnTo>
                  <a:lnTo>
                    <a:pt x="81686" y="61582"/>
                  </a:lnTo>
                  <a:lnTo>
                    <a:pt x="86525" y="60071"/>
                  </a:lnTo>
                  <a:lnTo>
                    <a:pt x="89166" y="58813"/>
                  </a:lnTo>
                  <a:lnTo>
                    <a:pt x="88366" y="55422"/>
                  </a:lnTo>
                  <a:lnTo>
                    <a:pt x="87845" y="53187"/>
                  </a:lnTo>
                  <a:lnTo>
                    <a:pt x="84937" y="54444"/>
                  </a:lnTo>
                  <a:lnTo>
                    <a:pt x="81597" y="55422"/>
                  </a:lnTo>
                  <a:lnTo>
                    <a:pt x="68199" y="55422"/>
                  </a:lnTo>
                  <a:lnTo>
                    <a:pt x="61595" y="51028"/>
                  </a:lnTo>
                  <a:lnTo>
                    <a:pt x="61417" y="40347"/>
                  </a:lnTo>
                  <a:lnTo>
                    <a:pt x="91287" y="40347"/>
                  </a:lnTo>
                  <a:lnTo>
                    <a:pt x="91554" y="39458"/>
                  </a:lnTo>
                  <a:lnTo>
                    <a:pt x="91630" y="36690"/>
                  </a:lnTo>
                  <a:close/>
                </a:path>
                <a:path w="510539" h="61595">
                  <a:moveTo>
                    <a:pt x="131838" y="60579"/>
                  </a:moveTo>
                  <a:lnTo>
                    <a:pt x="131406" y="57632"/>
                  </a:lnTo>
                  <a:lnTo>
                    <a:pt x="131279" y="55156"/>
                  </a:lnTo>
                  <a:lnTo>
                    <a:pt x="131229" y="38392"/>
                  </a:lnTo>
                  <a:lnTo>
                    <a:pt x="131229" y="25374"/>
                  </a:lnTo>
                  <a:lnTo>
                    <a:pt x="130086" y="22161"/>
                  </a:lnTo>
                  <a:lnTo>
                    <a:pt x="128054" y="16370"/>
                  </a:lnTo>
                  <a:lnTo>
                    <a:pt x="123736" y="16370"/>
                  </a:lnTo>
                  <a:lnTo>
                    <a:pt x="123736" y="38481"/>
                  </a:lnTo>
                  <a:lnTo>
                    <a:pt x="123736" y="46812"/>
                  </a:lnTo>
                  <a:lnTo>
                    <a:pt x="123380" y="48526"/>
                  </a:lnTo>
                  <a:lnTo>
                    <a:pt x="122059" y="52197"/>
                  </a:lnTo>
                  <a:lnTo>
                    <a:pt x="118618" y="55791"/>
                  </a:lnTo>
                  <a:lnTo>
                    <a:pt x="109016" y="55791"/>
                  </a:lnTo>
                  <a:lnTo>
                    <a:pt x="105676" y="53454"/>
                  </a:lnTo>
                  <a:lnTo>
                    <a:pt x="105676" y="39827"/>
                  </a:lnTo>
                  <a:lnTo>
                    <a:pt x="115277" y="38392"/>
                  </a:lnTo>
                  <a:lnTo>
                    <a:pt x="123736" y="38481"/>
                  </a:lnTo>
                  <a:lnTo>
                    <a:pt x="123736" y="16370"/>
                  </a:lnTo>
                  <a:lnTo>
                    <a:pt x="109728" y="16370"/>
                  </a:lnTo>
                  <a:lnTo>
                    <a:pt x="104521" y="17881"/>
                  </a:lnTo>
                  <a:lnTo>
                    <a:pt x="100914" y="20205"/>
                  </a:lnTo>
                  <a:lnTo>
                    <a:pt x="102768" y="25374"/>
                  </a:lnTo>
                  <a:lnTo>
                    <a:pt x="105765" y="23418"/>
                  </a:lnTo>
                  <a:lnTo>
                    <a:pt x="109905" y="22161"/>
                  </a:lnTo>
                  <a:lnTo>
                    <a:pt x="122504" y="22161"/>
                  </a:lnTo>
                  <a:lnTo>
                    <a:pt x="123558" y="28575"/>
                  </a:lnTo>
                  <a:lnTo>
                    <a:pt x="123558" y="33121"/>
                  </a:lnTo>
                  <a:lnTo>
                    <a:pt x="112598" y="34086"/>
                  </a:lnTo>
                  <a:lnTo>
                    <a:pt x="104559" y="37134"/>
                  </a:lnTo>
                  <a:lnTo>
                    <a:pt x="99606" y="42202"/>
                  </a:lnTo>
                  <a:lnTo>
                    <a:pt x="97917" y="49149"/>
                  </a:lnTo>
                  <a:lnTo>
                    <a:pt x="97917" y="55422"/>
                  </a:lnTo>
                  <a:lnTo>
                    <a:pt x="102412" y="61582"/>
                  </a:lnTo>
                  <a:lnTo>
                    <a:pt x="117043" y="61582"/>
                  </a:lnTo>
                  <a:lnTo>
                    <a:pt x="121615" y="58458"/>
                  </a:lnTo>
                  <a:lnTo>
                    <a:pt x="123532" y="55791"/>
                  </a:lnTo>
                  <a:lnTo>
                    <a:pt x="124002" y="55156"/>
                  </a:lnTo>
                  <a:lnTo>
                    <a:pt x="124180" y="55156"/>
                  </a:lnTo>
                  <a:lnTo>
                    <a:pt x="124879" y="60579"/>
                  </a:lnTo>
                  <a:lnTo>
                    <a:pt x="131838" y="60579"/>
                  </a:lnTo>
                  <a:close/>
                </a:path>
                <a:path w="510539" h="61595">
                  <a:moveTo>
                    <a:pt x="163817" y="17373"/>
                  </a:moveTo>
                  <a:lnTo>
                    <a:pt x="152717" y="17373"/>
                  </a:lnTo>
                  <a:lnTo>
                    <a:pt x="152717" y="4965"/>
                  </a:lnTo>
                  <a:lnTo>
                    <a:pt x="145046" y="7023"/>
                  </a:lnTo>
                  <a:lnTo>
                    <a:pt x="145046" y="17373"/>
                  </a:lnTo>
                  <a:lnTo>
                    <a:pt x="138442" y="17373"/>
                  </a:lnTo>
                  <a:lnTo>
                    <a:pt x="138442" y="23355"/>
                  </a:lnTo>
                  <a:lnTo>
                    <a:pt x="145046" y="23355"/>
                  </a:lnTo>
                  <a:lnTo>
                    <a:pt x="145046" y="52044"/>
                  </a:lnTo>
                  <a:lnTo>
                    <a:pt x="145935" y="55791"/>
                  </a:lnTo>
                  <a:lnTo>
                    <a:pt x="148043" y="58293"/>
                  </a:lnTo>
                  <a:lnTo>
                    <a:pt x="149898" y="60439"/>
                  </a:lnTo>
                  <a:lnTo>
                    <a:pt x="152895" y="61595"/>
                  </a:lnTo>
                  <a:lnTo>
                    <a:pt x="159499" y="61595"/>
                  </a:lnTo>
                  <a:lnTo>
                    <a:pt x="161874" y="61061"/>
                  </a:lnTo>
                  <a:lnTo>
                    <a:pt x="163372" y="60439"/>
                  </a:lnTo>
                  <a:lnTo>
                    <a:pt x="163029" y="54457"/>
                  </a:lnTo>
                  <a:lnTo>
                    <a:pt x="161963" y="54813"/>
                  </a:lnTo>
                  <a:lnTo>
                    <a:pt x="160553" y="55079"/>
                  </a:lnTo>
                  <a:lnTo>
                    <a:pt x="154216" y="55079"/>
                  </a:lnTo>
                  <a:lnTo>
                    <a:pt x="152717" y="52044"/>
                  </a:lnTo>
                  <a:lnTo>
                    <a:pt x="152717" y="23355"/>
                  </a:lnTo>
                  <a:lnTo>
                    <a:pt x="163817" y="23355"/>
                  </a:lnTo>
                  <a:lnTo>
                    <a:pt x="163817" y="17373"/>
                  </a:lnTo>
                  <a:close/>
                </a:path>
                <a:path w="510539" h="61595">
                  <a:moveTo>
                    <a:pt x="244919" y="19354"/>
                  </a:moveTo>
                  <a:lnTo>
                    <a:pt x="241833" y="12407"/>
                  </a:lnTo>
                  <a:lnTo>
                    <a:pt x="236893" y="7835"/>
                  </a:lnTo>
                  <a:lnTo>
                    <a:pt x="236893" y="29349"/>
                  </a:lnTo>
                  <a:lnTo>
                    <a:pt x="235242" y="40182"/>
                  </a:lnTo>
                  <a:lnTo>
                    <a:pt x="230390" y="48183"/>
                  </a:lnTo>
                  <a:lnTo>
                    <a:pt x="222465" y="53136"/>
                  </a:lnTo>
                  <a:lnTo>
                    <a:pt x="211607" y="54838"/>
                  </a:lnTo>
                  <a:lnTo>
                    <a:pt x="208610" y="54838"/>
                  </a:lnTo>
                  <a:lnTo>
                    <a:pt x="205790" y="54749"/>
                  </a:lnTo>
                  <a:lnTo>
                    <a:pt x="203860" y="54394"/>
                  </a:lnTo>
                  <a:lnTo>
                    <a:pt x="203860" y="6959"/>
                  </a:lnTo>
                  <a:lnTo>
                    <a:pt x="205879" y="6604"/>
                  </a:lnTo>
                  <a:lnTo>
                    <a:pt x="208876" y="6159"/>
                  </a:lnTo>
                  <a:lnTo>
                    <a:pt x="212839" y="6159"/>
                  </a:lnTo>
                  <a:lnTo>
                    <a:pt x="223443" y="7797"/>
                  </a:lnTo>
                  <a:lnTo>
                    <a:pt x="230974" y="12446"/>
                  </a:lnTo>
                  <a:lnTo>
                    <a:pt x="235445" y="19748"/>
                  </a:lnTo>
                  <a:lnTo>
                    <a:pt x="236893" y="29349"/>
                  </a:lnTo>
                  <a:lnTo>
                    <a:pt x="236893" y="7835"/>
                  </a:lnTo>
                  <a:lnTo>
                    <a:pt x="236550" y="7505"/>
                  </a:lnTo>
                  <a:lnTo>
                    <a:pt x="235115" y="6159"/>
                  </a:lnTo>
                  <a:lnTo>
                    <a:pt x="231343" y="2590"/>
                  </a:lnTo>
                  <a:lnTo>
                    <a:pt x="223507" y="0"/>
                  </a:lnTo>
                  <a:lnTo>
                    <a:pt x="206413" y="0"/>
                  </a:lnTo>
                  <a:lnTo>
                    <a:pt x="200863" y="546"/>
                  </a:lnTo>
                  <a:lnTo>
                    <a:pt x="196100" y="1257"/>
                  </a:lnTo>
                  <a:lnTo>
                    <a:pt x="196100" y="60375"/>
                  </a:lnTo>
                  <a:lnTo>
                    <a:pt x="200063" y="60820"/>
                  </a:lnTo>
                  <a:lnTo>
                    <a:pt x="204647" y="61087"/>
                  </a:lnTo>
                  <a:lnTo>
                    <a:pt x="210108" y="61087"/>
                  </a:lnTo>
                  <a:lnTo>
                    <a:pt x="218300" y="60528"/>
                  </a:lnTo>
                  <a:lnTo>
                    <a:pt x="225488" y="58877"/>
                  </a:lnTo>
                  <a:lnTo>
                    <a:pt x="231546" y="56159"/>
                  </a:lnTo>
                  <a:lnTo>
                    <a:pt x="233248" y="54838"/>
                  </a:lnTo>
                  <a:lnTo>
                    <a:pt x="236372" y="52438"/>
                  </a:lnTo>
                  <a:lnTo>
                    <a:pt x="241922" y="46824"/>
                  </a:lnTo>
                  <a:lnTo>
                    <a:pt x="244919" y="38887"/>
                  </a:lnTo>
                  <a:lnTo>
                    <a:pt x="244919" y="19354"/>
                  </a:lnTo>
                  <a:close/>
                </a:path>
                <a:path w="510539" h="61595">
                  <a:moveTo>
                    <a:pt x="289420" y="36690"/>
                  </a:moveTo>
                  <a:lnTo>
                    <a:pt x="289179" y="34734"/>
                  </a:lnTo>
                  <a:lnTo>
                    <a:pt x="288620" y="30175"/>
                  </a:lnTo>
                  <a:lnTo>
                    <a:pt x="285838" y="23558"/>
                  </a:lnTo>
                  <a:lnTo>
                    <a:pt x="284289" y="22072"/>
                  </a:lnTo>
                  <a:lnTo>
                    <a:pt x="281940" y="19850"/>
                  </a:lnTo>
                  <a:lnTo>
                    <a:pt x="281940" y="34734"/>
                  </a:lnTo>
                  <a:lnTo>
                    <a:pt x="259295" y="34734"/>
                  </a:lnTo>
                  <a:lnTo>
                    <a:pt x="259905" y="29298"/>
                  </a:lnTo>
                  <a:lnTo>
                    <a:pt x="263347" y="22072"/>
                  </a:lnTo>
                  <a:lnTo>
                    <a:pt x="279908" y="22072"/>
                  </a:lnTo>
                  <a:lnTo>
                    <a:pt x="281876" y="29298"/>
                  </a:lnTo>
                  <a:lnTo>
                    <a:pt x="281940" y="34734"/>
                  </a:lnTo>
                  <a:lnTo>
                    <a:pt x="281940" y="19850"/>
                  </a:lnTo>
                  <a:lnTo>
                    <a:pt x="280466" y="18440"/>
                  </a:lnTo>
                  <a:lnTo>
                    <a:pt x="271894" y="16370"/>
                  </a:lnTo>
                  <a:lnTo>
                    <a:pt x="263474" y="18186"/>
                  </a:lnTo>
                  <a:lnTo>
                    <a:pt x="257149" y="23139"/>
                  </a:lnTo>
                  <a:lnTo>
                    <a:pt x="253174" y="30556"/>
                  </a:lnTo>
                  <a:lnTo>
                    <a:pt x="251993" y="38392"/>
                  </a:lnTo>
                  <a:lnTo>
                    <a:pt x="251891" y="40347"/>
                  </a:lnTo>
                  <a:lnTo>
                    <a:pt x="253225" y="48628"/>
                  </a:lnTo>
                  <a:lnTo>
                    <a:pt x="257352" y="55537"/>
                  </a:lnTo>
                  <a:lnTo>
                    <a:pt x="263944" y="60007"/>
                  </a:lnTo>
                  <a:lnTo>
                    <a:pt x="272770" y="61582"/>
                  </a:lnTo>
                  <a:lnTo>
                    <a:pt x="279476" y="61582"/>
                  </a:lnTo>
                  <a:lnTo>
                    <a:pt x="284314" y="60071"/>
                  </a:lnTo>
                  <a:lnTo>
                    <a:pt x="286956" y="58813"/>
                  </a:lnTo>
                  <a:lnTo>
                    <a:pt x="286156" y="55422"/>
                  </a:lnTo>
                  <a:lnTo>
                    <a:pt x="285635" y="53187"/>
                  </a:lnTo>
                  <a:lnTo>
                    <a:pt x="282727" y="54444"/>
                  </a:lnTo>
                  <a:lnTo>
                    <a:pt x="279387" y="55422"/>
                  </a:lnTo>
                  <a:lnTo>
                    <a:pt x="265988" y="55422"/>
                  </a:lnTo>
                  <a:lnTo>
                    <a:pt x="259384" y="51028"/>
                  </a:lnTo>
                  <a:lnTo>
                    <a:pt x="259207" y="40347"/>
                  </a:lnTo>
                  <a:lnTo>
                    <a:pt x="289077" y="40347"/>
                  </a:lnTo>
                  <a:lnTo>
                    <a:pt x="289344" y="39458"/>
                  </a:lnTo>
                  <a:lnTo>
                    <a:pt x="289420" y="36690"/>
                  </a:lnTo>
                  <a:close/>
                </a:path>
                <a:path w="510539" h="61595">
                  <a:moveTo>
                    <a:pt x="319481" y="17373"/>
                  </a:moveTo>
                  <a:lnTo>
                    <a:pt x="308381" y="17373"/>
                  </a:lnTo>
                  <a:lnTo>
                    <a:pt x="308381" y="4965"/>
                  </a:lnTo>
                  <a:lnTo>
                    <a:pt x="300710" y="7023"/>
                  </a:lnTo>
                  <a:lnTo>
                    <a:pt x="300710" y="17373"/>
                  </a:lnTo>
                  <a:lnTo>
                    <a:pt x="294106" y="17373"/>
                  </a:lnTo>
                  <a:lnTo>
                    <a:pt x="294106" y="23355"/>
                  </a:lnTo>
                  <a:lnTo>
                    <a:pt x="300710" y="23355"/>
                  </a:lnTo>
                  <a:lnTo>
                    <a:pt x="300710" y="52044"/>
                  </a:lnTo>
                  <a:lnTo>
                    <a:pt x="301586" y="55791"/>
                  </a:lnTo>
                  <a:lnTo>
                    <a:pt x="303707" y="58293"/>
                  </a:lnTo>
                  <a:lnTo>
                    <a:pt x="305562" y="60439"/>
                  </a:lnTo>
                  <a:lnTo>
                    <a:pt x="308559" y="61595"/>
                  </a:lnTo>
                  <a:lnTo>
                    <a:pt x="315163" y="61595"/>
                  </a:lnTo>
                  <a:lnTo>
                    <a:pt x="317538" y="61061"/>
                  </a:lnTo>
                  <a:lnTo>
                    <a:pt x="319036" y="60439"/>
                  </a:lnTo>
                  <a:lnTo>
                    <a:pt x="318693" y="54457"/>
                  </a:lnTo>
                  <a:lnTo>
                    <a:pt x="317627" y="54813"/>
                  </a:lnTo>
                  <a:lnTo>
                    <a:pt x="316217" y="55079"/>
                  </a:lnTo>
                  <a:lnTo>
                    <a:pt x="309880" y="55079"/>
                  </a:lnTo>
                  <a:lnTo>
                    <a:pt x="308381" y="52044"/>
                  </a:lnTo>
                  <a:lnTo>
                    <a:pt x="308381" y="23355"/>
                  </a:lnTo>
                  <a:lnTo>
                    <a:pt x="319481" y="23355"/>
                  </a:lnTo>
                  <a:lnTo>
                    <a:pt x="319481" y="17373"/>
                  </a:lnTo>
                  <a:close/>
                </a:path>
                <a:path w="510539" h="61595">
                  <a:moveTo>
                    <a:pt x="362216" y="36690"/>
                  </a:moveTo>
                  <a:lnTo>
                    <a:pt x="361975" y="34734"/>
                  </a:lnTo>
                  <a:lnTo>
                    <a:pt x="361416" y="30175"/>
                  </a:lnTo>
                  <a:lnTo>
                    <a:pt x="358635" y="23558"/>
                  </a:lnTo>
                  <a:lnTo>
                    <a:pt x="357085" y="22072"/>
                  </a:lnTo>
                  <a:lnTo>
                    <a:pt x="354736" y="19850"/>
                  </a:lnTo>
                  <a:lnTo>
                    <a:pt x="354736" y="34734"/>
                  </a:lnTo>
                  <a:lnTo>
                    <a:pt x="332092" y="34734"/>
                  </a:lnTo>
                  <a:lnTo>
                    <a:pt x="332701" y="29298"/>
                  </a:lnTo>
                  <a:lnTo>
                    <a:pt x="336143" y="22072"/>
                  </a:lnTo>
                  <a:lnTo>
                    <a:pt x="352704" y="22072"/>
                  </a:lnTo>
                  <a:lnTo>
                    <a:pt x="354672" y="29298"/>
                  </a:lnTo>
                  <a:lnTo>
                    <a:pt x="354736" y="34734"/>
                  </a:lnTo>
                  <a:lnTo>
                    <a:pt x="354736" y="19850"/>
                  </a:lnTo>
                  <a:lnTo>
                    <a:pt x="353263" y="18440"/>
                  </a:lnTo>
                  <a:lnTo>
                    <a:pt x="344690" y="16370"/>
                  </a:lnTo>
                  <a:lnTo>
                    <a:pt x="336270" y="18186"/>
                  </a:lnTo>
                  <a:lnTo>
                    <a:pt x="329946" y="23139"/>
                  </a:lnTo>
                  <a:lnTo>
                    <a:pt x="325970" y="30556"/>
                  </a:lnTo>
                  <a:lnTo>
                    <a:pt x="324789" y="38392"/>
                  </a:lnTo>
                  <a:lnTo>
                    <a:pt x="324688" y="40347"/>
                  </a:lnTo>
                  <a:lnTo>
                    <a:pt x="326021" y="48628"/>
                  </a:lnTo>
                  <a:lnTo>
                    <a:pt x="330149" y="55537"/>
                  </a:lnTo>
                  <a:lnTo>
                    <a:pt x="336740" y="60007"/>
                  </a:lnTo>
                  <a:lnTo>
                    <a:pt x="345567" y="61582"/>
                  </a:lnTo>
                  <a:lnTo>
                    <a:pt x="352272" y="61582"/>
                  </a:lnTo>
                  <a:lnTo>
                    <a:pt x="357111" y="60071"/>
                  </a:lnTo>
                  <a:lnTo>
                    <a:pt x="359752" y="58813"/>
                  </a:lnTo>
                  <a:lnTo>
                    <a:pt x="358952" y="55422"/>
                  </a:lnTo>
                  <a:lnTo>
                    <a:pt x="358432" y="53187"/>
                  </a:lnTo>
                  <a:lnTo>
                    <a:pt x="355523" y="54444"/>
                  </a:lnTo>
                  <a:lnTo>
                    <a:pt x="352183" y="55422"/>
                  </a:lnTo>
                  <a:lnTo>
                    <a:pt x="338785" y="55422"/>
                  </a:lnTo>
                  <a:lnTo>
                    <a:pt x="332181" y="51028"/>
                  </a:lnTo>
                  <a:lnTo>
                    <a:pt x="332003" y="40347"/>
                  </a:lnTo>
                  <a:lnTo>
                    <a:pt x="361873" y="40347"/>
                  </a:lnTo>
                  <a:lnTo>
                    <a:pt x="362140" y="39458"/>
                  </a:lnTo>
                  <a:lnTo>
                    <a:pt x="362216" y="36690"/>
                  </a:lnTo>
                  <a:close/>
                </a:path>
                <a:path w="510539" h="61595">
                  <a:moveTo>
                    <a:pt x="402424" y="18732"/>
                  </a:moveTo>
                  <a:lnTo>
                    <a:pt x="400316" y="17653"/>
                  </a:lnTo>
                  <a:lnTo>
                    <a:pt x="396176" y="16497"/>
                  </a:lnTo>
                  <a:lnTo>
                    <a:pt x="391591" y="16497"/>
                  </a:lnTo>
                  <a:lnTo>
                    <a:pt x="382181" y="18237"/>
                  </a:lnTo>
                  <a:lnTo>
                    <a:pt x="374992" y="23025"/>
                  </a:lnTo>
                  <a:lnTo>
                    <a:pt x="370382" y="30327"/>
                  </a:lnTo>
                  <a:lnTo>
                    <a:pt x="368769" y="39535"/>
                  </a:lnTo>
                  <a:lnTo>
                    <a:pt x="370268" y="48564"/>
                  </a:lnTo>
                  <a:lnTo>
                    <a:pt x="374561" y="55524"/>
                  </a:lnTo>
                  <a:lnTo>
                    <a:pt x="381254" y="60007"/>
                  </a:lnTo>
                  <a:lnTo>
                    <a:pt x="390004" y="61595"/>
                  </a:lnTo>
                  <a:lnTo>
                    <a:pt x="395732" y="61595"/>
                  </a:lnTo>
                  <a:lnTo>
                    <a:pt x="400227" y="60071"/>
                  </a:lnTo>
                  <a:lnTo>
                    <a:pt x="402247" y="59004"/>
                  </a:lnTo>
                  <a:lnTo>
                    <a:pt x="400926" y="53200"/>
                  </a:lnTo>
                  <a:lnTo>
                    <a:pt x="395820" y="55257"/>
                  </a:lnTo>
                  <a:lnTo>
                    <a:pt x="382955" y="55257"/>
                  </a:lnTo>
                  <a:lnTo>
                    <a:pt x="376605" y="49098"/>
                  </a:lnTo>
                  <a:lnTo>
                    <a:pt x="376605" y="30162"/>
                  </a:lnTo>
                  <a:lnTo>
                    <a:pt x="381901" y="22745"/>
                  </a:lnTo>
                  <a:lnTo>
                    <a:pt x="395909" y="22745"/>
                  </a:lnTo>
                  <a:lnTo>
                    <a:pt x="398818" y="23812"/>
                  </a:lnTo>
                  <a:lnTo>
                    <a:pt x="400672" y="24803"/>
                  </a:lnTo>
                  <a:lnTo>
                    <a:pt x="402424" y="18732"/>
                  </a:lnTo>
                  <a:close/>
                </a:path>
                <a:path w="510539" h="61595">
                  <a:moveTo>
                    <a:pt x="432917" y="17373"/>
                  </a:moveTo>
                  <a:lnTo>
                    <a:pt x="421817" y="17373"/>
                  </a:lnTo>
                  <a:lnTo>
                    <a:pt x="421817" y="4965"/>
                  </a:lnTo>
                  <a:lnTo>
                    <a:pt x="414147" y="7023"/>
                  </a:lnTo>
                  <a:lnTo>
                    <a:pt x="414147" y="17373"/>
                  </a:lnTo>
                  <a:lnTo>
                    <a:pt x="407543" y="17373"/>
                  </a:lnTo>
                  <a:lnTo>
                    <a:pt x="407543" y="23355"/>
                  </a:lnTo>
                  <a:lnTo>
                    <a:pt x="414147" y="23355"/>
                  </a:lnTo>
                  <a:lnTo>
                    <a:pt x="414147" y="52044"/>
                  </a:lnTo>
                  <a:lnTo>
                    <a:pt x="415023" y="55791"/>
                  </a:lnTo>
                  <a:lnTo>
                    <a:pt x="417144" y="58293"/>
                  </a:lnTo>
                  <a:lnTo>
                    <a:pt x="418998" y="60439"/>
                  </a:lnTo>
                  <a:lnTo>
                    <a:pt x="421995" y="61595"/>
                  </a:lnTo>
                  <a:lnTo>
                    <a:pt x="428599" y="61595"/>
                  </a:lnTo>
                  <a:lnTo>
                    <a:pt x="430974" y="61061"/>
                  </a:lnTo>
                  <a:lnTo>
                    <a:pt x="432473" y="60439"/>
                  </a:lnTo>
                  <a:lnTo>
                    <a:pt x="432130" y="54457"/>
                  </a:lnTo>
                  <a:lnTo>
                    <a:pt x="431063" y="54813"/>
                  </a:lnTo>
                  <a:lnTo>
                    <a:pt x="429653" y="55079"/>
                  </a:lnTo>
                  <a:lnTo>
                    <a:pt x="423316" y="55079"/>
                  </a:lnTo>
                  <a:lnTo>
                    <a:pt x="421817" y="52044"/>
                  </a:lnTo>
                  <a:lnTo>
                    <a:pt x="421817" y="23355"/>
                  </a:lnTo>
                  <a:lnTo>
                    <a:pt x="432917" y="23355"/>
                  </a:lnTo>
                  <a:lnTo>
                    <a:pt x="432917" y="17373"/>
                  </a:lnTo>
                  <a:close/>
                </a:path>
                <a:path w="510539" h="61595">
                  <a:moveTo>
                    <a:pt x="479704" y="38976"/>
                  </a:moveTo>
                  <a:lnTo>
                    <a:pt x="478193" y="29603"/>
                  </a:lnTo>
                  <a:lnTo>
                    <a:pt x="473976" y="22479"/>
                  </a:lnTo>
                  <a:lnTo>
                    <a:pt x="473773" y="22339"/>
                  </a:lnTo>
                  <a:lnTo>
                    <a:pt x="471855" y="21005"/>
                  </a:lnTo>
                  <a:lnTo>
                    <a:pt x="471855" y="47828"/>
                  </a:lnTo>
                  <a:lnTo>
                    <a:pt x="467271" y="55791"/>
                  </a:lnTo>
                  <a:lnTo>
                    <a:pt x="450265" y="55791"/>
                  </a:lnTo>
                  <a:lnTo>
                    <a:pt x="445897" y="47828"/>
                  </a:lnTo>
                  <a:lnTo>
                    <a:pt x="445858" y="31457"/>
                  </a:lnTo>
                  <a:lnTo>
                    <a:pt x="449300" y="22339"/>
                  </a:lnTo>
                  <a:lnTo>
                    <a:pt x="468337" y="22339"/>
                  </a:lnTo>
                  <a:lnTo>
                    <a:pt x="471805" y="31457"/>
                  </a:lnTo>
                  <a:lnTo>
                    <a:pt x="471855" y="47828"/>
                  </a:lnTo>
                  <a:lnTo>
                    <a:pt x="471855" y="21005"/>
                  </a:lnTo>
                  <a:lnTo>
                    <a:pt x="467499" y="17957"/>
                  </a:lnTo>
                  <a:lnTo>
                    <a:pt x="459257" y="16370"/>
                  </a:lnTo>
                  <a:lnTo>
                    <a:pt x="451065" y="17894"/>
                  </a:lnTo>
                  <a:lnTo>
                    <a:pt x="444309" y="22339"/>
                  </a:lnTo>
                  <a:lnTo>
                    <a:pt x="439712" y="29489"/>
                  </a:lnTo>
                  <a:lnTo>
                    <a:pt x="438023" y="39154"/>
                  </a:lnTo>
                  <a:lnTo>
                    <a:pt x="439597" y="48552"/>
                  </a:lnTo>
                  <a:lnTo>
                    <a:pt x="443928" y="55600"/>
                  </a:lnTo>
                  <a:lnTo>
                    <a:pt x="450367" y="60045"/>
                  </a:lnTo>
                  <a:lnTo>
                    <a:pt x="458292" y="61582"/>
                  </a:lnTo>
                  <a:lnTo>
                    <a:pt x="465797" y="60312"/>
                  </a:lnTo>
                  <a:lnTo>
                    <a:pt x="472694" y="56286"/>
                  </a:lnTo>
                  <a:lnTo>
                    <a:pt x="473049" y="55791"/>
                  </a:lnTo>
                  <a:lnTo>
                    <a:pt x="477735" y="49263"/>
                  </a:lnTo>
                  <a:lnTo>
                    <a:pt x="479704" y="38976"/>
                  </a:lnTo>
                  <a:close/>
                </a:path>
                <a:path w="510539" h="61595">
                  <a:moveTo>
                    <a:pt x="510514" y="16751"/>
                  </a:moveTo>
                  <a:lnTo>
                    <a:pt x="509816" y="16459"/>
                  </a:lnTo>
                  <a:lnTo>
                    <a:pt x="509193" y="16370"/>
                  </a:lnTo>
                  <a:lnTo>
                    <a:pt x="503110" y="16370"/>
                  </a:lnTo>
                  <a:lnTo>
                    <a:pt x="498449" y="20027"/>
                  </a:lnTo>
                  <a:lnTo>
                    <a:pt x="496417" y="25920"/>
                  </a:lnTo>
                  <a:lnTo>
                    <a:pt x="496150" y="25920"/>
                  </a:lnTo>
                  <a:lnTo>
                    <a:pt x="495884" y="17373"/>
                  </a:lnTo>
                  <a:lnTo>
                    <a:pt x="489013" y="17373"/>
                  </a:lnTo>
                  <a:lnTo>
                    <a:pt x="489280" y="21475"/>
                  </a:lnTo>
                  <a:lnTo>
                    <a:pt x="489369" y="25768"/>
                  </a:lnTo>
                  <a:lnTo>
                    <a:pt x="489369" y="60591"/>
                  </a:lnTo>
                  <a:lnTo>
                    <a:pt x="497128" y="60591"/>
                  </a:lnTo>
                  <a:lnTo>
                    <a:pt x="497128" y="36283"/>
                  </a:lnTo>
                  <a:lnTo>
                    <a:pt x="497205" y="34950"/>
                  </a:lnTo>
                  <a:lnTo>
                    <a:pt x="497471" y="33870"/>
                  </a:lnTo>
                  <a:lnTo>
                    <a:pt x="498538" y="27978"/>
                  </a:lnTo>
                  <a:lnTo>
                    <a:pt x="502412" y="23774"/>
                  </a:lnTo>
                  <a:lnTo>
                    <a:pt x="508927" y="23774"/>
                  </a:lnTo>
                  <a:lnTo>
                    <a:pt x="509727" y="23863"/>
                  </a:lnTo>
                  <a:lnTo>
                    <a:pt x="510514" y="24041"/>
                  </a:lnTo>
                  <a:lnTo>
                    <a:pt x="510514" y="16751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565744" y="3880472"/>
              <a:ext cx="241935" cy="60325"/>
            </a:xfrm>
            <a:custGeom>
              <a:avLst/>
              <a:gdLst/>
              <a:ahLst/>
              <a:cxnLst/>
              <a:rect l="l" t="t" r="r" b="b"/>
              <a:pathLst>
                <a:path w="241935" h="60325">
                  <a:moveTo>
                    <a:pt x="49022" y="59270"/>
                  </a:moveTo>
                  <a:lnTo>
                    <a:pt x="42722" y="40614"/>
                  </a:lnTo>
                  <a:lnTo>
                    <a:pt x="40703" y="34620"/>
                  </a:lnTo>
                  <a:lnTo>
                    <a:pt x="33121" y="12141"/>
                  </a:lnTo>
                  <a:lnTo>
                    <a:pt x="33121" y="34620"/>
                  </a:lnTo>
                  <a:lnTo>
                    <a:pt x="15468" y="34620"/>
                  </a:lnTo>
                  <a:lnTo>
                    <a:pt x="21209" y="17500"/>
                  </a:lnTo>
                  <a:lnTo>
                    <a:pt x="22377" y="13716"/>
                  </a:lnTo>
                  <a:lnTo>
                    <a:pt x="23304" y="10198"/>
                  </a:lnTo>
                  <a:lnTo>
                    <a:pt x="24079" y="6781"/>
                  </a:lnTo>
                  <a:lnTo>
                    <a:pt x="24333" y="6781"/>
                  </a:lnTo>
                  <a:lnTo>
                    <a:pt x="25222" y="10287"/>
                  </a:lnTo>
                  <a:lnTo>
                    <a:pt x="26073" y="13716"/>
                  </a:lnTo>
                  <a:lnTo>
                    <a:pt x="33121" y="34620"/>
                  </a:lnTo>
                  <a:lnTo>
                    <a:pt x="33121" y="12141"/>
                  </a:lnTo>
                  <a:lnTo>
                    <a:pt x="31318" y="6781"/>
                  </a:lnTo>
                  <a:lnTo>
                    <a:pt x="29032" y="0"/>
                  </a:lnTo>
                  <a:lnTo>
                    <a:pt x="19900" y="0"/>
                  </a:lnTo>
                  <a:lnTo>
                    <a:pt x="0" y="59270"/>
                  </a:lnTo>
                  <a:lnTo>
                    <a:pt x="7912" y="59270"/>
                  </a:lnTo>
                  <a:lnTo>
                    <a:pt x="13906" y="40614"/>
                  </a:lnTo>
                  <a:lnTo>
                    <a:pt x="34683" y="40614"/>
                  </a:lnTo>
                  <a:lnTo>
                    <a:pt x="40944" y="59270"/>
                  </a:lnTo>
                  <a:lnTo>
                    <a:pt x="49022" y="59270"/>
                  </a:lnTo>
                  <a:close/>
                </a:path>
                <a:path w="241935" h="60325">
                  <a:moveTo>
                    <a:pt x="78841" y="0"/>
                  </a:moveTo>
                  <a:lnTo>
                    <a:pt x="71196" y="0"/>
                  </a:lnTo>
                  <a:lnTo>
                    <a:pt x="71196" y="50584"/>
                  </a:lnTo>
                  <a:lnTo>
                    <a:pt x="67271" y="53746"/>
                  </a:lnTo>
                  <a:lnTo>
                    <a:pt x="57886" y="53746"/>
                  </a:lnTo>
                  <a:lnTo>
                    <a:pt x="55714" y="53301"/>
                  </a:lnTo>
                  <a:lnTo>
                    <a:pt x="54063" y="52603"/>
                  </a:lnTo>
                  <a:lnTo>
                    <a:pt x="53022" y="58940"/>
                  </a:lnTo>
                  <a:lnTo>
                    <a:pt x="54940" y="59639"/>
                  </a:lnTo>
                  <a:lnTo>
                    <a:pt x="58242" y="60261"/>
                  </a:lnTo>
                  <a:lnTo>
                    <a:pt x="61112" y="60261"/>
                  </a:lnTo>
                  <a:lnTo>
                    <a:pt x="68135" y="59270"/>
                  </a:lnTo>
                  <a:lnTo>
                    <a:pt x="73748" y="55880"/>
                  </a:lnTo>
                  <a:lnTo>
                    <a:pt x="77482" y="49542"/>
                  </a:lnTo>
                  <a:lnTo>
                    <a:pt x="78841" y="39674"/>
                  </a:lnTo>
                  <a:lnTo>
                    <a:pt x="78841" y="0"/>
                  </a:lnTo>
                  <a:close/>
                </a:path>
                <a:path w="241935" h="60325">
                  <a:moveTo>
                    <a:pt x="108610" y="32613"/>
                  </a:moveTo>
                  <a:lnTo>
                    <a:pt x="87401" y="32613"/>
                  </a:lnTo>
                  <a:lnTo>
                    <a:pt x="87401" y="38328"/>
                  </a:lnTo>
                  <a:lnTo>
                    <a:pt x="108610" y="38328"/>
                  </a:lnTo>
                  <a:lnTo>
                    <a:pt x="108610" y="32613"/>
                  </a:lnTo>
                  <a:close/>
                </a:path>
                <a:path w="241935" h="60325">
                  <a:moveTo>
                    <a:pt x="151803" y="2095"/>
                  </a:moveTo>
                  <a:lnTo>
                    <a:pt x="116166" y="2095"/>
                  </a:lnTo>
                  <a:lnTo>
                    <a:pt x="116166" y="8521"/>
                  </a:lnTo>
                  <a:lnTo>
                    <a:pt x="143802" y="8521"/>
                  </a:lnTo>
                  <a:lnTo>
                    <a:pt x="143802" y="8699"/>
                  </a:lnTo>
                  <a:lnTo>
                    <a:pt x="119291" y="59270"/>
                  </a:lnTo>
                  <a:lnTo>
                    <a:pt x="127203" y="59270"/>
                  </a:lnTo>
                  <a:lnTo>
                    <a:pt x="151803" y="7200"/>
                  </a:lnTo>
                  <a:lnTo>
                    <a:pt x="151803" y="2095"/>
                  </a:lnTo>
                  <a:close/>
                </a:path>
                <a:path w="241935" h="60325">
                  <a:moveTo>
                    <a:pt x="183565" y="2095"/>
                  </a:moveTo>
                  <a:lnTo>
                    <a:pt x="177126" y="2095"/>
                  </a:lnTo>
                  <a:lnTo>
                    <a:pt x="164795" y="8788"/>
                  </a:lnTo>
                  <a:lnTo>
                    <a:pt x="166268" y="14681"/>
                  </a:lnTo>
                  <a:lnTo>
                    <a:pt x="176085" y="9309"/>
                  </a:lnTo>
                  <a:lnTo>
                    <a:pt x="176263" y="9309"/>
                  </a:lnTo>
                  <a:lnTo>
                    <a:pt x="176263" y="59270"/>
                  </a:lnTo>
                  <a:lnTo>
                    <a:pt x="183565" y="59270"/>
                  </a:lnTo>
                  <a:lnTo>
                    <a:pt x="183565" y="2095"/>
                  </a:lnTo>
                  <a:close/>
                </a:path>
                <a:path w="241935" h="60325">
                  <a:moveTo>
                    <a:pt x="241668" y="36753"/>
                  </a:moveTo>
                  <a:lnTo>
                    <a:pt x="237680" y="32004"/>
                  </a:lnTo>
                  <a:lnTo>
                    <a:pt x="237312" y="31559"/>
                  </a:lnTo>
                  <a:lnTo>
                    <a:pt x="233934" y="30251"/>
                  </a:lnTo>
                  <a:lnTo>
                    <a:pt x="233934" y="37553"/>
                  </a:lnTo>
                  <a:lnTo>
                    <a:pt x="233934" y="50317"/>
                  </a:lnTo>
                  <a:lnTo>
                    <a:pt x="229489" y="54622"/>
                  </a:lnTo>
                  <a:lnTo>
                    <a:pt x="215417" y="54622"/>
                  </a:lnTo>
                  <a:lnTo>
                    <a:pt x="211061" y="49517"/>
                  </a:lnTo>
                  <a:lnTo>
                    <a:pt x="211277" y="44767"/>
                  </a:lnTo>
                  <a:lnTo>
                    <a:pt x="211328" y="38341"/>
                  </a:lnTo>
                  <a:lnTo>
                    <a:pt x="214896" y="33858"/>
                  </a:lnTo>
                  <a:lnTo>
                    <a:pt x="221500" y="32004"/>
                  </a:lnTo>
                  <a:lnTo>
                    <a:pt x="229146" y="34112"/>
                  </a:lnTo>
                  <a:lnTo>
                    <a:pt x="233934" y="37553"/>
                  </a:lnTo>
                  <a:lnTo>
                    <a:pt x="233934" y="30251"/>
                  </a:lnTo>
                  <a:lnTo>
                    <a:pt x="230276" y="28829"/>
                  </a:lnTo>
                  <a:lnTo>
                    <a:pt x="230276" y="28575"/>
                  </a:lnTo>
                  <a:lnTo>
                    <a:pt x="234861" y="26365"/>
                  </a:lnTo>
                  <a:lnTo>
                    <a:pt x="237236" y="25222"/>
                  </a:lnTo>
                  <a:lnTo>
                    <a:pt x="239572" y="20027"/>
                  </a:lnTo>
                  <a:lnTo>
                    <a:pt x="239572" y="8064"/>
                  </a:lnTo>
                  <a:lnTo>
                    <a:pt x="238455" y="6654"/>
                  </a:lnTo>
                  <a:lnTo>
                    <a:pt x="234099" y="1104"/>
                  </a:lnTo>
                  <a:lnTo>
                    <a:pt x="232194" y="1104"/>
                  </a:lnTo>
                  <a:lnTo>
                    <a:pt x="232194" y="11404"/>
                  </a:lnTo>
                  <a:lnTo>
                    <a:pt x="232092" y="21259"/>
                  </a:lnTo>
                  <a:lnTo>
                    <a:pt x="228536" y="24701"/>
                  </a:lnTo>
                  <a:lnTo>
                    <a:pt x="223672" y="26365"/>
                  </a:lnTo>
                  <a:lnTo>
                    <a:pt x="217157" y="24612"/>
                  </a:lnTo>
                  <a:lnTo>
                    <a:pt x="212801" y="21526"/>
                  </a:lnTo>
                  <a:lnTo>
                    <a:pt x="212890" y="10883"/>
                  </a:lnTo>
                  <a:lnTo>
                    <a:pt x="216369" y="6654"/>
                  </a:lnTo>
                  <a:lnTo>
                    <a:pt x="229577" y="6654"/>
                  </a:lnTo>
                  <a:lnTo>
                    <a:pt x="232194" y="11404"/>
                  </a:lnTo>
                  <a:lnTo>
                    <a:pt x="232194" y="1104"/>
                  </a:lnTo>
                  <a:lnTo>
                    <a:pt x="213156" y="1104"/>
                  </a:lnTo>
                  <a:lnTo>
                    <a:pt x="205587" y="7353"/>
                  </a:lnTo>
                  <a:lnTo>
                    <a:pt x="205587" y="21259"/>
                  </a:lnTo>
                  <a:lnTo>
                    <a:pt x="208368" y="26200"/>
                  </a:lnTo>
                  <a:lnTo>
                    <a:pt x="214630" y="29184"/>
                  </a:lnTo>
                  <a:lnTo>
                    <a:pt x="214630" y="29451"/>
                  </a:lnTo>
                  <a:lnTo>
                    <a:pt x="207759" y="32537"/>
                  </a:lnTo>
                  <a:lnTo>
                    <a:pt x="203568" y="37553"/>
                  </a:lnTo>
                  <a:lnTo>
                    <a:pt x="203504" y="53124"/>
                  </a:lnTo>
                  <a:lnTo>
                    <a:pt x="210629" y="60261"/>
                  </a:lnTo>
                  <a:lnTo>
                    <a:pt x="222364" y="60261"/>
                  </a:lnTo>
                  <a:lnTo>
                    <a:pt x="229997" y="59080"/>
                  </a:lnTo>
                  <a:lnTo>
                    <a:pt x="236118" y="55714"/>
                  </a:lnTo>
                  <a:lnTo>
                    <a:pt x="236956" y="54622"/>
                  </a:lnTo>
                  <a:lnTo>
                    <a:pt x="240182" y="50457"/>
                  </a:lnTo>
                  <a:lnTo>
                    <a:pt x="241617" y="43802"/>
                  </a:lnTo>
                  <a:lnTo>
                    <a:pt x="241668" y="3675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5016804" y="3165779"/>
            <a:ext cx="1210945" cy="1233805"/>
            <a:chOff x="5016804" y="3165779"/>
            <a:chExt cx="1210945" cy="1233805"/>
          </a:xfrm>
        </p:grpSpPr>
        <p:sp>
          <p:nvSpPr>
            <p:cNvPr id="100" name="object 100"/>
            <p:cNvSpPr/>
            <p:nvPr/>
          </p:nvSpPr>
          <p:spPr>
            <a:xfrm>
              <a:off x="5182793" y="333173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16804" y="3165779"/>
              <a:ext cx="1210437" cy="1233685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19649" y="3369754"/>
              <a:ext cx="681786" cy="703846"/>
            </a:xfrm>
            <a:prstGeom prst="rect">
              <a:avLst/>
            </a:prstGeom>
          </p:spPr>
        </p:pic>
      </p:grpSp>
      <p:sp>
        <p:nvSpPr>
          <p:cNvPr id="103" name="object 103"/>
          <p:cNvSpPr/>
          <p:nvPr/>
        </p:nvSpPr>
        <p:spPr>
          <a:xfrm>
            <a:off x="2510028" y="4169155"/>
            <a:ext cx="567690" cy="61594"/>
          </a:xfrm>
          <a:custGeom>
            <a:avLst/>
            <a:gdLst/>
            <a:ahLst/>
            <a:cxnLst/>
            <a:rect l="l" t="t" r="r" b="b"/>
            <a:pathLst>
              <a:path w="567689" h="61595">
                <a:moveTo>
                  <a:pt x="48818" y="19354"/>
                </a:moveTo>
                <a:lnTo>
                  <a:pt x="45732" y="12407"/>
                </a:lnTo>
                <a:lnTo>
                  <a:pt x="40792" y="7835"/>
                </a:lnTo>
                <a:lnTo>
                  <a:pt x="40792" y="29349"/>
                </a:lnTo>
                <a:lnTo>
                  <a:pt x="39141" y="40182"/>
                </a:lnTo>
                <a:lnTo>
                  <a:pt x="34290" y="48183"/>
                </a:lnTo>
                <a:lnTo>
                  <a:pt x="26365" y="53136"/>
                </a:lnTo>
                <a:lnTo>
                  <a:pt x="15506" y="54838"/>
                </a:lnTo>
                <a:lnTo>
                  <a:pt x="12509" y="54838"/>
                </a:lnTo>
                <a:lnTo>
                  <a:pt x="9690" y="54749"/>
                </a:lnTo>
                <a:lnTo>
                  <a:pt x="7759" y="54394"/>
                </a:lnTo>
                <a:lnTo>
                  <a:pt x="7759" y="6959"/>
                </a:lnTo>
                <a:lnTo>
                  <a:pt x="9779" y="6604"/>
                </a:lnTo>
                <a:lnTo>
                  <a:pt x="12776" y="6159"/>
                </a:lnTo>
                <a:lnTo>
                  <a:pt x="16738" y="6159"/>
                </a:lnTo>
                <a:lnTo>
                  <a:pt x="27343" y="7797"/>
                </a:lnTo>
                <a:lnTo>
                  <a:pt x="34874" y="12446"/>
                </a:lnTo>
                <a:lnTo>
                  <a:pt x="39344" y="19748"/>
                </a:lnTo>
                <a:lnTo>
                  <a:pt x="40792" y="29349"/>
                </a:lnTo>
                <a:lnTo>
                  <a:pt x="40792" y="7835"/>
                </a:lnTo>
                <a:lnTo>
                  <a:pt x="40449" y="7505"/>
                </a:lnTo>
                <a:lnTo>
                  <a:pt x="39014" y="6159"/>
                </a:lnTo>
                <a:lnTo>
                  <a:pt x="35242" y="2590"/>
                </a:lnTo>
                <a:lnTo>
                  <a:pt x="27406" y="0"/>
                </a:lnTo>
                <a:lnTo>
                  <a:pt x="10312" y="0"/>
                </a:lnTo>
                <a:lnTo>
                  <a:pt x="4762" y="546"/>
                </a:lnTo>
                <a:lnTo>
                  <a:pt x="0" y="1257"/>
                </a:lnTo>
                <a:lnTo>
                  <a:pt x="0" y="60375"/>
                </a:lnTo>
                <a:lnTo>
                  <a:pt x="3962" y="60820"/>
                </a:lnTo>
                <a:lnTo>
                  <a:pt x="8547" y="61087"/>
                </a:lnTo>
                <a:lnTo>
                  <a:pt x="14008" y="61087"/>
                </a:lnTo>
                <a:lnTo>
                  <a:pt x="22199" y="60528"/>
                </a:lnTo>
                <a:lnTo>
                  <a:pt x="29387" y="58877"/>
                </a:lnTo>
                <a:lnTo>
                  <a:pt x="35445" y="56159"/>
                </a:lnTo>
                <a:lnTo>
                  <a:pt x="37147" y="54838"/>
                </a:lnTo>
                <a:lnTo>
                  <a:pt x="40271" y="52438"/>
                </a:lnTo>
                <a:lnTo>
                  <a:pt x="45821" y="46824"/>
                </a:lnTo>
                <a:lnTo>
                  <a:pt x="48818" y="38887"/>
                </a:lnTo>
                <a:lnTo>
                  <a:pt x="48818" y="19354"/>
                </a:lnTo>
                <a:close/>
              </a:path>
              <a:path w="567689" h="61595">
                <a:moveTo>
                  <a:pt x="93306" y="36690"/>
                </a:moveTo>
                <a:lnTo>
                  <a:pt x="93065" y="34734"/>
                </a:lnTo>
                <a:lnTo>
                  <a:pt x="92506" y="30175"/>
                </a:lnTo>
                <a:lnTo>
                  <a:pt x="89725" y="23558"/>
                </a:lnTo>
                <a:lnTo>
                  <a:pt x="88176" y="22072"/>
                </a:lnTo>
                <a:lnTo>
                  <a:pt x="85826" y="19850"/>
                </a:lnTo>
                <a:lnTo>
                  <a:pt x="85826" y="34734"/>
                </a:lnTo>
                <a:lnTo>
                  <a:pt x="63182" y="34734"/>
                </a:lnTo>
                <a:lnTo>
                  <a:pt x="63792" y="29298"/>
                </a:lnTo>
                <a:lnTo>
                  <a:pt x="67233" y="22072"/>
                </a:lnTo>
                <a:lnTo>
                  <a:pt x="83794" y="22072"/>
                </a:lnTo>
                <a:lnTo>
                  <a:pt x="85763" y="29298"/>
                </a:lnTo>
                <a:lnTo>
                  <a:pt x="85826" y="34734"/>
                </a:lnTo>
                <a:lnTo>
                  <a:pt x="85826" y="19850"/>
                </a:lnTo>
                <a:lnTo>
                  <a:pt x="84353" y="18440"/>
                </a:lnTo>
                <a:lnTo>
                  <a:pt x="75780" y="16370"/>
                </a:lnTo>
                <a:lnTo>
                  <a:pt x="67360" y="18186"/>
                </a:lnTo>
                <a:lnTo>
                  <a:pt x="61036" y="23139"/>
                </a:lnTo>
                <a:lnTo>
                  <a:pt x="57061" y="30556"/>
                </a:lnTo>
                <a:lnTo>
                  <a:pt x="55880" y="38392"/>
                </a:lnTo>
                <a:lnTo>
                  <a:pt x="55778" y="40347"/>
                </a:lnTo>
                <a:lnTo>
                  <a:pt x="57111" y="48628"/>
                </a:lnTo>
                <a:lnTo>
                  <a:pt x="61239" y="55537"/>
                </a:lnTo>
                <a:lnTo>
                  <a:pt x="67830" y="60007"/>
                </a:lnTo>
                <a:lnTo>
                  <a:pt x="76657" y="61582"/>
                </a:lnTo>
                <a:lnTo>
                  <a:pt x="83362" y="61582"/>
                </a:lnTo>
                <a:lnTo>
                  <a:pt x="88201" y="60071"/>
                </a:lnTo>
                <a:lnTo>
                  <a:pt x="90843" y="58813"/>
                </a:lnTo>
                <a:lnTo>
                  <a:pt x="90043" y="55422"/>
                </a:lnTo>
                <a:lnTo>
                  <a:pt x="89522" y="53187"/>
                </a:lnTo>
                <a:lnTo>
                  <a:pt x="86614" y="54444"/>
                </a:lnTo>
                <a:lnTo>
                  <a:pt x="83273" y="55422"/>
                </a:lnTo>
                <a:lnTo>
                  <a:pt x="69875" y="55422"/>
                </a:lnTo>
                <a:lnTo>
                  <a:pt x="63271" y="51028"/>
                </a:lnTo>
                <a:lnTo>
                  <a:pt x="63093" y="40347"/>
                </a:lnTo>
                <a:lnTo>
                  <a:pt x="92964" y="40347"/>
                </a:lnTo>
                <a:lnTo>
                  <a:pt x="93230" y="39458"/>
                </a:lnTo>
                <a:lnTo>
                  <a:pt x="93306" y="36690"/>
                </a:lnTo>
                <a:close/>
              </a:path>
              <a:path w="567689" h="61595">
                <a:moveTo>
                  <a:pt x="123380" y="17373"/>
                </a:moveTo>
                <a:lnTo>
                  <a:pt x="112280" y="17373"/>
                </a:lnTo>
                <a:lnTo>
                  <a:pt x="112280" y="4965"/>
                </a:lnTo>
                <a:lnTo>
                  <a:pt x="104609" y="7023"/>
                </a:lnTo>
                <a:lnTo>
                  <a:pt x="104609" y="17373"/>
                </a:lnTo>
                <a:lnTo>
                  <a:pt x="98005" y="17373"/>
                </a:lnTo>
                <a:lnTo>
                  <a:pt x="98005" y="23355"/>
                </a:lnTo>
                <a:lnTo>
                  <a:pt x="104609" y="23355"/>
                </a:lnTo>
                <a:lnTo>
                  <a:pt x="104609" y="52044"/>
                </a:lnTo>
                <a:lnTo>
                  <a:pt x="105486" y="55791"/>
                </a:lnTo>
                <a:lnTo>
                  <a:pt x="107607" y="58293"/>
                </a:lnTo>
                <a:lnTo>
                  <a:pt x="109461" y="60439"/>
                </a:lnTo>
                <a:lnTo>
                  <a:pt x="112458" y="61595"/>
                </a:lnTo>
                <a:lnTo>
                  <a:pt x="119062" y="61595"/>
                </a:lnTo>
                <a:lnTo>
                  <a:pt x="121437" y="61061"/>
                </a:lnTo>
                <a:lnTo>
                  <a:pt x="122936" y="60439"/>
                </a:lnTo>
                <a:lnTo>
                  <a:pt x="122593" y="54457"/>
                </a:lnTo>
                <a:lnTo>
                  <a:pt x="121526" y="54813"/>
                </a:lnTo>
                <a:lnTo>
                  <a:pt x="120116" y="55079"/>
                </a:lnTo>
                <a:lnTo>
                  <a:pt x="113779" y="55079"/>
                </a:lnTo>
                <a:lnTo>
                  <a:pt x="112280" y="52044"/>
                </a:lnTo>
                <a:lnTo>
                  <a:pt x="112280" y="23355"/>
                </a:lnTo>
                <a:lnTo>
                  <a:pt x="123380" y="23355"/>
                </a:lnTo>
                <a:lnTo>
                  <a:pt x="123380" y="17373"/>
                </a:lnTo>
                <a:close/>
              </a:path>
              <a:path w="567689" h="61595">
                <a:moveTo>
                  <a:pt x="166103" y="36690"/>
                </a:moveTo>
                <a:lnTo>
                  <a:pt x="165862" y="34734"/>
                </a:lnTo>
                <a:lnTo>
                  <a:pt x="165303" y="30175"/>
                </a:lnTo>
                <a:lnTo>
                  <a:pt x="162521" y="23558"/>
                </a:lnTo>
                <a:lnTo>
                  <a:pt x="160972" y="22072"/>
                </a:lnTo>
                <a:lnTo>
                  <a:pt x="158623" y="19850"/>
                </a:lnTo>
                <a:lnTo>
                  <a:pt x="158623" y="34734"/>
                </a:lnTo>
                <a:lnTo>
                  <a:pt x="135978" y="34734"/>
                </a:lnTo>
                <a:lnTo>
                  <a:pt x="136588" y="29298"/>
                </a:lnTo>
                <a:lnTo>
                  <a:pt x="140030" y="22072"/>
                </a:lnTo>
                <a:lnTo>
                  <a:pt x="156591" y="22072"/>
                </a:lnTo>
                <a:lnTo>
                  <a:pt x="158559" y="29298"/>
                </a:lnTo>
                <a:lnTo>
                  <a:pt x="158623" y="34734"/>
                </a:lnTo>
                <a:lnTo>
                  <a:pt x="158623" y="19850"/>
                </a:lnTo>
                <a:lnTo>
                  <a:pt x="157149" y="18440"/>
                </a:lnTo>
                <a:lnTo>
                  <a:pt x="148577" y="16370"/>
                </a:lnTo>
                <a:lnTo>
                  <a:pt x="140157" y="18186"/>
                </a:lnTo>
                <a:lnTo>
                  <a:pt x="133832" y="23139"/>
                </a:lnTo>
                <a:lnTo>
                  <a:pt x="129857" y="30556"/>
                </a:lnTo>
                <a:lnTo>
                  <a:pt x="128676" y="38392"/>
                </a:lnTo>
                <a:lnTo>
                  <a:pt x="128574" y="40347"/>
                </a:lnTo>
                <a:lnTo>
                  <a:pt x="129908" y="48628"/>
                </a:lnTo>
                <a:lnTo>
                  <a:pt x="134035" y="55537"/>
                </a:lnTo>
                <a:lnTo>
                  <a:pt x="140627" y="60007"/>
                </a:lnTo>
                <a:lnTo>
                  <a:pt x="149453" y="61582"/>
                </a:lnTo>
                <a:lnTo>
                  <a:pt x="156159" y="61582"/>
                </a:lnTo>
                <a:lnTo>
                  <a:pt x="160997" y="60071"/>
                </a:lnTo>
                <a:lnTo>
                  <a:pt x="163639" y="58813"/>
                </a:lnTo>
                <a:lnTo>
                  <a:pt x="162839" y="55422"/>
                </a:lnTo>
                <a:lnTo>
                  <a:pt x="162318" y="53187"/>
                </a:lnTo>
                <a:lnTo>
                  <a:pt x="159410" y="54444"/>
                </a:lnTo>
                <a:lnTo>
                  <a:pt x="156070" y="55422"/>
                </a:lnTo>
                <a:lnTo>
                  <a:pt x="142671" y="55422"/>
                </a:lnTo>
                <a:lnTo>
                  <a:pt x="136067" y="51028"/>
                </a:lnTo>
                <a:lnTo>
                  <a:pt x="135890" y="40347"/>
                </a:lnTo>
                <a:lnTo>
                  <a:pt x="165760" y="40347"/>
                </a:lnTo>
                <a:lnTo>
                  <a:pt x="166027" y="39458"/>
                </a:lnTo>
                <a:lnTo>
                  <a:pt x="166103" y="36690"/>
                </a:lnTo>
                <a:close/>
              </a:path>
              <a:path w="567689" h="61595">
                <a:moveTo>
                  <a:pt x="206311" y="18732"/>
                </a:moveTo>
                <a:lnTo>
                  <a:pt x="204203" y="17653"/>
                </a:lnTo>
                <a:lnTo>
                  <a:pt x="200063" y="16497"/>
                </a:lnTo>
                <a:lnTo>
                  <a:pt x="195478" y="16497"/>
                </a:lnTo>
                <a:lnTo>
                  <a:pt x="186067" y="18237"/>
                </a:lnTo>
                <a:lnTo>
                  <a:pt x="178879" y="23025"/>
                </a:lnTo>
                <a:lnTo>
                  <a:pt x="174269" y="30327"/>
                </a:lnTo>
                <a:lnTo>
                  <a:pt x="172656" y="39535"/>
                </a:lnTo>
                <a:lnTo>
                  <a:pt x="174155" y="48564"/>
                </a:lnTo>
                <a:lnTo>
                  <a:pt x="178447" y="55524"/>
                </a:lnTo>
                <a:lnTo>
                  <a:pt x="185140" y="60007"/>
                </a:lnTo>
                <a:lnTo>
                  <a:pt x="193890" y="61595"/>
                </a:lnTo>
                <a:lnTo>
                  <a:pt x="199618" y="61595"/>
                </a:lnTo>
                <a:lnTo>
                  <a:pt x="204114" y="60071"/>
                </a:lnTo>
                <a:lnTo>
                  <a:pt x="206133" y="59004"/>
                </a:lnTo>
                <a:lnTo>
                  <a:pt x="204812" y="53200"/>
                </a:lnTo>
                <a:lnTo>
                  <a:pt x="199707" y="55257"/>
                </a:lnTo>
                <a:lnTo>
                  <a:pt x="186842" y="55257"/>
                </a:lnTo>
                <a:lnTo>
                  <a:pt x="180492" y="49098"/>
                </a:lnTo>
                <a:lnTo>
                  <a:pt x="180492" y="30162"/>
                </a:lnTo>
                <a:lnTo>
                  <a:pt x="185788" y="22745"/>
                </a:lnTo>
                <a:lnTo>
                  <a:pt x="199796" y="22745"/>
                </a:lnTo>
                <a:lnTo>
                  <a:pt x="202704" y="23812"/>
                </a:lnTo>
                <a:lnTo>
                  <a:pt x="204558" y="24803"/>
                </a:lnTo>
                <a:lnTo>
                  <a:pt x="206311" y="18732"/>
                </a:lnTo>
                <a:close/>
              </a:path>
              <a:path w="567689" h="61595">
                <a:moveTo>
                  <a:pt x="236804" y="17373"/>
                </a:moveTo>
                <a:lnTo>
                  <a:pt x="225704" y="17373"/>
                </a:lnTo>
                <a:lnTo>
                  <a:pt x="225704" y="4965"/>
                </a:lnTo>
                <a:lnTo>
                  <a:pt x="218033" y="7023"/>
                </a:lnTo>
                <a:lnTo>
                  <a:pt x="218033" y="17373"/>
                </a:lnTo>
                <a:lnTo>
                  <a:pt x="211429" y="17373"/>
                </a:lnTo>
                <a:lnTo>
                  <a:pt x="211429" y="23355"/>
                </a:lnTo>
                <a:lnTo>
                  <a:pt x="218033" y="23355"/>
                </a:lnTo>
                <a:lnTo>
                  <a:pt x="218033" y="52044"/>
                </a:lnTo>
                <a:lnTo>
                  <a:pt x="218909" y="55791"/>
                </a:lnTo>
                <a:lnTo>
                  <a:pt x="221030" y="58293"/>
                </a:lnTo>
                <a:lnTo>
                  <a:pt x="222885" y="60439"/>
                </a:lnTo>
                <a:lnTo>
                  <a:pt x="225882" y="61595"/>
                </a:lnTo>
                <a:lnTo>
                  <a:pt x="232486" y="61595"/>
                </a:lnTo>
                <a:lnTo>
                  <a:pt x="234861" y="61061"/>
                </a:lnTo>
                <a:lnTo>
                  <a:pt x="236359" y="60439"/>
                </a:lnTo>
                <a:lnTo>
                  <a:pt x="236016" y="54457"/>
                </a:lnTo>
                <a:lnTo>
                  <a:pt x="234950" y="54813"/>
                </a:lnTo>
                <a:lnTo>
                  <a:pt x="233540" y="55079"/>
                </a:lnTo>
                <a:lnTo>
                  <a:pt x="227203" y="55079"/>
                </a:lnTo>
                <a:lnTo>
                  <a:pt x="225704" y="52044"/>
                </a:lnTo>
                <a:lnTo>
                  <a:pt x="225704" y="23355"/>
                </a:lnTo>
                <a:lnTo>
                  <a:pt x="236804" y="23355"/>
                </a:lnTo>
                <a:lnTo>
                  <a:pt x="236804" y="17373"/>
                </a:lnTo>
                <a:close/>
              </a:path>
              <a:path w="567689" h="61595">
                <a:moveTo>
                  <a:pt x="283591" y="38976"/>
                </a:moveTo>
                <a:lnTo>
                  <a:pt x="282079" y="29603"/>
                </a:lnTo>
                <a:lnTo>
                  <a:pt x="277863" y="22479"/>
                </a:lnTo>
                <a:lnTo>
                  <a:pt x="277660" y="22339"/>
                </a:lnTo>
                <a:lnTo>
                  <a:pt x="275742" y="21005"/>
                </a:lnTo>
                <a:lnTo>
                  <a:pt x="275742" y="47828"/>
                </a:lnTo>
                <a:lnTo>
                  <a:pt x="271157" y="55791"/>
                </a:lnTo>
                <a:lnTo>
                  <a:pt x="254152" y="55791"/>
                </a:lnTo>
                <a:lnTo>
                  <a:pt x="249783" y="47828"/>
                </a:lnTo>
                <a:lnTo>
                  <a:pt x="249745" y="31457"/>
                </a:lnTo>
                <a:lnTo>
                  <a:pt x="253187" y="22339"/>
                </a:lnTo>
                <a:lnTo>
                  <a:pt x="272224" y="22339"/>
                </a:lnTo>
                <a:lnTo>
                  <a:pt x="275691" y="31457"/>
                </a:lnTo>
                <a:lnTo>
                  <a:pt x="275742" y="47828"/>
                </a:lnTo>
                <a:lnTo>
                  <a:pt x="275742" y="21005"/>
                </a:lnTo>
                <a:lnTo>
                  <a:pt x="271386" y="17957"/>
                </a:lnTo>
                <a:lnTo>
                  <a:pt x="263144" y="16370"/>
                </a:lnTo>
                <a:lnTo>
                  <a:pt x="254952" y="17894"/>
                </a:lnTo>
                <a:lnTo>
                  <a:pt x="248196" y="22339"/>
                </a:lnTo>
                <a:lnTo>
                  <a:pt x="243598" y="29489"/>
                </a:lnTo>
                <a:lnTo>
                  <a:pt x="241909" y="39154"/>
                </a:lnTo>
                <a:lnTo>
                  <a:pt x="243484" y="48552"/>
                </a:lnTo>
                <a:lnTo>
                  <a:pt x="247815" y="55600"/>
                </a:lnTo>
                <a:lnTo>
                  <a:pt x="254254" y="60045"/>
                </a:lnTo>
                <a:lnTo>
                  <a:pt x="262178" y="61582"/>
                </a:lnTo>
                <a:lnTo>
                  <a:pt x="269684" y="60312"/>
                </a:lnTo>
                <a:lnTo>
                  <a:pt x="276580" y="56286"/>
                </a:lnTo>
                <a:lnTo>
                  <a:pt x="276936" y="55791"/>
                </a:lnTo>
                <a:lnTo>
                  <a:pt x="281622" y="49263"/>
                </a:lnTo>
                <a:lnTo>
                  <a:pt x="283591" y="38976"/>
                </a:lnTo>
                <a:close/>
              </a:path>
              <a:path w="567689" h="61595">
                <a:moveTo>
                  <a:pt x="314401" y="16751"/>
                </a:moveTo>
                <a:lnTo>
                  <a:pt x="313702" y="16459"/>
                </a:lnTo>
                <a:lnTo>
                  <a:pt x="313080" y="16370"/>
                </a:lnTo>
                <a:lnTo>
                  <a:pt x="306997" y="16370"/>
                </a:lnTo>
                <a:lnTo>
                  <a:pt x="302336" y="20027"/>
                </a:lnTo>
                <a:lnTo>
                  <a:pt x="300304" y="25920"/>
                </a:lnTo>
                <a:lnTo>
                  <a:pt x="300037" y="25920"/>
                </a:lnTo>
                <a:lnTo>
                  <a:pt x="299770" y="17373"/>
                </a:lnTo>
                <a:lnTo>
                  <a:pt x="292900" y="17373"/>
                </a:lnTo>
                <a:lnTo>
                  <a:pt x="293166" y="21475"/>
                </a:lnTo>
                <a:lnTo>
                  <a:pt x="293255" y="25768"/>
                </a:lnTo>
                <a:lnTo>
                  <a:pt x="293255" y="60591"/>
                </a:lnTo>
                <a:lnTo>
                  <a:pt x="301015" y="60591"/>
                </a:lnTo>
                <a:lnTo>
                  <a:pt x="301015" y="36283"/>
                </a:lnTo>
                <a:lnTo>
                  <a:pt x="301091" y="34950"/>
                </a:lnTo>
                <a:lnTo>
                  <a:pt x="301358" y="33870"/>
                </a:lnTo>
                <a:lnTo>
                  <a:pt x="302425" y="27978"/>
                </a:lnTo>
                <a:lnTo>
                  <a:pt x="306298" y="23774"/>
                </a:lnTo>
                <a:lnTo>
                  <a:pt x="312813" y="23774"/>
                </a:lnTo>
                <a:lnTo>
                  <a:pt x="313613" y="23863"/>
                </a:lnTo>
                <a:lnTo>
                  <a:pt x="314401" y="24041"/>
                </a:lnTo>
                <a:lnTo>
                  <a:pt x="314401" y="16751"/>
                </a:lnTo>
                <a:close/>
              </a:path>
              <a:path w="567689" h="61595">
                <a:moveTo>
                  <a:pt x="382409" y="12242"/>
                </a:moveTo>
                <a:lnTo>
                  <a:pt x="380390" y="7861"/>
                </a:lnTo>
                <a:lnTo>
                  <a:pt x="378498" y="6159"/>
                </a:lnTo>
                <a:lnTo>
                  <a:pt x="374751" y="2768"/>
                </a:lnTo>
                <a:lnTo>
                  <a:pt x="374751" y="10096"/>
                </a:lnTo>
                <a:lnTo>
                  <a:pt x="374751" y="26339"/>
                </a:lnTo>
                <a:lnTo>
                  <a:pt x="369112" y="30988"/>
                </a:lnTo>
                <a:lnTo>
                  <a:pt x="357301" y="30988"/>
                </a:lnTo>
                <a:lnTo>
                  <a:pt x="354749" y="30810"/>
                </a:lnTo>
                <a:lnTo>
                  <a:pt x="353517" y="30454"/>
                </a:lnTo>
                <a:lnTo>
                  <a:pt x="353517" y="6705"/>
                </a:lnTo>
                <a:lnTo>
                  <a:pt x="354838" y="6438"/>
                </a:lnTo>
                <a:lnTo>
                  <a:pt x="357301" y="6159"/>
                </a:lnTo>
                <a:lnTo>
                  <a:pt x="369201" y="6159"/>
                </a:lnTo>
                <a:lnTo>
                  <a:pt x="374751" y="10096"/>
                </a:lnTo>
                <a:lnTo>
                  <a:pt x="374751" y="2768"/>
                </a:lnTo>
                <a:lnTo>
                  <a:pt x="373684" y="1790"/>
                </a:lnTo>
                <a:lnTo>
                  <a:pt x="368134" y="12"/>
                </a:lnTo>
                <a:lnTo>
                  <a:pt x="354482" y="12"/>
                </a:lnTo>
                <a:lnTo>
                  <a:pt x="349453" y="546"/>
                </a:lnTo>
                <a:lnTo>
                  <a:pt x="345757" y="1168"/>
                </a:lnTo>
                <a:lnTo>
                  <a:pt x="345757" y="60591"/>
                </a:lnTo>
                <a:lnTo>
                  <a:pt x="353517" y="60591"/>
                </a:lnTo>
                <a:lnTo>
                  <a:pt x="353517" y="36791"/>
                </a:lnTo>
                <a:lnTo>
                  <a:pt x="355092" y="37058"/>
                </a:lnTo>
                <a:lnTo>
                  <a:pt x="357390" y="37236"/>
                </a:lnTo>
                <a:lnTo>
                  <a:pt x="367169" y="37236"/>
                </a:lnTo>
                <a:lnTo>
                  <a:pt x="368528" y="36791"/>
                </a:lnTo>
                <a:lnTo>
                  <a:pt x="373773" y="35090"/>
                </a:lnTo>
                <a:lnTo>
                  <a:pt x="377494" y="30988"/>
                </a:lnTo>
                <a:lnTo>
                  <a:pt x="380822" y="27508"/>
                </a:lnTo>
                <a:lnTo>
                  <a:pt x="382409" y="23215"/>
                </a:lnTo>
                <a:lnTo>
                  <a:pt x="382409" y="12242"/>
                </a:lnTo>
                <a:close/>
              </a:path>
              <a:path w="567689" h="61595">
                <a:moveTo>
                  <a:pt x="428853" y="38976"/>
                </a:moveTo>
                <a:lnTo>
                  <a:pt x="427342" y="29603"/>
                </a:lnTo>
                <a:lnTo>
                  <a:pt x="423125" y="22479"/>
                </a:lnTo>
                <a:lnTo>
                  <a:pt x="422922" y="22339"/>
                </a:lnTo>
                <a:lnTo>
                  <a:pt x="421005" y="21005"/>
                </a:lnTo>
                <a:lnTo>
                  <a:pt x="421005" y="47828"/>
                </a:lnTo>
                <a:lnTo>
                  <a:pt x="416420" y="55791"/>
                </a:lnTo>
                <a:lnTo>
                  <a:pt x="399415" y="55791"/>
                </a:lnTo>
                <a:lnTo>
                  <a:pt x="395046" y="47828"/>
                </a:lnTo>
                <a:lnTo>
                  <a:pt x="395008" y="31457"/>
                </a:lnTo>
                <a:lnTo>
                  <a:pt x="398449" y="22339"/>
                </a:lnTo>
                <a:lnTo>
                  <a:pt x="417487" y="22339"/>
                </a:lnTo>
                <a:lnTo>
                  <a:pt x="420954" y="31457"/>
                </a:lnTo>
                <a:lnTo>
                  <a:pt x="421005" y="47828"/>
                </a:lnTo>
                <a:lnTo>
                  <a:pt x="421005" y="21005"/>
                </a:lnTo>
                <a:lnTo>
                  <a:pt x="416648" y="17957"/>
                </a:lnTo>
                <a:lnTo>
                  <a:pt x="408406" y="16370"/>
                </a:lnTo>
                <a:lnTo>
                  <a:pt x="400215" y="17894"/>
                </a:lnTo>
                <a:lnTo>
                  <a:pt x="393458" y="22339"/>
                </a:lnTo>
                <a:lnTo>
                  <a:pt x="388861" y="29489"/>
                </a:lnTo>
                <a:lnTo>
                  <a:pt x="387172" y="39154"/>
                </a:lnTo>
                <a:lnTo>
                  <a:pt x="388747" y="48552"/>
                </a:lnTo>
                <a:lnTo>
                  <a:pt x="393077" y="55600"/>
                </a:lnTo>
                <a:lnTo>
                  <a:pt x="399516" y="60045"/>
                </a:lnTo>
                <a:lnTo>
                  <a:pt x="407441" y="61582"/>
                </a:lnTo>
                <a:lnTo>
                  <a:pt x="414947" y="60312"/>
                </a:lnTo>
                <a:lnTo>
                  <a:pt x="421843" y="56286"/>
                </a:lnTo>
                <a:lnTo>
                  <a:pt x="422198" y="55791"/>
                </a:lnTo>
                <a:lnTo>
                  <a:pt x="426885" y="49263"/>
                </a:lnTo>
                <a:lnTo>
                  <a:pt x="428853" y="38976"/>
                </a:lnTo>
                <a:close/>
              </a:path>
              <a:path w="567689" h="61595">
                <a:moveTo>
                  <a:pt x="495096" y="17373"/>
                </a:moveTo>
                <a:lnTo>
                  <a:pt x="487438" y="17373"/>
                </a:lnTo>
                <a:lnTo>
                  <a:pt x="479945" y="44157"/>
                </a:lnTo>
                <a:lnTo>
                  <a:pt x="478802" y="48717"/>
                </a:lnTo>
                <a:lnTo>
                  <a:pt x="478091" y="53187"/>
                </a:lnTo>
                <a:lnTo>
                  <a:pt x="477837" y="53187"/>
                </a:lnTo>
                <a:lnTo>
                  <a:pt x="476859" y="48717"/>
                </a:lnTo>
                <a:lnTo>
                  <a:pt x="475627" y="44157"/>
                </a:lnTo>
                <a:lnTo>
                  <a:pt x="467436" y="17373"/>
                </a:lnTo>
                <a:lnTo>
                  <a:pt x="460908" y="17373"/>
                </a:lnTo>
                <a:lnTo>
                  <a:pt x="451040" y="48717"/>
                </a:lnTo>
                <a:lnTo>
                  <a:pt x="450164" y="53187"/>
                </a:lnTo>
                <a:lnTo>
                  <a:pt x="449897" y="53187"/>
                </a:lnTo>
                <a:lnTo>
                  <a:pt x="449021" y="48717"/>
                </a:lnTo>
                <a:lnTo>
                  <a:pt x="447967" y="44157"/>
                </a:lnTo>
                <a:lnTo>
                  <a:pt x="440994" y="17373"/>
                </a:lnTo>
                <a:lnTo>
                  <a:pt x="433158" y="17373"/>
                </a:lnTo>
                <a:lnTo>
                  <a:pt x="446024" y="60591"/>
                </a:lnTo>
                <a:lnTo>
                  <a:pt x="453072" y="60591"/>
                </a:lnTo>
                <a:lnTo>
                  <a:pt x="461441" y="35407"/>
                </a:lnTo>
                <a:lnTo>
                  <a:pt x="462762" y="30937"/>
                </a:lnTo>
                <a:lnTo>
                  <a:pt x="463816" y="25755"/>
                </a:lnTo>
                <a:lnTo>
                  <a:pt x="463994" y="25755"/>
                </a:lnTo>
                <a:lnTo>
                  <a:pt x="465061" y="30848"/>
                </a:lnTo>
                <a:lnTo>
                  <a:pt x="466204" y="35140"/>
                </a:lnTo>
                <a:lnTo>
                  <a:pt x="474306" y="60591"/>
                </a:lnTo>
                <a:lnTo>
                  <a:pt x="481266" y="60591"/>
                </a:lnTo>
                <a:lnTo>
                  <a:pt x="495096" y="17373"/>
                </a:lnTo>
                <a:close/>
              </a:path>
              <a:path w="567689" h="61595">
                <a:moveTo>
                  <a:pt x="536511" y="36690"/>
                </a:moveTo>
                <a:lnTo>
                  <a:pt x="536270" y="34734"/>
                </a:lnTo>
                <a:lnTo>
                  <a:pt x="535711" y="30175"/>
                </a:lnTo>
                <a:lnTo>
                  <a:pt x="532930" y="23558"/>
                </a:lnTo>
                <a:lnTo>
                  <a:pt x="531380" y="22072"/>
                </a:lnTo>
                <a:lnTo>
                  <a:pt x="529031" y="19850"/>
                </a:lnTo>
                <a:lnTo>
                  <a:pt x="529031" y="34734"/>
                </a:lnTo>
                <a:lnTo>
                  <a:pt x="506387" y="34734"/>
                </a:lnTo>
                <a:lnTo>
                  <a:pt x="506996" y="29298"/>
                </a:lnTo>
                <a:lnTo>
                  <a:pt x="510438" y="22072"/>
                </a:lnTo>
                <a:lnTo>
                  <a:pt x="526999" y="22072"/>
                </a:lnTo>
                <a:lnTo>
                  <a:pt x="528967" y="29298"/>
                </a:lnTo>
                <a:lnTo>
                  <a:pt x="529031" y="34734"/>
                </a:lnTo>
                <a:lnTo>
                  <a:pt x="529031" y="19850"/>
                </a:lnTo>
                <a:lnTo>
                  <a:pt x="527558" y="18440"/>
                </a:lnTo>
                <a:lnTo>
                  <a:pt x="518985" y="16370"/>
                </a:lnTo>
                <a:lnTo>
                  <a:pt x="510565" y="18186"/>
                </a:lnTo>
                <a:lnTo>
                  <a:pt x="504240" y="23139"/>
                </a:lnTo>
                <a:lnTo>
                  <a:pt x="500265" y="30556"/>
                </a:lnTo>
                <a:lnTo>
                  <a:pt x="499084" y="38392"/>
                </a:lnTo>
                <a:lnTo>
                  <a:pt x="498983" y="40347"/>
                </a:lnTo>
                <a:lnTo>
                  <a:pt x="500316" y="48628"/>
                </a:lnTo>
                <a:lnTo>
                  <a:pt x="504444" y="55537"/>
                </a:lnTo>
                <a:lnTo>
                  <a:pt x="511035" y="60007"/>
                </a:lnTo>
                <a:lnTo>
                  <a:pt x="519861" y="61582"/>
                </a:lnTo>
                <a:lnTo>
                  <a:pt x="526567" y="61582"/>
                </a:lnTo>
                <a:lnTo>
                  <a:pt x="531406" y="60071"/>
                </a:lnTo>
                <a:lnTo>
                  <a:pt x="534047" y="58813"/>
                </a:lnTo>
                <a:lnTo>
                  <a:pt x="533247" y="55422"/>
                </a:lnTo>
                <a:lnTo>
                  <a:pt x="532726" y="53187"/>
                </a:lnTo>
                <a:lnTo>
                  <a:pt x="529818" y="54444"/>
                </a:lnTo>
                <a:lnTo>
                  <a:pt x="526478" y="55422"/>
                </a:lnTo>
                <a:lnTo>
                  <a:pt x="513080" y="55422"/>
                </a:lnTo>
                <a:lnTo>
                  <a:pt x="506476" y="51028"/>
                </a:lnTo>
                <a:lnTo>
                  <a:pt x="506298" y="40347"/>
                </a:lnTo>
                <a:lnTo>
                  <a:pt x="536168" y="40347"/>
                </a:lnTo>
                <a:lnTo>
                  <a:pt x="536435" y="39458"/>
                </a:lnTo>
                <a:lnTo>
                  <a:pt x="536511" y="36690"/>
                </a:lnTo>
                <a:close/>
              </a:path>
              <a:path w="567689" h="61595">
                <a:moveTo>
                  <a:pt x="567207" y="16751"/>
                </a:moveTo>
                <a:lnTo>
                  <a:pt x="566508" y="16459"/>
                </a:lnTo>
                <a:lnTo>
                  <a:pt x="565886" y="16370"/>
                </a:lnTo>
                <a:lnTo>
                  <a:pt x="559803" y="16370"/>
                </a:lnTo>
                <a:lnTo>
                  <a:pt x="555142" y="20027"/>
                </a:lnTo>
                <a:lnTo>
                  <a:pt x="553110" y="25920"/>
                </a:lnTo>
                <a:lnTo>
                  <a:pt x="552843" y="25920"/>
                </a:lnTo>
                <a:lnTo>
                  <a:pt x="552577" y="17373"/>
                </a:lnTo>
                <a:lnTo>
                  <a:pt x="545706" y="17373"/>
                </a:lnTo>
                <a:lnTo>
                  <a:pt x="545973" y="21475"/>
                </a:lnTo>
                <a:lnTo>
                  <a:pt x="546061" y="25768"/>
                </a:lnTo>
                <a:lnTo>
                  <a:pt x="546061" y="60591"/>
                </a:lnTo>
                <a:lnTo>
                  <a:pt x="553821" y="60591"/>
                </a:lnTo>
                <a:lnTo>
                  <a:pt x="553821" y="36283"/>
                </a:lnTo>
                <a:lnTo>
                  <a:pt x="553897" y="34950"/>
                </a:lnTo>
                <a:lnTo>
                  <a:pt x="554164" y="33870"/>
                </a:lnTo>
                <a:lnTo>
                  <a:pt x="555231" y="27978"/>
                </a:lnTo>
                <a:lnTo>
                  <a:pt x="559104" y="23774"/>
                </a:lnTo>
                <a:lnTo>
                  <a:pt x="565619" y="23774"/>
                </a:lnTo>
                <a:lnTo>
                  <a:pt x="566420" y="23863"/>
                </a:lnTo>
                <a:lnTo>
                  <a:pt x="567207" y="24041"/>
                </a:lnTo>
                <a:lnTo>
                  <a:pt x="567207" y="16751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" name="object 10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679115" y="4312183"/>
            <a:ext cx="249961" cy="83022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578607" y="4461945"/>
            <a:ext cx="448322" cy="78689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678709" y="4607235"/>
            <a:ext cx="253809" cy="79178"/>
          </a:xfrm>
          <a:prstGeom prst="rect">
            <a:avLst/>
          </a:prstGeom>
        </p:spPr>
      </p:pic>
      <p:grpSp>
        <p:nvGrpSpPr>
          <p:cNvPr id="107" name="object 107"/>
          <p:cNvGrpSpPr/>
          <p:nvPr/>
        </p:nvGrpSpPr>
        <p:grpSpPr>
          <a:xfrm>
            <a:off x="3083890" y="3879799"/>
            <a:ext cx="1212850" cy="1233805"/>
            <a:chOff x="3083890" y="3879799"/>
            <a:chExt cx="1212850" cy="1233805"/>
          </a:xfrm>
        </p:grpSpPr>
        <p:sp>
          <p:nvSpPr>
            <p:cNvPr id="108" name="object 108"/>
            <p:cNvSpPr/>
            <p:nvPr/>
          </p:nvSpPr>
          <p:spPr>
            <a:xfrm>
              <a:off x="3251454" y="4044990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4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4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083890" y="3879799"/>
              <a:ext cx="1212557" cy="1233678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287801" y="4083005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288296" y="4118775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16"/>
                  </a:lnTo>
                  <a:lnTo>
                    <a:pt x="666394" y="624217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89591" y="4192778"/>
              <a:ext cx="211099" cy="6433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633939" y="4192778"/>
              <a:ext cx="229577" cy="64338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490087" y="4630851"/>
              <a:ext cx="276860" cy="63500"/>
            </a:xfrm>
            <a:custGeom>
              <a:avLst/>
              <a:gdLst/>
              <a:ahLst/>
              <a:cxnLst/>
              <a:rect l="l" t="t" r="r" b="b"/>
              <a:pathLst>
                <a:path w="276860" h="63500">
                  <a:moveTo>
                    <a:pt x="38163" y="39954"/>
                  </a:moveTo>
                  <a:lnTo>
                    <a:pt x="34188" y="35204"/>
                  </a:lnTo>
                  <a:lnTo>
                    <a:pt x="33820" y="34759"/>
                  </a:lnTo>
                  <a:lnTo>
                    <a:pt x="30429" y="33451"/>
                  </a:lnTo>
                  <a:lnTo>
                    <a:pt x="30429" y="40754"/>
                  </a:lnTo>
                  <a:lnTo>
                    <a:pt x="30429" y="53517"/>
                  </a:lnTo>
                  <a:lnTo>
                    <a:pt x="25984" y="57823"/>
                  </a:lnTo>
                  <a:lnTo>
                    <a:pt x="11912" y="57823"/>
                  </a:lnTo>
                  <a:lnTo>
                    <a:pt x="7556" y="52717"/>
                  </a:lnTo>
                  <a:lnTo>
                    <a:pt x="7772" y="47967"/>
                  </a:lnTo>
                  <a:lnTo>
                    <a:pt x="7823" y="41541"/>
                  </a:lnTo>
                  <a:lnTo>
                    <a:pt x="11391" y="37058"/>
                  </a:lnTo>
                  <a:lnTo>
                    <a:pt x="17995" y="35204"/>
                  </a:lnTo>
                  <a:lnTo>
                    <a:pt x="25641" y="37312"/>
                  </a:lnTo>
                  <a:lnTo>
                    <a:pt x="30429" y="40754"/>
                  </a:lnTo>
                  <a:lnTo>
                    <a:pt x="30429" y="33451"/>
                  </a:lnTo>
                  <a:lnTo>
                    <a:pt x="26771" y="32029"/>
                  </a:lnTo>
                  <a:lnTo>
                    <a:pt x="26771" y="31775"/>
                  </a:lnTo>
                  <a:lnTo>
                    <a:pt x="31356" y="29565"/>
                  </a:lnTo>
                  <a:lnTo>
                    <a:pt x="33731" y="28422"/>
                  </a:lnTo>
                  <a:lnTo>
                    <a:pt x="36068" y="23228"/>
                  </a:lnTo>
                  <a:lnTo>
                    <a:pt x="36068" y="11264"/>
                  </a:lnTo>
                  <a:lnTo>
                    <a:pt x="34950" y="9855"/>
                  </a:lnTo>
                  <a:lnTo>
                    <a:pt x="30594" y="4305"/>
                  </a:lnTo>
                  <a:lnTo>
                    <a:pt x="28689" y="4305"/>
                  </a:lnTo>
                  <a:lnTo>
                    <a:pt x="28689" y="14605"/>
                  </a:lnTo>
                  <a:lnTo>
                    <a:pt x="28587" y="24460"/>
                  </a:lnTo>
                  <a:lnTo>
                    <a:pt x="25031" y="27901"/>
                  </a:lnTo>
                  <a:lnTo>
                    <a:pt x="20167" y="29565"/>
                  </a:lnTo>
                  <a:lnTo>
                    <a:pt x="13652" y="27813"/>
                  </a:lnTo>
                  <a:lnTo>
                    <a:pt x="9296" y="24726"/>
                  </a:lnTo>
                  <a:lnTo>
                    <a:pt x="9385" y="14084"/>
                  </a:lnTo>
                  <a:lnTo>
                    <a:pt x="12865" y="9855"/>
                  </a:lnTo>
                  <a:lnTo>
                    <a:pt x="26073" y="9855"/>
                  </a:lnTo>
                  <a:lnTo>
                    <a:pt x="28689" y="14605"/>
                  </a:lnTo>
                  <a:lnTo>
                    <a:pt x="28689" y="4305"/>
                  </a:lnTo>
                  <a:lnTo>
                    <a:pt x="9652" y="4305"/>
                  </a:lnTo>
                  <a:lnTo>
                    <a:pt x="2082" y="10553"/>
                  </a:lnTo>
                  <a:lnTo>
                    <a:pt x="2082" y="24460"/>
                  </a:lnTo>
                  <a:lnTo>
                    <a:pt x="4864" y="29400"/>
                  </a:lnTo>
                  <a:lnTo>
                    <a:pt x="11125" y="32385"/>
                  </a:lnTo>
                  <a:lnTo>
                    <a:pt x="11125" y="32651"/>
                  </a:lnTo>
                  <a:lnTo>
                    <a:pt x="4254" y="35737"/>
                  </a:lnTo>
                  <a:lnTo>
                    <a:pt x="63" y="40754"/>
                  </a:lnTo>
                  <a:lnTo>
                    <a:pt x="0" y="56324"/>
                  </a:lnTo>
                  <a:lnTo>
                    <a:pt x="7124" y="63461"/>
                  </a:lnTo>
                  <a:lnTo>
                    <a:pt x="18859" y="63461"/>
                  </a:lnTo>
                  <a:lnTo>
                    <a:pt x="26492" y="62268"/>
                  </a:lnTo>
                  <a:lnTo>
                    <a:pt x="32613" y="58902"/>
                  </a:lnTo>
                  <a:lnTo>
                    <a:pt x="33451" y="57823"/>
                  </a:lnTo>
                  <a:lnTo>
                    <a:pt x="36677" y="53657"/>
                  </a:lnTo>
                  <a:lnTo>
                    <a:pt x="38112" y="47002"/>
                  </a:lnTo>
                  <a:lnTo>
                    <a:pt x="38163" y="39954"/>
                  </a:lnTo>
                  <a:close/>
                </a:path>
                <a:path w="276860" h="63500">
                  <a:moveTo>
                    <a:pt x="80086" y="36804"/>
                  </a:moveTo>
                  <a:lnTo>
                    <a:pt x="76352" y="31800"/>
                  </a:lnTo>
                  <a:lnTo>
                    <a:pt x="68529" y="27139"/>
                  </a:lnTo>
                  <a:lnTo>
                    <a:pt x="64185" y="26162"/>
                  </a:lnTo>
                  <a:lnTo>
                    <a:pt x="57746" y="26162"/>
                  </a:lnTo>
                  <a:lnTo>
                    <a:pt x="55232" y="26517"/>
                  </a:lnTo>
                  <a:lnTo>
                    <a:pt x="57404" y="11798"/>
                  </a:lnTo>
                  <a:lnTo>
                    <a:pt x="78867" y="11798"/>
                  </a:lnTo>
                  <a:lnTo>
                    <a:pt x="78867" y="5283"/>
                  </a:lnTo>
                  <a:lnTo>
                    <a:pt x="51930" y="5283"/>
                  </a:lnTo>
                  <a:lnTo>
                    <a:pt x="48272" y="32766"/>
                  </a:lnTo>
                  <a:lnTo>
                    <a:pt x="52882" y="32156"/>
                  </a:lnTo>
                  <a:lnTo>
                    <a:pt x="67398" y="32156"/>
                  </a:lnTo>
                  <a:lnTo>
                    <a:pt x="72263" y="37426"/>
                  </a:lnTo>
                  <a:lnTo>
                    <a:pt x="72351" y="52451"/>
                  </a:lnTo>
                  <a:lnTo>
                    <a:pt x="66179" y="57289"/>
                  </a:lnTo>
                  <a:lnTo>
                    <a:pt x="53835" y="57289"/>
                  </a:lnTo>
                  <a:lnTo>
                    <a:pt x="49225" y="55448"/>
                  </a:lnTo>
                  <a:lnTo>
                    <a:pt x="46888" y="54038"/>
                  </a:lnTo>
                  <a:lnTo>
                    <a:pt x="44970" y="59931"/>
                  </a:lnTo>
                  <a:lnTo>
                    <a:pt x="47663" y="61696"/>
                  </a:lnTo>
                  <a:lnTo>
                    <a:pt x="52882" y="63449"/>
                  </a:lnTo>
                  <a:lnTo>
                    <a:pt x="59055" y="63449"/>
                  </a:lnTo>
                  <a:lnTo>
                    <a:pt x="67500" y="61976"/>
                  </a:lnTo>
                  <a:lnTo>
                    <a:pt x="74155" y="57873"/>
                  </a:lnTo>
                  <a:lnTo>
                    <a:pt x="78511" y="51689"/>
                  </a:lnTo>
                  <a:lnTo>
                    <a:pt x="80086" y="43929"/>
                  </a:lnTo>
                  <a:lnTo>
                    <a:pt x="80086" y="36804"/>
                  </a:lnTo>
                  <a:close/>
                </a:path>
                <a:path w="276860" h="63500">
                  <a:moveTo>
                    <a:pt x="155054" y="36601"/>
                  </a:moveTo>
                  <a:lnTo>
                    <a:pt x="114719" y="15646"/>
                  </a:lnTo>
                  <a:lnTo>
                    <a:pt x="114719" y="21805"/>
                  </a:lnTo>
                  <a:lnTo>
                    <a:pt x="148971" y="38976"/>
                  </a:lnTo>
                  <a:lnTo>
                    <a:pt x="148971" y="39141"/>
                  </a:lnTo>
                  <a:lnTo>
                    <a:pt x="114719" y="56400"/>
                  </a:lnTo>
                  <a:lnTo>
                    <a:pt x="114719" y="62471"/>
                  </a:lnTo>
                  <a:lnTo>
                    <a:pt x="155054" y="41605"/>
                  </a:lnTo>
                  <a:lnTo>
                    <a:pt x="155054" y="36601"/>
                  </a:lnTo>
                  <a:close/>
                </a:path>
                <a:path w="276860" h="63500">
                  <a:moveTo>
                    <a:pt x="226885" y="62471"/>
                  </a:moveTo>
                  <a:lnTo>
                    <a:pt x="226720" y="59931"/>
                  </a:lnTo>
                  <a:lnTo>
                    <a:pt x="226542" y="55181"/>
                  </a:lnTo>
                  <a:lnTo>
                    <a:pt x="226542" y="25361"/>
                  </a:lnTo>
                  <a:lnTo>
                    <a:pt x="226542" y="0"/>
                  </a:lnTo>
                  <a:lnTo>
                    <a:pt x="218973" y="0"/>
                  </a:lnTo>
                  <a:lnTo>
                    <a:pt x="218973" y="25361"/>
                  </a:lnTo>
                  <a:lnTo>
                    <a:pt x="218884" y="34975"/>
                  </a:lnTo>
                  <a:lnTo>
                    <a:pt x="218884" y="46888"/>
                  </a:lnTo>
                  <a:lnTo>
                    <a:pt x="217144" y="53771"/>
                  </a:lnTo>
                  <a:lnTo>
                    <a:pt x="212547" y="57302"/>
                  </a:lnTo>
                  <a:lnTo>
                    <a:pt x="199161" y="57302"/>
                  </a:lnTo>
                  <a:lnTo>
                    <a:pt x="194983" y="50063"/>
                  </a:lnTo>
                  <a:lnTo>
                    <a:pt x="194983" y="32067"/>
                  </a:lnTo>
                  <a:lnTo>
                    <a:pt x="199682" y="25006"/>
                  </a:lnTo>
                  <a:lnTo>
                    <a:pt x="213321" y="25006"/>
                  </a:lnTo>
                  <a:lnTo>
                    <a:pt x="217500" y="28981"/>
                  </a:lnTo>
                  <a:lnTo>
                    <a:pt x="218884" y="34975"/>
                  </a:lnTo>
                  <a:lnTo>
                    <a:pt x="218884" y="25361"/>
                  </a:lnTo>
                  <a:lnTo>
                    <a:pt x="218592" y="25006"/>
                  </a:lnTo>
                  <a:lnTo>
                    <a:pt x="216890" y="21932"/>
                  </a:lnTo>
                  <a:lnTo>
                    <a:pt x="212547" y="18846"/>
                  </a:lnTo>
                  <a:lnTo>
                    <a:pt x="206108" y="18846"/>
                  </a:lnTo>
                  <a:lnTo>
                    <a:pt x="198818" y="20434"/>
                  </a:lnTo>
                  <a:lnTo>
                    <a:pt x="192786" y="25006"/>
                  </a:lnTo>
                  <a:lnTo>
                    <a:pt x="188709" y="32194"/>
                  </a:lnTo>
                  <a:lnTo>
                    <a:pt x="187248" y="41770"/>
                  </a:lnTo>
                  <a:lnTo>
                    <a:pt x="188620" y="50634"/>
                  </a:lnTo>
                  <a:lnTo>
                    <a:pt x="192443" y="57480"/>
                  </a:lnTo>
                  <a:lnTo>
                    <a:pt x="198170" y="61899"/>
                  </a:lnTo>
                  <a:lnTo>
                    <a:pt x="205333" y="63461"/>
                  </a:lnTo>
                  <a:lnTo>
                    <a:pt x="212102" y="63461"/>
                  </a:lnTo>
                  <a:lnTo>
                    <a:pt x="217233" y="59931"/>
                  </a:lnTo>
                  <a:lnTo>
                    <a:pt x="218478" y="57302"/>
                  </a:lnTo>
                  <a:lnTo>
                    <a:pt x="219494" y="55181"/>
                  </a:lnTo>
                  <a:lnTo>
                    <a:pt x="219760" y="55181"/>
                  </a:lnTo>
                  <a:lnTo>
                    <a:pt x="220103" y="62471"/>
                  </a:lnTo>
                  <a:lnTo>
                    <a:pt x="226885" y="62471"/>
                  </a:lnTo>
                  <a:close/>
                </a:path>
                <a:path w="276860" h="63500">
                  <a:moveTo>
                    <a:pt x="276542" y="36639"/>
                  </a:moveTo>
                  <a:lnTo>
                    <a:pt x="272770" y="33997"/>
                  </a:lnTo>
                  <a:lnTo>
                    <a:pt x="270014" y="32067"/>
                  </a:lnTo>
                  <a:lnTo>
                    <a:pt x="268630" y="31750"/>
                  </a:lnTo>
                  <a:lnTo>
                    <a:pt x="268630" y="37350"/>
                  </a:lnTo>
                  <a:lnTo>
                    <a:pt x="268630" y="54063"/>
                  </a:lnTo>
                  <a:lnTo>
                    <a:pt x="261327" y="56972"/>
                  </a:lnTo>
                  <a:lnTo>
                    <a:pt x="250723" y="56972"/>
                  </a:lnTo>
                  <a:lnTo>
                    <a:pt x="248729" y="56883"/>
                  </a:lnTo>
                  <a:lnTo>
                    <a:pt x="247154" y="56616"/>
                  </a:lnTo>
                  <a:lnTo>
                    <a:pt x="247154" y="33997"/>
                  </a:lnTo>
                  <a:lnTo>
                    <a:pt x="261670" y="33997"/>
                  </a:lnTo>
                  <a:lnTo>
                    <a:pt x="268630" y="37350"/>
                  </a:lnTo>
                  <a:lnTo>
                    <a:pt x="268630" y="31750"/>
                  </a:lnTo>
                  <a:lnTo>
                    <a:pt x="264452" y="30746"/>
                  </a:lnTo>
                  <a:lnTo>
                    <a:pt x="264452" y="30480"/>
                  </a:lnTo>
                  <a:lnTo>
                    <a:pt x="270535" y="28282"/>
                  </a:lnTo>
                  <a:lnTo>
                    <a:pt x="274370" y="23177"/>
                  </a:lnTo>
                  <a:lnTo>
                    <a:pt x="274370" y="12814"/>
                  </a:lnTo>
                  <a:lnTo>
                    <a:pt x="272542" y="9296"/>
                  </a:lnTo>
                  <a:lnTo>
                    <a:pt x="271576" y="8597"/>
                  </a:lnTo>
                  <a:lnTo>
                    <a:pt x="269417" y="7010"/>
                  </a:lnTo>
                  <a:lnTo>
                    <a:pt x="266623" y="4686"/>
                  </a:lnTo>
                  <a:lnTo>
                    <a:pt x="266623" y="11315"/>
                  </a:lnTo>
                  <a:lnTo>
                    <a:pt x="266623" y="23977"/>
                  </a:lnTo>
                  <a:lnTo>
                    <a:pt x="261937" y="28282"/>
                  </a:lnTo>
                  <a:lnTo>
                    <a:pt x="247154" y="28282"/>
                  </a:lnTo>
                  <a:lnTo>
                    <a:pt x="247154" y="9131"/>
                  </a:lnTo>
                  <a:lnTo>
                    <a:pt x="248373" y="8775"/>
                  </a:lnTo>
                  <a:lnTo>
                    <a:pt x="250367" y="8597"/>
                  </a:lnTo>
                  <a:lnTo>
                    <a:pt x="261505" y="8597"/>
                  </a:lnTo>
                  <a:lnTo>
                    <a:pt x="266623" y="11315"/>
                  </a:lnTo>
                  <a:lnTo>
                    <a:pt x="266623" y="4686"/>
                  </a:lnTo>
                  <a:lnTo>
                    <a:pt x="265849" y="4025"/>
                  </a:lnTo>
                  <a:lnTo>
                    <a:pt x="260972" y="2705"/>
                  </a:lnTo>
                  <a:lnTo>
                    <a:pt x="248196" y="2705"/>
                  </a:lnTo>
                  <a:lnTo>
                    <a:pt x="242900" y="3225"/>
                  </a:lnTo>
                  <a:lnTo>
                    <a:pt x="239509" y="3937"/>
                  </a:lnTo>
                  <a:lnTo>
                    <a:pt x="239509" y="62255"/>
                  </a:lnTo>
                  <a:lnTo>
                    <a:pt x="242112" y="62611"/>
                  </a:lnTo>
                  <a:lnTo>
                    <a:pt x="246024" y="62953"/>
                  </a:lnTo>
                  <a:lnTo>
                    <a:pt x="260896" y="62953"/>
                  </a:lnTo>
                  <a:lnTo>
                    <a:pt x="267500" y="61201"/>
                  </a:lnTo>
                  <a:lnTo>
                    <a:pt x="271957" y="56972"/>
                  </a:lnTo>
                  <a:lnTo>
                    <a:pt x="274535" y="54508"/>
                  </a:lnTo>
                  <a:lnTo>
                    <a:pt x="276542" y="50634"/>
                  </a:lnTo>
                  <a:lnTo>
                    <a:pt x="276542" y="36639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5" name="object 11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79966" y="1059269"/>
            <a:ext cx="1925844" cy="2276373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661904" y="2148336"/>
            <a:ext cx="578129" cy="380809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957779" y="1887125"/>
            <a:ext cx="514308" cy="418446"/>
          </a:xfrm>
          <a:prstGeom prst="rect">
            <a:avLst/>
          </a:prstGeom>
        </p:spPr>
      </p:pic>
      <p:sp>
        <p:nvSpPr>
          <p:cNvPr id="118" name="object 1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57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28" name="object 2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55803" y="411378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5803" y="427976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5803" y="444574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89826" y="411378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89826" y="427976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89826" y="444574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23850" y="411378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23850" y="427976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23850" y="444574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2145550" y="692162"/>
            <a:ext cx="461009" cy="139065"/>
            <a:chOff x="2145550" y="692162"/>
            <a:chExt cx="461009" cy="139065"/>
          </a:xfrm>
        </p:grpSpPr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5550" y="698068"/>
              <a:ext cx="84645" cy="13153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2040" y="733298"/>
              <a:ext cx="133743" cy="9737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11729" y="733310"/>
              <a:ext cx="82461" cy="9521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15730" y="692162"/>
              <a:ext cx="90601" cy="138518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2688043" y="699147"/>
            <a:ext cx="519430" cy="132080"/>
            <a:chOff x="2688043" y="699147"/>
            <a:chExt cx="519430" cy="132080"/>
          </a:xfrm>
        </p:grpSpPr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88043" y="699147"/>
              <a:ext cx="100749" cy="12937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10852" y="733298"/>
              <a:ext cx="76504" cy="9737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13303" y="733310"/>
              <a:ext cx="138099" cy="9521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72942" y="733310"/>
              <a:ext cx="84848" cy="9737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183267" y="738886"/>
              <a:ext cx="24130" cy="92075"/>
            </a:xfrm>
            <a:custGeom>
              <a:avLst/>
              <a:gdLst/>
              <a:ahLst/>
              <a:cxnLst/>
              <a:rect l="l" t="t" r="r" b="b"/>
              <a:pathLst>
                <a:path w="24130" h="92075">
                  <a:moveTo>
                    <a:pt x="18872" y="0"/>
                  </a:moveTo>
                  <a:lnTo>
                    <a:pt x="4965" y="0"/>
                  </a:lnTo>
                  <a:lnTo>
                    <a:pt x="0" y="5003"/>
                  </a:lnTo>
                  <a:lnTo>
                    <a:pt x="0" y="18643"/>
                  </a:lnTo>
                  <a:lnTo>
                    <a:pt x="4762" y="24015"/>
                  </a:lnTo>
                  <a:lnTo>
                    <a:pt x="18872" y="24015"/>
                  </a:lnTo>
                  <a:lnTo>
                    <a:pt x="23647" y="18643"/>
                  </a:lnTo>
                  <a:lnTo>
                    <a:pt x="23647" y="12103"/>
                  </a:lnTo>
                  <a:lnTo>
                    <a:pt x="23444" y="5003"/>
                  </a:lnTo>
                  <a:lnTo>
                    <a:pt x="18872" y="0"/>
                  </a:lnTo>
                  <a:close/>
                </a:path>
                <a:path w="24130" h="92075">
                  <a:moveTo>
                    <a:pt x="18872" y="67779"/>
                  </a:moveTo>
                  <a:lnTo>
                    <a:pt x="4965" y="67779"/>
                  </a:lnTo>
                  <a:lnTo>
                    <a:pt x="0" y="72783"/>
                  </a:lnTo>
                  <a:lnTo>
                    <a:pt x="0" y="86614"/>
                  </a:lnTo>
                  <a:lnTo>
                    <a:pt x="4762" y="91795"/>
                  </a:lnTo>
                  <a:lnTo>
                    <a:pt x="18872" y="91795"/>
                  </a:lnTo>
                  <a:lnTo>
                    <a:pt x="23647" y="86614"/>
                  </a:lnTo>
                  <a:lnTo>
                    <a:pt x="23647" y="79883"/>
                  </a:lnTo>
                  <a:lnTo>
                    <a:pt x="23444" y="72783"/>
                  </a:lnTo>
                  <a:lnTo>
                    <a:pt x="18872" y="67779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3279838" y="699147"/>
            <a:ext cx="474345" cy="129539"/>
            <a:chOff x="3279838" y="699147"/>
            <a:chExt cx="474345" cy="129539"/>
          </a:xfrm>
        </p:grpSpPr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79838" y="699147"/>
              <a:ext cx="112077" cy="12937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11347" y="699147"/>
              <a:ext cx="100749" cy="12937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42093" y="699147"/>
              <a:ext cx="211836" cy="129374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3824617" y="690537"/>
            <a:ext cx="345440" cy="165100"/>
            <a:chOff x="3824617" y="690537"/>
            <a:chExt cx="345440" cy="165100"/>
          </a:xfrm>
        </p:grpSpPr>
        <p:sp>
          <p:nvSpPr>
            <p:cNvPr id="68" name="object 68"/>
            <p:cNvSpPr/>
            <p:nvPr/>
          </p:nvSpPr>
          <p:spPr>
            <a:xfrm>
              <a:off x="3824617" y="690537"/>
              <a:ext cx="41910" cy="165100"/>
            </a:xfrm>
            <a:custGeom>
              <a:avLst/>
              <a:gdLst/>
              <a:ahLst/>
              <a:cxnLst/>
              <a:rect l="l" t="t" r="r" b="b"/>
              <a:pathLst>
                <a:path w="41910" h="165100">
                  <a:moveTo>
                    <a:pt x="41529" y="0"/>
                  </a:moveTo>
                  <a:lnTo>
                    <a:pt x="27622" y="0"/>
                  </a:lnTo>
                  <a:lnTo>
                    <a:pt x="17800" y="14564"/>
                  </a:lnTo>
                  <a:lnTo>
                    <a:pt x="8967" y="33093"/>
                  </a:lnTo>
                  <a:lnTo>
                    <a:pt x="2556" y="55874"/>
                  </a:lnTo>
                  <a:lnTo>
                    <a:pt x="0" y="83197"/>
                  </a:lnTo>
                  <a:lnTo>
                    <a:pt x="2471" y="110190"/>
                  </a:lnTo>
                  <a:lnTo>
                    <a:pt x="8891" y="132613"/>
                  </a:lnTo>
                  <a:lnTo>
                    <a:pt x="17771" y="150788"/>
                  </a:lnTo>
                  <a:lnTo>
                    <a:pt x="27622" y="165036"/>
                  </a:lnTo>
                  <a:lnTo>
                    <a:pt x="41529" y="165036"/>
                  </a:lnTo>
                  <a:lnTo>
                    <a:pt x="31101" y="148866"/>
                  </a:lnTo>
                  <a:lnTo>
                    <a:pt x="22501" y="130089"/>
                  </a:lnTo>
                  <a:lnTo>
                    <a:pt x="16658" y="108325"/>
                  </a:lnTo>
                  <a:lnTo>
                    <a:pt x="14503" y="83197"/>
                  </a:lnTo>
                  <a:lnTo>
                    <a:pt x="16602" y="57657"/>
                  </a:lnTo>
                  <a:lnTo>
                    <a:pt x="22353" y="35398"/>
                  </a:lnTo>
                  <a:lnTo>
                    <a:pt x="30935" y="16239"/>
                  </a:lnTo>
                  <a:lnTo>
                    <a:pt x="41529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91305" y="698881"/>
              <a:ext cx="110680" cy="12964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27779" y="733310"/>
              <a:ext cx="141909" cy="97370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4234700" y="692150"/>
            <a:ext cx="476250" cy="139065"/>
            <a:chOff x="4234700" y="692150"/>
            <a:chExt cx="476250" cy="139065"/>
          </a:xfrm>
        </p:grpSpPr>
        <p:sp>
          <p:nvSpPr>
            <p:cNvPr id="72" name="object 72"/>
            <p:cNvSpPr/>
            <p:nvPr/>
          </p:nvSpPr>
          <p:spPr>
            <a:xfrm>
              <a:off x="4234701" y="692149"/>
              <a:ext cx="147955" cy="136525"/>
            </a:xfrm>
            <a:custGeom>
              <a:avLst/>
              <a:gdLst/>
              <a:ahLst/>
              <a:cxnLst/>
              <a:rect l="l" t="t" r="r" b="b"/>
              <a:pathLst>
                <a:path w="147954" h="136525">
                  <a:moveTo>
                    <a:pt x="112077" y="136372"/>
                  </a:moveTo>
                  <a:lnTo>
                    <a:pt x="97675" y="95643"/>
                  </a:lnTo>
                  <a:lnTo>
                    <a:pt x="93065" y="82575"/>
                  </a:lnTo>
                  <a:lnTo>
                    <a:pt x="75704" y="33451"/>
                  </a:lnTo>
                  <a:lnTo>
                    <a:pt x="75704" y="82575"/>
                  </a:lnTo>
                  <a:lnTo>
                    <a:pt x="35369" y="82575"/>
                  </a:lnTo>
                  <a:lnTo>
                    <a:pt x="48488" y="45186"/>
                  </a:lnTo>
                  <a:lnTo>
                    <a:pt x="51066" y="37325"/>
                  </a:lnTo>
                  <a:lnTo>
                    <a:pt x="53289" y="29273"/>
                  </a:lnTo>
                  <a:lnTo>
                    <a:pt x="55041" y="21793"/>
                  </a:lnTo>
                  <a:lnTo>
                    <a:pt x="55638" y="21793"/>
                  </a:lnTo>
                  <a:lnTo>
                    <a:pt x="57658" y="29464"/>
                  </a:lnTo>
                  <a:lnTo>
                    <a:pt x="59613" y="36944"/>
                  </a:lnTo>
                  <a:lnTo>
                    <a:pt x="75704" y="82575"/>
                  </a:lnTo>
                  <a:lnTo>
                    <a:pt x="75704" y="33451"/>
                  </a:lnTo>
                  <a:lnTo>
                    <a:pt x="71589" y="21793"/>
                  </a:lnTo>
                  <a:lnTo>
                    <a:pt x="66370" y="6997"/>
                  </a:lnTo>
                  <a:lnTo>
                    <a:pt x="45504" y="6997"/>
                  </a:lnTo>
                  <a:lnTo>
                    <a:pt x="0" y="136372"/>
                  </a:lnTo>
                  <a:lnTo>
                    <a:pt x="18084" y="136372"/>
                  </a:lnTo>
                  <a:lnTo>
                    <a:pt x="31800" y="95643"/>
                  </a:lnTo>
                  <a:lnTo>
                    <a:pt x="79286" y="95643"/>
                  </a:lnTo>
                  <a:lnTo>
                    <a:pt x="93599" y="136372"/>
                  </a:lnTo>
                  <a:lnTo>
                    <a:pt x="112077" y="136372"/>
                  </a:lnTo>
                  <a:close/>
                </a:path>
                <a:path w="147954" h="136525">
                  <a:moveTo>
                    <a:pt x="147840" y="0"/>
                  </a:moveTo>
                  <a:lnTo>
                    <a:pt x="130556" y="0"/>
                  </a:lnTo>
                  <a:lnTo>
                    <a:pt x="130556" y="136372"/>
                  </a:lnTo>
                  <a:lnTo>
                    <a:pt x="147840" y="136372"/>
                  </a:lnTo>
                  <a:lnTo>
                    <a:pt x="14784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04436" y="733298"/>
              <a:ext cx="76504" cy="9737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06684" y="733310"/>
              <a:ext cx="204063" cy="95211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4785740" y="690537"/>
            <a:ext cx="641350" cy="180975"/>
            <a:chOff x="4785740" y="690537"/>
            <a:chExt cx="641350" cy="180975"/>
          </a:xfrm>
        </p:grpSpPr>
        <p:pic>
          <p:nvPicPr>
            <p:cNvPr id="76" name="object 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85740" y="696988"/>
              <a:ext cx="416356" cy="17392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23001" y="733310"/>
              <a:ext cx="138099" cy="95211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385231" y="690537"/>
              <a:ext cx="41910" cy="165100"/>
            </a:xfrm>
            <a:custGeom>
              <a:avLst/>
              <a:gdLst/>
              <a:ahLst/>
              <a:cxnLst/>
              <a:rect l="l" t="t" r="r" b="b"/>
              <a:pathLst>
                <a:path w="41910" h="165100">
                  <a:moveTo>
                    <a:pt x="13906" y="0"/>
                  </a:moveTo>
                  <a:lnTo>
                    <a:pt x="0" y="0"/>
                  </a:lnTo>
                  <a:lnTo>
                    <a:pt x="10395" y="16164"/>
                  </a:lnTo>
                  <a:lnTo>
                    <a:pt x="18926" y="34944"/>
                  </a:lnTo>
                  <a:lnTo>
                    <a:pt x="24699" y="56714"/>
                  </a:lnTo>
                  <a:lnTo>
                    <a:pt x="26822" y="81851"/>
                  </a:lnTo>
                  <a:lnTo>
                    <a:pt x="24754" y="107491"/>
                  </a:lnTo>
                  <a:lnTo>
                    <a:pt x="19073" y="129782"/>
                  </a:lnTo>
                  <a:lnTo>
                    <a:pt x="10561" y="148904"/>
                  </a:lnTo>
                  <a:lnTo>
                    <a:pt x="0" y="165036"/>
                  </a:lnTo>
                  <a:lnTo>
                    <a:pt x="13906" y="165036"/>
                  </a:lnTo>
                  <a:lnTo>
                    <a:pt x="23728" y="150579"/>
                  </a:lnTo>
                  <a:lnTo>
                    <a:pt x="32561" y="132087"/>
                  </a:lnTo>
                  <a:lnTo>
                    <a:pt x="38972" y="109274"/>
                  </a:lnTo>
                  <a:lnTo>
                    <a:pt x="41529" y="81851"/>
                  </a:lnTo>
                  <a:lnTo>
                    <a:pt x="39057" y="54872"/>
                  </a:lnTo>
                  <a:lnTo>
                    <a:pt x="32637" y="32491"/>
                  </a:lnTo>
                  <a:lnTo>
                    <a:pt x="23757" y="14326"/>
                  </a:lnTo>
                  <a:lnTo>
                    <a:pt x="13906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2653308" y="870991"/>
            <a:ext cx="2229485" cy="4318635"/>
            <a:chOff x="2653308" y="870991"/>
            <a:chExt cx="2229485" cy="4318635"/>
          </a:xfrm>
        </p:grpSpPr>
        <p:sp>
          <p:nvSpPr>
            <p:cNvPr id="80" name="object 80"/>
            <p:cNvSpPr/>
            <p:nvPr/>
          </p:nvSpPr>
          <p:spPr>
            <a:xfrm>
              <a:off x="2929966" y="4119163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63862" y="3953738"/>
              <a:ext cx="1210437" cy="123367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2966313" y="415717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7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966809" y="4192943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305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49"/>
                  </a:lnTo>
                  <a:lnTo>
                    <a:pt x="648042" y="587451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40"/>
                  </a:lnTo>
                  <a:lnTo>
                    <a:pt x="680631" y="627418"/>
                  </a:lnTo>
                  <a:lnTo>
                    <a:pt x="681494" y="622515"/>
                  </a:lnTo>
                  <a:lnTo>
                    <a:pt x="681494" y="439305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838041" y="4120327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72217" y="3955846"/>
              <a:ext cx="1210448" cy="123367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74884" y="4158342"/>
              <a:ext cx="681786" cy="70384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032125" y="4254779"/>
              <a:ext cx="567690" cy="61594"/>
            </a:xfrm>
            <a:custGeom>
              <a:avLst/>
              <a:gdLst/>
              <a:ahLst/>
              <a:cxnLst/>
              <a:rect l="l" t="t" r="r" b="b"/>
              <a:pathLst>
                <a:path w="567689" h="61595">
                  <a:moveTo>
                    <a:pt x="48818" y="19354"/>
                  </a:moveTo>
                  <a:lnTo>
                    <a:pt x="45732" y="12407"/>
                  </a:lnTo>
                  <a:lnTo>
                    <a:pt x="40792" y="7835"/>
                  </a:lnTo>
                  <a:lnTo>
                    <a:pt x="40792" y="29349"/>
                  </a:lnTo>
                  <a:lnTo>
                    <a:pt x="39141" y="40182"/>
                  </a:lnTo>
                  <a:lnTo>
                    <a:pt x="34290" y="48183"/>
                  </a:lnTo>
                  <a:lnTo>
                    <a:pt x="26365" y="53136"/>
                  </a:lnTo>
                  <a:lnTo>
                    <a:pt x="15506" y="54838"/>
                  </a:lnTo>
                  <a:lnTo>
                    <a:pt x="12509" y="54838"/>
                  </a:lnTo>
                  <a:lnTo>
                    <a:pt x="9690" y="54749"/>
                  </a:lnTo>
                  <a:lnTo>
                    <a:pt x="7759" y="54394"/>
                  </a:lnTo>
                  <a:lnTo>
                    <a:pt x="7759" y="6959"/>
                  </a:lnTo>
                  <a:lnTo>
                    <a:pt x="9779" y="6604"/>
                  </a:lnTo>
                  <a:lnTo>
                    <a:pt x="12776" y="6159"/>
                  </a:lnTo>
                  <a:lnTo>
                    <a:pt x="16738" y="6159"/>
                  </a:lnTo>
                  <a:lnTo>
                    <a:pt x="27343" y="7797"/>
                  </a:lnTo>
                  <a:lnTo>
                    <a:pt x="34874" y="12446"/>
                  </a:lnTo>
                  <a:lnTo>
                    <a:pt x="39344" y="19748"/>
                  </a:lnTo>
                  <a:lnTo>
                    <a:pt x="40792" y="29349"/>
                  </a:lnTo>
                  <a:lnTo>
                    <a:pt x="40792" y="7835"/>
                  </a:lnTo>
                  <a:lnTo>
                    <a:pt x="40449" y="7505"/>
                  </a:lnTo>
                  <a:lnTo>
                    <a:pt x="39014" y="6159"/>
                  </a:lnTo>
                  <a:lnTo>
                    <a:pt x="35242" y="2590"/>
                  </a:lnTo>
                  <a:lnTo>
                    <a:pt x="27406" y="0"/>
                  </a:lnTo>
                  <a:lnTo>
                    <a:pt x="10312" y="0"/>
                  </a:lnTo>
                  <a:lnTo>
                    <a:pt x="4762" y="546"/>
                  </a:lnTo>
                  <a:lnTo>
                    <a:pt x="0" y="1257"/>
                  </a:lnTo>
                  <a:lnTo>
                    <a:pt x="0" y="60375"/>
                  </a:lnTo>
                  <a:lnTo>
                    <a:pt x="3962" y="60820"/>
                  </a:lnTo>
                  <a:lnTo>
                    <a:pt x="8547" y="61087"/>
                  </a:lnTo>
                  <a:lnTo>
                    <a:pt x="14008" y="61087"/>
                  </a:lnTo>
                  <a:lnTo>
                    <a:pt x="22199" y="60528"/>
                  </a:lnTo>
                  <a:lnTo>
                    <a:pt x="29387" y="58877"/>
                  </a:lnTo>
                  <a:lnTo>
                    <a:pt x="35445" y="56159"/>
                  </a:lnTo>
                  <a:lnTo>
                    <a:pt x="37147" y="54838"/>
                  </a:lnTo>
                  <a:lnTo>
                    <a:pt x="40271" y="52438"/>
                  </a:lnTo>
                  <a:lnTo>
                    <a:pt x="45821" y="46824"/>
                  </a:lnTo>
                  <a:lnTo>
                    <a:pt x="48818" y="38887"/>
                  </a:lnTo>
                  <a:lnTo>
                    <a:pt x="48818" y="19354"/>
                  </a:lnTo>
                  <a:close/>
                </a:path>
                <a:path w="567689" h="61595">
                  <a:moveTo>
                    <a:pt x="93306" y="36703"/>
                  </a:moveTo>
                  <a:lnTo>
                    <a:pt x="93065" y="34747"/>
                  </a:lnTo>
                  <a:lnTo>
                    <a:pt x="92506" y="30187"/>
                  </a:lnTo>
                  <a:lnTo>
                    <a:pt x="89725" y="23571"/>
                  </a:lnTo>
                  <a:lnTo>
                    <a:pt x="88176" y="22085"/>
                  </a:lnTo>
                  <a:lnTo>
                    <a:pt x="85826" y="19862"/>
                  </a:lnTo>
                  <a:lnTo>
                    <a:pt x="85826" y="34747"/>
                  </a:lnTo>
                  <a:lnTo>
                    <a:pt x="63182" y="34747"/>
                  </a:lnTo>
                  <a:lnTo>
                    <a:pt x="63792" y="29311"/>
                  </a:lnTo>
                  <a:lnTo>
                    <a:pt x="67233" y="22085"/>
                  </a:lnTo>
                  <a:lnTo>
                    <a:pt x="83794" y="22085"/>
                  </a:lnTo>
                  <a:lnTo>
                    <a:pt x="85763" y="29311"/>
                  </a:lnTo>
                  <a:lnTo>
                    <a:pt x="85826" y="34747"/>
                  </a:lnTo>
                  <a:lnTo>
                    <a:pt x="85826" y="19862"/>
                  </a:lnTo>
                  <a:lnTo>
                    <a:pt x="84353" y="18453"/>
                  </a:lnTo>
                  <a:lnTo>
                    <a:pt x="75780" y="16383"/>
                  </a:lnTo>
                  <a:lnTo>
                    <a:pt x="67360" y="18199"/>
                  </a:lnTo>
                  <a:lnTo>
                    <a:pt x="61036" y="23152"/>
                  </a:lnTo>
                  <a:lnTo>
                    <a:pt x="57061" y="30568"/>
                  </a:lnTo>
                  <a:lnTo>
                    <a:pt x="55880" y="38404"/>
                  </a:lnTo>
                  <a:lnTo>
                    <a:pt x="55778" y="40360"/>
                  </a:lnTo>
                  <a:lnTo>
                    <a:pt x="57111" y="48641"/>
                  </a:lnTo>
                  <a:lnTo>
                    <a:pt x="61239" y="55549"/>
                  </a:lnTo>
                  <a:lnTo>
                    <a:pt x="67830" y="60020"/>
                  </a:lnTo>
                  <a:lnTo>
                    <a:pt x="76657" y="61595"/>
                  </a:lnTo>
                  <a:lnTo>
                    <a:pt x="83362" y="61595"/>
                  </a:lnTo>
                  <a:lnTo>
                    <a:pt x="88201" y="60083"/>
                  </a:lnTo>
                  <a:lnTo>
                    <a:pt x="90843" y="58826"/>
                  </a:lnTo>
                  <a:lnTo>
                    <a:pt x="90043" y="55435"/>
                  </a:lnTo>
                  <a:lnTo>
                    <a:pt x="89522" y="53200"/>
                  </a:lnTo>
                  <a:lnTo>
                    <a:pt x="86614" y="54457"/>
                  </a:lnTo>
                  <a:lnTo>
                    <a:pt x="83273" y="55435"/>
                  </a:lnTo>
                  <a:lnTo>
                    <a:pt x="69875" y="55435"/>
                  </a:lnTo>
                  <a:lnTo>
                    <a:pt x="63271" y="51041"/>
                  </a:lnTo>
                  <a:lnTo>
                    <a:pt x="63093" y="40360"/>
                  </a:lnTo>
                  <a:lnTo>
                    <a:pt x="92964" y="40360"/>
                  </a:lnTo>
                  <a:lnTo>
                    <a:pt x="93230" y="39471"/>
                  </a:lnTo>
                  <a:lnTo>
                    <a:pt x="93306" y="36703"/>
                  </a:lnTo>
                  <a:close/>
                </a:path>
                <a:path w="567689" h="61595">
                  <a:moveTo>
                    <a:pt x="123380" y="17373"/>
                  </a:moveTo>
                  <a:lnTo>
                    <a:pt x="112280" y="17373"/>
                  </a:lnTo>
                  <a:lnTo>
                    <a:pt x="112280" y="4965"/>
                  </a:lnTo>
                  <a:lnTo>
                    <a:pt x="104609" y="7023"/>
                  </a:lnTo>
                  <a:lnTo>
                    <a:pt x="104609" y="17373"/>
                  </a:lnTo>
                  <a:lnTo>
                    <a:pt x="98005" y="17373"/>
                  </a:lnTo>
                  <a:lnTo>
                    <a:pt x="98005" y="23355"/>
                  </a:lnTo>
                  <a:lnTo>
                    <a:pt x="104609" y="23355"/>
                  </a:lnTo>
                  <a:lnTo>
                    <a:pt x="104609" y="52044"/>
                  </a:lnTo>
                  <a:lnTo>
                    <a:pt x="105498" y="55791"/>
                  </a:lnTo>
                  <a:lnTo>
                    <a:pt x="107607" y="58293"/>
                  </a:lnTo>
                  <a:lnTo>
                    <a:pt x="109461" y="60439"/>
                  </a:lnTo>
                  <a:lnTo>
                    <a:pt x="112458" y="61595"/>
                  </a:lnTo>
                  <a:lnTo>
                    <a:pt x="119062" y="61595"/>
                  </a:lnTo>
                  <a:lnTo>
                    <a:pt x="121437" y="61061"/>
                  </a:lnTo>
                  <a:lnTo>
                    <a:pt x="122936" y="60439"/>
                  </a:lnTo>
                  <a:lnTo>
                    <a:pt x="122593" y="54457"/>
                  </a:lnTo>
                  <a:lnTo>
                    <a:pt x="121526" y="54813"/>
                  </a:lnTo>
                  <a:lnTo>
                    <a:pt x="120116" y="55079"/>
                  </a:lnTo>
                  <a:lnTo>
                    <a:pt x="113779" y="55079"/>
                  </a:lnTo>
                  <a:lnTo>
                    <a:pt x="112280" y="52044"/>
                  </a:lnTo>
                  <a:lnTo>
                    <a:pt x="112280" y="23355"/>
                  </a:lnTo>
                  <a:lnTo>
                    <a:pt x="123380" y="23355"/>
                  </a:lnTo>
                  <a:lnTo>
                    <a:pt x="123380" y="17373"/>
                  </a:lnTo>
                  <a:close/>
                </a:path>
                <a:path w="567689" h="61595">
                  <a:moveTo>
                    <a:pt x="166103" y="36703"/>
                  </a:moveTo>
                  <a:lnTo>
                    <a:pt x="165862" y="34747"/>
                  </a:lnTo>
                  <a:lnTo>
                    <a:pt x="165303" y="30187"/>
                  </a:lnTo>
                  <a:lnTo>
                    <a:pt x="162521" y="23571"/>
                  </a:lnTo>
                  <a:lnTo>
                    <a:pt x="160972" y="22085"/>
                  </a:lnTo>
                  <a:lnTo>
                    <a:pt x="158623" y="19862"/>
                  </a:lnTo>
                  <a:lnTo>
                    <a:pt x="158623" y="34747"/>
                  </a:lnTo>
                  <a:lnTo>
                    <a:pt x="135978" y="34747"/>
                  </a:lnTo>
                  <a:lnTo>
                    <a:pt x="136588" y="29311"/>
                  </a:lnTo>
                  <a:lnTo>
                    <a:pt x="140030" y="22085"/>
                  </a:lnTo>
                  <a:lnTo>
                    <a:pt x="156591" y="22085"/>
                  </a:lnTo>
                  <a:lnTo>
                    <a:pt x="158559" y="29311"/>
                  </a:lnTo>
                  <a:lnTo>
                    <a:pt x="158623" y="34747"/>
                  </a:lnTo>
                  <a:lnTo>
                    <a:pt x="158623" y="19862"/>
                  </a:lnTo>
                  <a:lnTo>
                    <a:pt x="157149" y="18453"/>
                  </a:lnTo>
                  <a:lnTo>
                    <a:pt x="148577" y="16383"/>
                  </a:lnTo>
                  <a:lnTo>
                    <a:pt x="140157" y="18199"/>
                  </a:lnTo>
                  <a:lnTo>
                    <a:pt x="133832" y="23152"/>
                  </a:lnTo>
                  <a:lnTo>
                    <a:pt x="129857" y="30568"/>
                  </a:lnTo>
                  <a:lnTo>
                    <a:pt x="128676" y="38404"/>
                  </a:lnTo>
                  <a:lnTo>
                    <a:pt x="128574" y="40360"/>
                  </a:lnTo>
                  <a:lnTo>
                    <a:pt x="129908" y="48641"/>
                  </a:lnTo>
                  <a:lnTo>
                    <a:pt x="134035" y="55549"/>
                  </a:lnTo>
                  <a:lnTo>
                    <a:pt x="140627" y="60020"/>
                  </a:lnTo>
                  <a:lnTo>
                    <a:pt x="149453" y="61595"/>
                  </a:lnTo>
                  <a:lnTo>
                    <a:pt x="156159" y="61595"/>
                  </a:lnTo>
                  <a:lnTo>
                    <a:pt x="160997" y="60083"/>
                  </a:lnTo>
                  <a:lnTo>
                    <a:pt x="163639" y="58826"/>
                  </a:lnTo>
                  <a:lnTo>
                    <a:pt x="162839" y="55435"/>
                  </a:lnTo>
                  <a:lnTo>
                    <a:pt x="162318" y="53200"/>
                  </a:lnTo>
                  <a:lnTo>
                    <a:pt x="159410" y="54457"/>
                  </a:lnTo>
                  <a:lnTo>
                    <a:pt x="156070" y="55435"/>
                  </a:lnTo>
                  <a:lnTo>
                    <a:pt x="142671" y="55435"/>
                  </a:lnTo>
                  <a:lnTo>
                    <a:pt x="136067" y="51041"/>
                  </a:lnTo>
                  <a:lnTo>
                    <a:pt x="135890" y="40360"/>
                  </a:lnTo>
                  <a:lnTo>
                    <a:pt x="165760" y="40360"/>
                  </a:lnTo>
                  <a:lnTo>
                    <a:pt x="166027" y="39471"/>
                  </a:lnTo>
                  <a:lnTo>
                    <a:pt x="166103" y="36703"/>
                  </a:lnTo>
                  <a:close/>
                </a:path>
                <a:path w="567689" h="61595">
                  <a:moveTo>
                    <a:pt x="206311" y="18732"/>
                  </a:moveTo>
                  <a:lnTo>
                    <a:pt x="204203" y="17653"/>
                  </a:lnTo>
                  <a:lnTo>
                    <a:pt x="200063" y="16497"/>
                  </a:lnTo>
                  <a:lnTo>
                    <a:pt x="195478" y="16497"/>
                  </a:lnTo>
                  <a:lnTo>
                    <a:pt x="186067" y="18237"/>
                  </a:lnTo>
                  <a:lnTo>
                    <a:pt x="178879" y="23025"/>
                  </a:lnTo>
                  <a:lnTo>
                    <a:pt x="174269" y="30327"/>
                  </a:lnTo>
                  <a:lnTo>
                    <a:pt x="172656" y="39535"/>
                  </a:lnTo>
                  <a:lnTo>
                    <a:pt x="174155" y="48564"/>
                  </a:lnTo>
                  <a:lnTo>
                    <a:pt x="178447" y="55524"/>
                  </a:lnTo>
                  <a:lnTo>
                    <a:pt x="185140" y="60007"/>
                  </a:lnTo>
                  <a:lnTo>
                    <a:pt x="193890" y="61595"/>
                  </a:lnTo>
                  <a:lnTo>
                    <a:pt x="199618" y="61595"/>
                  </a:lnTo>
                  <a:lnTo>
                    <a:pt x="204114" y="60071"/>
                  </a:lnTo>
                  <a:lnTo>
                    <a:pt x="206133" y="59004"/>
                  </a:lnTo>
                  <a:lnTo>
                    <a:pt x="204812" y="53200"/>
                  </a:lnTo>
                  <a:lnTo>
                    <a:pt x="199707" y="55257"/>
                  </a:lnTo>
                  <a:lnTo>
                    <a:pt x="186842" y="55257"/>
                  </a:lnTo>
                  <a:lnTo>
                    <a:pt x="180492" y="49098"/>
                  </a:lnTo>
                  <a:lnTo>
                    <a:pt x="180492" y="30162"/>
                  </a:lnTo>
                  <a:lnTo>
                    <a:pt x="185788" y="22745"/>
                  </a:lnTo>
                  <a:lnTo>
                    <a:pt x="199796" y="22745"/>
                  </a:lnTo>
                  <a:lnTo>
                    <a:pt x="202704" y="23812"/>
                  </a:lnTo>
                  <a:lnTo>
                    <a:pt x="204558" y="24803"/>
                  </a:lnTo>
                  <a:lnTo>
                    <a:pt x="206311" y="18732"/>
                  </a:lnTo>
                  <a:close/>
                </a:path>
                <a:path w="567689" h="61595">
                  <a:moveTo>
                    <a:pt x="236804" y="17373"/>
                  </a:moveTo>
                  <a:lnTo>
                    <a:pt x="225704" y="17373"/>
                  </a:lnTo>
                  <a:lnTo>
                    <a:pt x="225704" y="4965"/>
                  </a:lnTo>
                  <a:lnTo>
                    <a:pt x="218033" y="7023"/>
                  </a:lnTo>
                  <a:lnTo>
                    <a:pt x="218033" y="17373"/>
                  </a:lnTo>
                  <a:lnTo>
                    <a:pt x="211429" y="17373"/>
                  </a:lnTo>
                  <a:lnTo>
                    <a:pt x="211429" y="23355"/>
                  </a:lnTo>
                  <a:lnTo>
                    <a:pt x="218033" y="23355"/>
                  </a:lnTo>
                  <a:lnTo>
                    <a:pt x="218033" y="52044"/>
                  </a:lnTo>
                  <a:lnTo>
                    <a:pt x="218909" y="55791"/>
                  </a:lnTo>
                  <a:lnTo>
                    <a:pt x="221030" y="58293"/>
                  </a:lnTo>
                  <a:lnTo>
                    <a:pt x="222885" y="60439"/>
                  </a:lnTo>
                  <a:lnTo>
                    <a:pt x="225882" y="61595"/>
                  </a:lnTo>
                  <a:lnTo>
                    <a:pt x="232486" y="61595"/>
                  </a:lnTo>
                  <a:lnTo>
                    <a:pt x="234861" y="61061"/>
                  </a:lnTo>
                  <a:lnTo>
                    <a:pt x="236359" y="60439"/>
                  </a:lnTo>
                  <a:lnTo>
                    <a:pt x="236016" y="54457"/>
                  </a:lnTo>
                  <a:lnTo>
                    <a:pt x="234950" y="54813"/>
                  </a:lnTo>
                  <a:lnTo>
                    <a:pt x="233540" y="55079"/>
                  </a:lnTo>
                  <a:lnTo>
                    <a:pt x="227203" y="55079"/>
                  </a:lnTo>
                  <a:lnTo>
                    <a:pt x="225704" y="52044"/>
                  </a:lnTo>
                  <a:lnTo>
                    <a:pt x="225704" y="23355"/>
                  </a:lnTo>
                  <a:lnTo>
                    <a:pt x="236804" y="23355"/>
                  </a:lnTo>
                  <a:lnTo>
                    <a:pt x="236804" y="17373"/>
                  </a:lnTo>
                  <a:close/>
                </a:path>
                <a:path w="567689" h="61595">
                  <a:moveTo>
                    <a:pt x="283591" y="38989"/>
                  </a:moveTo>
                  <a:lnTo>
                    <a:pt x="282079" y="29616"/>
                  </a:lnTo>
                  <a:lnTo>
                    <a:pt x="277863" y="22491"/>
                  </a:lnTo>
                  <a:lnTo>
                    <a:pt x="277660" y="22352"/>
                  </a:lnTo>
                  <a:lnTo>
                    <a:pt x="275742" y="21018"/>
                  </a:lnTo>
                  <a:lnTo>
                    <a:pt x="275742" y="47840"/>
                  </a:lnTo>
                  <a:lnTo>
                    <a:pt x="271157" y="55803"/>
                  </a:lnTo>
                  <a:lnTo>
                    <a:pt x="254152" y="55803"/>
                  </a:lnTo>
                  <a:lnTo>
                    <a:pt x="249783" y="47840"/>
                  </a:lnTo>
                  <a:lnTo>
                    <a:pt x="249745" y="31470"/>
                  </a:lnTo>
                  <a:lnTo>
                    <a:pt x="253187" y="22352"/>
                  </a:lnTo>
                  <a:lnTo>
                    <a:pt x="272224" y="22352"/>
                  </a:lnTo>
                  <a:lnTo>
                    <a:pt x="275691" y="31470"/>
                  </a:lnTo>
                  <a:lnTo>
                    <a:pt x="275742" y="47840"/>
                  </a:lnTo>
                  <a:lnTo>
                    <a:pt x="275742" y="21018"/>
                  </a:lnTo>
                  <a:lnTo>
                    <a:pt x="271386" y="17970"/>
                  </a:lnTo>
                  <a:lnTo>
                    <a:pt x="263144" y="16383"/>
                  </a:lnTo>
                  <a:lnTo>
                    <a:pt x="254952" y="17907"/>
                  </a:lnTo>
                  <a:lnTo>
                    <a:pt x="248196" y="22352"/>
                  </a:lnTo>
                  <a:lnTo>
                    <a:pt x="243598" y="29502"/>
                  </a:lnTo>
                  <a:lnTo>
                    <a:pt x="241909" y="39166"/>
                  </a:lnTo>
                  <a:lnTo>
                    <a:pt x="243484" y="48564"/>
                  </a:lnTo>
                  <a:lnTo>
                    <a:pt x="247815" y="55613"/>
                  </a:lnTo>
                  <a:lnTo>
                    <a:pt x="254254" y="60058"/>
                  </a:lnTo>
                  <a:lnTo>
                    <a:pt x="262178" y="61595"/>
                  </a:lnTo>
                  <a:lnTo>
                    <a:pt x="269684" y="60325"/>
                  </a:lnTo>
                  <a:lnTo>
                    <a:pt x="276580" y="56299"/>
                  </a:lnTo>
                  <a:lnTo>
                    <a:pt x="276936" y="55803"/>
                  </a:lnTo>
                  <a:lnTo>
                    <a:pt x="281622" y="49276"/>
                  </a:lnTo>
                  <a:lnTo>
                    <a:pt x="283591" y="38989"/>
                  </a:lnTo>
                  <a:close/>
                </a:path>
                <a:path w="567689" h="61595">
                  <a:moveTo>
                    <a:pt x="314401" y="16751"/>
                  </a:moveTo>
                  <a:lnTo>
                    <a:pt x="313702" y="16459"/>
                  </a:lnTo>
                  <a:lnTo>
                    <a:pt x="313080" y="16370"/>
                  </a:lnTo>
                  <a:lnTo>
                    <a:pt x="306997" y="16370"/>
                  </a:lnTo>
                  <a:lnTo>
                    <a:pt x="302336" y="20027"/>
                  </a:lnTo>
                  <a:lnTo>
                    <a:pt x="300304" y="25920"/>
                  </a:lnTo>
                  <a:lnTo>
                    <a:pt x="300037" y="25920"/>
                  </a:lnTo>
                  <a:lnTo>
                    <a:pt x="299770" y="17373"/>
                  </a:lnTo>
                  <a:lnTo>
                    <a:pt x="292900" y="17373"/>
                  </a:lnTo>
                  <a:lnTo>
                    <a:pt x="293166" y="21475"/>
                  </a:lnTo>
                  <a:lnTo>
                    <a:pt x="293255" y="25768"/>
                  </a:lnTo>
                  <a:lnTo>
                    <a:pt x="293255" y="60591"/>
                  </a:lnTo>
                  <a:lnTo>
                    <a:pt x="301015" y="60591"/>
                  </a:lnTo>
                  <a:lnTo>
                    <a:pt x="301015" y="36283"/>
                  </a:lnTo>
                  <a:lnTo>
                    <a:pt x="301091" y="34950"/>
                  </a:lnTo>
                  <a:lnTo>
                    <a:pt x="301358" y="33870"/>
                  </a:lnTo>
                  <a:lnTo>
                    <a:pt x="302425" y="27978"/>
                  </a:lnTo>
                  <a:lnTo>
                    <a:pt x="306298" y="23774"/>
                  </a:lnTo>
                  <a:lnTo>
                    <a:pt x="312813" y="23774"/>
                  </a:lnTo>
                  <a:lnTo>
                    <a:pt x="313613" y="23863"/>
                  </a:lnTo>
                  <a:lnTo>
                    <a:pt x="314401" y="24041"/>
                  </a:lnTo>
                  <a:lnTo>
                    <a:pt x="314401" y="16751"/>
                  </a:lnTo>
                  <a:close/>
                </a:path>
                <a:path w="567689" h="61595">
                  <a:moveTo>
                    <a:pt x="382422" y="12242"/>
                  </a:moveTo>
                  <a:lnTo>
                    <a:pt x="380403" y="7861"/>
                  </a:lnTo>
                  <a:lnTo>
                    <a:pt x="378510" y="6159"/>
                  </a:lnTo>
                  <a:lnTo>
                    <a:pt x="374764" y="2768"/>
                  </a:lnTo>
                  <a:lnTo>
                    <a:pt x="374764" y="10096"/>
                  </a:lnTo>
                  <a:lnTo>
                    <a:pt x="374764" y="26339"/>
                  </a:lnTo>
                  <a:lnTo>
                    <a:pt x="369125" y="30988"/>
                  </a:lnTo>
                  <a:lnTo>
                    <a:pt x="357314" y="30988"/>
                  </a:lnTo>
                  <a:lnTo>
                    <a:pt x="354761" y="30810"/>
                  </a:lnTo>
                  <a:lnTo>
                    <a:pt x="353529" y="30454"/>
                  </a:lnTo>
                  <a:lnTo>
                    <a:pt x="353529" y="6705"/>
                  </a:lnTo>
                  <a:lnTo>
                    <a:pt x="354850" y="6438"/>
                  </a:lnTo>
                  <a:lnTo>
                    <a:pt x="357314" y="6159"/>
                  </a:lnTo>
                  <a:lnTo>
                    <a:pt x="369214" y="6159"/>
                  </a:lnTo>
                  <a:lnTo>
                    <a:pt x="374764" y="10096"/>
                  </a:lnTo>
                  <a:lnTo>
                    <a:pt x="374764" y="2768"/>
                  </a:lnTo>
                  <a:lnTo>
                    <a:pt x="373697" y="1790"/>
                  </a:lnTo>
                  <a:lnTo>
                    <a:pt x="368147" y="12"/>
                  </a:lnTo>
                  <a:lnTo>
                    <a:pt x="354495" y="12"/>
                  </a:lnTo>
                  <a:lnTo>
                    <a:pt x="349465" y="546"/>
                  </a:lnTo>
                  <a:lnTo>
                    <a:pt x="345770" y="1168"/>
                  </a:lnTo>
                  <a:lnTo>
                    <a:pt x="345770" y="60591"/>
                  </a:lnTo>
                  <a:lnTo>
                    <a:pt x="353529" y="60591"/>
                  </a:lnTo>
                  <a:lnTo>
                    <a:pt x="353529" y="36791"/>
                  </a:lnTo>
                  <a:lnTo>
                    <a:pt x="355104" y="37058"/>
                  </a:lnTo>
                  <a:lnTo>
                    <a:pt x="357403" y="37236"/>
                  </a:lnTo>
                  <a:lnTo>
                    <a:pt x="367182" y="37236"/>
                  </a:lnTo>
                  <a:lnTo>
                    <a:pt x="368541" y="36791"/>
                  </a:lnTo>
                  <a:lnTo>
                    <a:pt x="373786" y="35090"/>
                  </a:lnTo>
                  <a:lnTo>
                    <a:pt x="377507" y="30988"/>
                  </a:lnTo>
                  <a:lnTo>
                    <a:pt x="380834" y="27508"/>
                  </a:lnTo>
                  <a:lnTo>
                    <a:pt x="382422" y="23215"/>
                  </a:lnTo>
                  <a:lnTo>
                    <a:pt x="382422" y="12242"/>
                  </a:lnTo>
                  <a:close/>
                </a:path>
                <a:path w="567689" h="61595">
                  <a:moveTo>
                    <a:pt x="428853" y="38989"/>
                  </a:moveTo>
                  <a:lnTo>
                    <a:pt x="427342" y="29616"/>
                  </a:lnTo>
                  <a:lnTo>
                    <a:pt x="423125" y="22491"/>
                  </a:lnTo>
                  <a:lnTo>
                    <a:pt x="422922" y="22352"/>
                  </a:lnTo>
                  <a:lnTo>
                    <a:pt x="421005" y="21018"/>
                  </a:lnTo>
                  <a:lnTo>
                    <a:pt x="421005" y="47840"/>
                  </a:lnTo>
                  <a:lnTo>
                    <a:pt x="416420" y="55803"/>
                  </a:lnTo>
                  <a:lnTo>
                    <a:pt x="399415" y="55803"/>
                  </a:lnTo>
                  <a:lnTo>
                    <a:pt x="395046" y="47840"/>
                  </a:lnTo>
                  <a:lnTo>
                    <a:pt x="395008" y="31470"/>
                  </a:lnTo>
                  <a:lnTo>
                    <a:pt x="398449" y="22352"/>
                  </a:lnTo>
                  <a:lnTo>
                    <a:pt x="417487" y="22352"/>
                  </a:lnTo>
                  <a:lnTo>
                    <a:pt x="420954" y="31470"/>
                  </a:lnTo>
                  <a:lnTo>
                    <a:pt x="421005" y="47840"/>
                  </a:lnTo>
                  <a:lnTo>
                    <a:pt x="421005" y="21018"/>
                  </a:lnTo>
                  <a:lnTo>
                    <a:pt x="416648" y="17970"/>
                  </a:lnTo>
                  <a:lnTo>
                    <a:pt x="408406" y="16383"/>
                  </a:lnTo>
                  <a:lnTo>
                    <a:pt x="400215" y="17907"/>
                  </a:lnTo>
                  <a:lnTo>
                    <a:pt x="393458" y="22352"/>
                  </a:lnTo>
                  <a:lnTo>
                    <a:pt x="388861" y="29502"/>
                  </a:lnTo>
                  <a:lnTo>
                    <a:pt x="387172" y="39166"/>
                  </a:lnTo>
                  <a:lnTo>
                    <a:pt x="388747" y="48564"/>
                  </a:lnTo>
                  <a:lnTo>
                    <a:pt x="393077" y="55613"/>
                  </a:lnTo>
                  <a:lnTo>
                    <a:pt x="399516" y="60058"/>
                  </a:lnTo>
                  <a:lnTo>
                    <a:pt x="407441" y="61595"/>
                  </a:lnTo>
                  <a:lnTo>
                    <a:pt x="414947" y="60325"/>
                  </a:lnTo>
                  <a:lnTo>
                    <a:pt x="421843" y="56299"/>
                  </a:lnTo>
                  <a:lnTo>
                    <a:pt x="422198" y="55803"/>
                  </a:lnTo>
                  <a:lnTo>
                    <a:pt x="426885" y="49276"/>
                  </a:lnTo>
                  <a:lnTo>
                    <a:pt x="428853" y="38989"/>
                  </a:lnTo>
                  <a:close/>
                </a:path>
                <a:path w="567689" h="61595">
                  <a:moveTo>
                    <a:pt x="495096" y="17373"/>
                  </a:moveTo>
                  <a:lnTo>
                    <a:pt x="487438" y="17373"/>
                  </a:lnTo>
                  <a:lnTo>
                    <a:pt x="479945" y="44157"/>
                  </a:lnTo>
                  <a:lnTo>
                    <a:pt x="478802" y="48717"/>
                  </a:lnTo>
                  <a:lnTo>
                    <a:pt x="478091" y="53187"/>
                  </a:lnTo>
                  <a:lnTo>
                    <a:pt x="477837" y="53187"/>
                  </a:lnTo>
                  <a:lnTo>
                    <a:pt x="476859" y="48717"/>
                  </a:lnTo>
                  <a:lnTo>
                    <a:pt x="475627" y="44157"/>
                  </a:lnTo>
                  <a:lnTo>
                    <a:pt x="467436" y="17373"/>
                  </a:lnTo>
                  <a:lnTo>
                    <a:pt x="460908" y="17373"/>
                  </a:lnTo>
                  <a:lnTo>
                    <a:pt x="451040" y="48717"/>
                  </a:lnTo>
                  <a:lnTo>
                    <a:pt x="450164" y="53187"/>
                  </a:lnTo>
                  <a:lnTo>
                    <a:pt x="449897" y="53187"/>
                  </a:lnTo>
                  <a:lnTo>
                    <a:pt x="449021" y="48717"/>
                  </a:lnTo>
                  <a:lnTo>
                    <a:pt x="447967" y="44157"/>
                  </a:lnTo>
                  <a:lnTo>
                    <a:pt x="440994" y="17373"/>
                  </a:lnTo>
                  <a:lnTo>
                    <a:pt x="433158" y="17373"/>
                  </a:lnTo>
                  <a:lnTo>
                    <a:pt x="446024" y="60591"/>
                  </a:lnTo>
                  <a:lnTo>
                    <a:pt x="453072" y="60591"/>
                  </a:lnTo>
                  <a:lnTo>
                    <a:pt x="461441" y="35407"/>
                  </a:lnTo>
                  <a:lnTo>
                    <a:pt x="462762" y="30937"/>
                  </a:lnTo>
                  <a:lnTo>
                    <a:pt x="463816" y="25755"/>
                  </a:lnTo>
                  <a:lnTo>
                    <a:pt x="463994" y="25755"/>
                  </a:lnTo>
                  <a:lnTo>
                    <a:pt x="465061" y="30848"/>
                  </a:lnTo>
                  <a:lnTo>
                    <a:pt x="466204" y="35140"/>
                  </a:lnTo>
                  <a:lnTo>
                    <a:pt x="474306" y="60591"/>
                  </a:lnTo>
                  <a:lnTo>
                    <a:pt x="481266" y="60591"/>
                  </a:lnTo>
                  <a:lnTo>
                    <a:pt x="495096" y="17373"/>
                  </a:lnTo>
                  <a:close/>
                </a:path>
                <a:path w="567689" h="61595">
                  <a:moveTo>
                    <a:pt x="536524" y="36703"/>
                  </a:moveTo>
                  <a:lnTo>
                    <a:pt x="536282" y="34747"/>
                  </a:lnTo>
                  <a:lnTo>
                    <a:pt x="535724" y="30187"/>
                  </a:lnTo>
                  <a:lnTo>
                    <a:pt x="532942" y="23571"/>
                  </a:lnTo>
                  <a:lnTo>
                    <a:pt x="531393" y="22085"/>
                  </a:lnTo>
                  <a:lnTo>
                    <a:pt x="529043" y="19862"/>
                  </a:lnTo>
                  <a:lnTo>
                    <a:pt x="529043" y="34747"/>
                  </a:lnTo>
                  <a:lnTo>
                    <a:pt x="506399" y="34747"/>
                  </a:lnTo>
                  <a:lnTo>
                    <a:pt x="507009" y="29311"/>
                  </a:lnTo>
                  <a:lnTo>
                    <a:pt x="510451" y="22085"/>
                  </a:lnTo>
                  <a:lnTo>
                    <a:pt x="527011" y="22085"/>
                  </a:lnTo>
                  <a:lnTo>
                    <a:pt x="528980" y="29311"/>
                  </a:lnTo>
                  <a:lnTo>
                    <a:pt x="529043" y="34747"/>
                  </a:lnTo>
                  <a:lnTo>
                    <a:pt x="529043" y="19862"/>
                  </a:lnTo>
                  <a:lnTo>
                    <a:pt x="527570" y="18453"/>
                  </a:lnTo>
                  <a:lnTo>
                    <a:pt x="518998" y="16383"/>
                  </a:lnTo>
                  <a:lnTo>
                    <a:pt x="510578" y="18199"/>
                  </a:lnTo>
                  <a:lnTo>
                    <a:pt x="504253" y="23152"/>
                  </a:lnTo>
                  <a:lnTo>
                    <a:pt x="500278" y="30568"/>
                  </a:lnTo>
                  <a:lnTo>
                    <a:pt x="499097" y="38404"/>
                  </a:lnTo>
                  <a:lnTo>
                    <a:pt x="498995" y="40360"/>
                  </a:lnTo>
                  <a:lnTo>
                    <a:pt x="500329" y="48641"/>
                  </a:lnTo>
                  <a:lnTo>
                    <a:pt x="504456" y="55549"/>
                  </a:lnTo>
                  <a:lnTo>
                    <a:pt x="511048" y="60020"/>
                  </a:lnTo>
                  <a:lnTo>
                    <a:pt x="519874" y="61595"/>
                  </a:lnTo>
                  <a:lnTo>
                    <a:pt x="526580" y="61595"/>
                  </a:lnTo>
                  <a:lnTo>
                    <a:pt x="531418" y="60083"/>
                  </a:lnTo>
                  <a:lnTo>
                    <a:pt x="534060" y="58826"/>
                  </a:lnTo>
                  <a:lnTo>
                    <a:pt x="533260" y="55435"/>
                  </a:lnTo>
                  <a:lnTo>
                    <a:pt x="532739" y="53200"/>
                  </a:lnTo>
                  <a:lnTo>
                    <a:pt x="529831" y="54457"/>
                  </a:lnTo>
                  <a:lnTo>
                    <a:pt x="526491" y="55435"/>
                  </a:lnTo>
                  <a:lnTo>
                    <a:pt x="513092" y="55435"/>
                  </a:lnTo>
                  <a:lnTo>
                    <a:pt x="506488" y="51041"/>
                  </a:lnTo>
                  <a:lnTo>
                    <a:pt x="506310" y="40360"/>
                  </a:lnTo>
                  <a:lnTo>
                    <a:pt x="536181" y="40360"/>
                  </a:lnTo>
                  <a:lnTo>
                    <a:pt x="536448" y="39471"/>
                  </a:lnTo>
                  <a:lnTo>
                    <a:pt x="536524" y="36703"/>
                  </a:lnTo>
                  <a:close/>
                </a:path>
                <a:path w="567689" h="61595">
                  <a:moveTo>
                    <a:pt x="567207" y="16751"/>
                  </a:moveTo>
                  <a:lnTo>
                    <a:pt x="566508" y="16459"/>
                  </a:lnTo>
                  <a:lnTo>
                    <a:pt x="565886" y="16370"/>
                  </a:lnTo>
                  <a:lnTo>
                    <a:pt x="559803" y="16370"/>
                  </a:lnTo>
                  <a:lnTo>
                    <a:pt x="555142" y="20027"/>
                  </a:lnTo>
                  <a:lnTo>
                    <a:pt x="553110" y="25920"/>
                  </a:lnTo>
                  <a:lnTo>
                    <a:pt x="552843" y="25920"/>
                  </a:lnTo>
                  <a:lnTo>
                    <a:pt x="552577" y="17373"/>
                  </a:lnTo>
                  <a:lnTo>
                    <a:pt x="545706" y="17373"/>
                  </a:lnTo>
                  <a:lnTo>
                    <a:pt x="545973" y="21475"/>
                  </a:lnTo>
                  <a:lnTo>
                    <a:pt x="546061" y="25768"/>
                  </a:lnTo>
                  <a:lnTo>
                    <a:pt x="546061" y="60591"/>
                  </a:lnTo>
                  <a:lnTo>
                    <a:pt x="553821" y="60591"/>
                  </a:lnTo>
                  <a:lnTo>
                    <a:pt x="553821" y="36283"/>
                  </a:lnTo>
                  <a:lnTo>
                    <a:pt x="553897" y="34950"/>
                  </a:lnTo>
                  <a:lnTo>
                    <a:pt x="554164" y="33870"/>
                  </a:lnTo>
                  <a:lnTo>
                    <a:pt x="555218" y="27978"/>
                  </a:lnTo>
                  <a:lnTo>
                    <a:pt x="559104" y="23774"/>
                  </a:lnTo>
                  <a:lnTo>
                    <a:pt x="565619" y="23774"/>
                  </a:lnTo>
                  <a:lnTo>
                    <a:pt x="566420" y="23863"/>
                  </a:lnTo>
                  <a:lnTo>
                    <a:pt x="567207" y="24041"/>
                  </a:lnTo>
                  <a:lnTo>
                    <a:pt x="567207" y="16751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01212" y="4397806"/>
              <a:ext cx="249974" cy="8302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057512" y="4547577"/>
              <a:ext cx="90170" cy="60325"/>
            </a:xfrm>
            <a:custGeom>
              <a:avLst/>
              <a:gdLst/>
              <a:ahLst/>
              <a:cxnLst/>
              <a:rect l="l" t="t" r="r" b="b"/>
              <a:pathLst>
                <a:path w="90169" h="60325">
                  <a:moveTo>
                    <a:pt x="35293" y="35052"/>
                  </a:moveTo>
                  <a:lnTo>
                    <a:pt x="29641" y="29768"/>
                  </a:lnTo>
                  <a:lnTo>
                    <a:pt x="22682" y="28448"/>
                  </a:lnTo>
                  <a:lnTo>
                    <a:pt x="22682" y="28270"/>
                  </a:lnTo>
                  <a:lnTo>
                    <a:pt x="29641" y="25717"/>
                  </a:lnTo>
                  <a:lnTo>
                    <a:pt x="33210" y="20713"/>
                  </a:lnTo>
                  <a:lnTo>
                    <a:pt x="33210" y="7797"/>
                  </a:lnTo>
                  <a:lnTo>
                    <a:pt x="28079" y="1104"/>
                  </a:lnTo>
                  <a:lnTo>
                    <a:pt x="10871" y="1104"/>
                  </a:lnTo>
                  <a:lnTo>
                    <a:pt x="5130" y="3314"/>
                  </a:lnTo>
                  <a:lnTo>
                    <a:pt x="2171" y="5511"/>
                  </a:lnTo>
                  <a:lnTo>
                    <a:pt x="4178" y="11137"/>
                  </a:lnTo>
                  <a:lnTo>
                    <a:pt x="6604" y="9385"/>
                  </a:lnTo>
                  <a:lnTo>
                    <a:pt x="10947" y="7366"/>
                  </a:lnTo>
                  <a:lnTo>
                    <a:pt x="22517" y="7366"/>
                  </a:lnTo>
                  <a:lnTo>
                    <a:pt x="25387" y="11404"/>
                  </a:lnTo>
                  <a:lnTo>
                    <a:pt x="25387" y="22733"/>
                  </a:lnTo>
                  <a:lnTo>
                    <a:pt x="18338" y="25628"/>
                  </a:lnTo>
                  <a:lnTo>
                    <a:pt x="8521" y="25628"/>
                  </a:lnTo>
                  <a:lnTo>
                    <a:pt x="8521" y="31445"/>
                  </a:lnTo>
                  <a:lnTo>
                    <a:pt x="20167" y="31445"/>
                  </a:lnTo>
                  <a:lnTo>
                    <a:pt x="27292" y="34886"/>
                  </a:lnTo>
                  <a:lnTo>
                    <a:pt x="27470" y="47663"/>
                  </a:lnTo>
                  <a:lnTo>
                    <a:pt x="24422" y="54013"/>
                  </a:lnTo>
                  <a:lnTo>
                    <a:pt x="9220" y="54013"/>
                  </a:lnTo>
                  <a:lnTo>
                    <a:pt x="4254" y="51803"/>
                  </a:lnTo>
                  <a:lnTo>
                    <a:pt x="2082" y="50393"/>
                  </a:lnTo>
                  <a:lnTo>
                    <a:pt x="0" y="56299"/>
                  </a:lnTo>
                  <a:lnTo>
                    <a:pt x="2781" y="58331"/>
                  </a:lnTo>
                  <a:lnTo>
                    <a:pt x="8343" y="60261"/>
                  </a:lnTo>
                  <a:lnTo>
                    <a:pt x="14693" y="60261"/>
                  </a:lnTo>
                  <a:lnTo>
                    <a:pt x="23596" y="58864"/>
                  </a:lnTo>
                  <a:lnTo>
                    <a:pt x="30035" y="55105"/>
                  </a:lnTo>
                  <a:lnTo>
                    <a:pt x="33959" y="49631"/>
                  </a:lnTo>
                  <a:lnTo>
                    <a:pt x="35293" y="43078"/>
                  </a:lnTo>
                  <a:lnTo>
                    <a:pt x="35293" y="35052"/>
                  </a:lnTo>
                  <a:close/>
                </a:path>
                <a:path w="90169" h="60325">
                  <a:moveTo>
                    <a:pt x="89649" y="0"/>
                  </a:moveTo>
                  <a:lnTo>
                    <a:pt x="81559" y="0"/>
                  </a:lnTo>
                  <a:lnTo>
                    <a:pt x="69049" y="37020"/>
                  </a:lnTo>
                  <a:lnTo>
                    <a:pt x="66611" y="44488"/>
                  </a:lnTo>
                  <a:lnTo>
                    <a:pt x="64960" y="51346"/>
                  </a:lnTo>
                  <a:lnTo>
                    <a:pt x="64782" y="51346"/>
                  </a:lnTo>
                  <a:lnTo>
                    <a:pt x="63220" y="44488"/>
                  </a:lnTo>
                  <a:lnTo>
                    <a:pt x="49403" y="0"/>
                  </a:lnTo>
                  <a:lnTo>
                    <a:pt x="41148" y="0"/>
                  </a:lnTo>
                  <a:lnTo>
                    <a:pt x="60439" y="59270"/>
                  </a:lnTo>
                  <a:lnTo>
                    <a:pt x="68694" y="59270"/>
                  </a:lnTo>
                  <a:lnTo>
                    <a:pt x="89649" y="0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66224" y="4547571"/>
              <a:ext cx="339610" cy="7868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57613" y="4692860"/>
              <a:ext cx="253796" cy="7917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42374" y="870991"/>
              <a:ext cx="1563077" cy="322719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53308" y="3114426"/>
              <a:ext cx="578129" cy="380795"/>
            </a:xfrm>
            <a:prstGeom prst="rect">
              <a:avLst/>
            </a:prstGeom>
          </p:spPr>
        </p:pic>
      </p:grp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58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0481" y="4916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59247" y="4916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8208" y="4779017"/>
            <a:ext cx="530861" cy="357753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28" name="object 2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2516555" y="688289"/>
            <a:ext cx="461009" cy="143510"/>
            <a:chOff x="2516555" y="688289"/>
            <a:chExt cx="461009" cy="143510"/>
          </a:xfrm>
        </p:grpSpPr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6555" y="694398"/>
              <a:ext cx="84645" cy="13604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3045" y="730847"/>
              <a:ext cx="133730" cy="10071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82722" y="730847"/>
              <a:ext cx="82461" cy="984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86735" y="688289"/>
              <a:ext cx="90601" cy="143268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3059048" y="694398"/>
            <a:ext cx="976630" cy="137160"/>
            <a:chOff x="3059048" y="694398"/>
            <a:chExt cx="976630" cy="137160"/>
          </a:xfrm>
        </p:grpSpPr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81857" y="730847"/>
              <a:ext cx="76504" cy="10071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59048" y="695515"/>
              <a:ext cx="100749" cy="13380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84308" y="730847"/>
              <a:ext cx="138099" cy="9847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43947" y="730834"/>
              <a:ext cx="84848" cy="10071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554272" y="736600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07917" y="694398"/>
              <a:ext cx="169100" cy="1371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2964" y="705459"/>
              <a:ext cx="232181" cy="126098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02150" y="693280"/>
            <a:ext cx="113652" cy="138264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4276890" y="688276"/>
            <a:ext cx="376555" cy="143510"/>
            <a:chOff x="4276890" y="688276"/>
            <a:chExt cx="376555" cy="143510"/>
          </a:xfrm>
        </p:grpSpPr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76890" y="693293"/>
              <a:ext cx="81076" cy="13825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80814" y="688276"/>
              <a:ext cx="81661" cy="14104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488789" y="695236"/>
              <a:ext cx="22225" cy="134620"/>
            </a:xfrm>
            <a:custGeom>
              <a:avLst/>
              <a:gdLst/>
              <a:ahLst/>
              <a:cxnLst/>
              <a:rect l="l" t="t" r="r" b="b"/>
              <a:pathLst>
                <a:path w="22225" h="134619">
                  <a:moveTo>
                    <a:pt x="19469" y="37833"/>
                  </a:moveTo>
                  <a:lnTo>
                    <a:pt x="2184" y="37833"/>
                  </a:lnTo>
                  <a:lnTo>
                    <a:pt x="2184" y="134086"/>
                  </a:lnTo>
                  <a:lnTo>
                    <a:pt x="19469" y="134086"/>
                  </a:lnTo>
                  <a:lnTo>
                    <a:pt x="19469" y="37833"/>
                  </a:lnTo>
                  <a:close/>
                </a:path>
                <a:path w="22225" h="134619">
                  <a:moveTo>
                    <a:pt x="17487" y="0"/>
                  </a:moveTo>
                  <a:lnTo>
                    <a:pt x="4572" y="0"/>
                  </a:lnTo>
                  <a:lnTo>
                    <a:pt x="0" y="4965"/>
                  </a:lnTo>
                  <a:lnTo>
                    <a:pt x="0" y="16891"/>
                  </a:lnTo>
                  <a:lnTo>
                    <a:pt x="4178" y="21666"/>
                  </a:lnTo>
                  <a:lnTo>
                    <a:pt x="17487" y="21666"/>
                  </a:lnTo>
                  <a:lnTo>
                    <a:pt x="21856" y="16891"/>
                  </a:lnTo>
                  <a:lnTo>
                    <a:pt x="21666" y="10934"/>
                  </a:lnTo>
                  <a:lnTo>
                    <a:pt x="21666" y="4775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36440" y="705459"/>
              <a:ext cx="116839" cy="126098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4726089" y="694118"/>
            <a:ext cx="461009" cy="137160"/>
            <a:chOff x="4726089" y="694118"/>
            <a:chExt cx="461009" cy="137160"/>
          </a:xfrm>
        </p:grpSpPr>
        <p:sp>
          <p:nvSpPr>
            <p:cNvPr id="63" name="object 63"/>
            <p:cNvSpPr/>
            <p:nvPr/>
          </p:nvSpPr>
          <p:spPr>
            <a:xfrm>
              <a:off x="4726089" y="695515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73650" y="695515"/>
              <a:ext cx="100749" cy="13380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04409" y="694398"/>
              <a:ext cx="110083" cy="13604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036819" y="695515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76634" y="694118"/>
              <a:ext cx="109893" cy="136601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1583156" y="962534"/>
            <a:ext cx="5228590" cy="4213860"/>
            <a:chOff x="1583156" y="962534"/>
            <a:chExt cx="5228590" cy="4213860"/>
          </a:xfrm>
        </p:grpSpPr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53025" y="962534"/>
              <a:ext cx="1858721" cy="345046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164190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97718" y="3942575"/>
              <a:ext cx="1212545" cy="1233685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201490" y="414569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01033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358375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90747" y="3942575"/>
              <a:ext cx="1212557" cy="123368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394722" y="414569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395218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54858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88006" y="3942575"/>
              <a:ext cx="1212557" cy="123368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591993" y="414569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591701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50199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83156" y="3942575"/>
              <a:ext cx="1212557" cy="123368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86572" y="4145698"/>
              <a:ext cx="681951" cy="70384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26219" y="4256392"/>
              <a:ext cx="191795" cy="6432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68930" y="4693592"/>
              <a:ext cx="122910" cy="8301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22460" y="4693589"/>
              <a:ext cx="151409" cy="6433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58743" y="4256392"/>
              <a:ext cx="329882" cy="6433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49586" y="4404423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19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48" y="17856"/>
                  </a:moveTo>
                  <a:lnTo>
                    <a:pt x="46177" y="17856"/>
                  </a:lnTo>
                  <a:lnTo>
                    <a:pt x="46177" y="61074"/>
                  </a:lnTo>
                  <a:lnTo>
                    <a:pt x="53848" y="61074"/>
                  </a:lnTo>
                  <a:lnTo>
                    <a:pt x="53848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13" y="3009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70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39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514166" y="4644415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63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56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71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387" y="33578"/>
                  </a:moveTo>
                  <a:lnTo>
                    <a:pt x="108178" y="33578"/>
                  </a:lnTo>
                  <a:lnTo>
                    <a:pt x="108178" y="39293"/>
                  </a:lnTo>
                  <a:lnTo>
                    <a:pt x="129387" y="39293"/>
                  </a:lnTo>
                  <a:lnTo>
                    <a:pt x="129387" y="33578"/>
                  </a:lnTo>
                  <a:close/>
                </a:path>
                <a:path w="445770" h="154939">
                  <a:moveTo>
                    <a:pt x="129565" y="147231"/>
                  </a:moveTo>
                  <a:lnTo>
                    <a:pt x="104533" y="147231"/>
                  </a:lnTo>
                  <a:lnTo>
                    <a:pt x="104533" y="94386"/>
                  </a:lnTo>
                  <a:lnTo>
                    <a:pt x="96888" y="94386"/>
                  </a:lnTo>
                  <a:lnTo>
                    <a:pt x="96888" y="153657"/>
                  </a:lnTo>
                  <a:lnTo>
                    <a:pt x="129565" y="153657"/>
                  </a:lnTo>
                  <a:lnTo>
                    <a:pt x="129565" y="147231"/>
                  </a:lnTo>
                  <a:close/>
                </a:path>
                <a:path w="445770" h="154939">
                  <a:moveTo>
                    <a:pt x="151472" y="126987"/>
                  </a:moveTo>
                  <a:lnTo>
                    <a:pt x="130263" y="126987"/>
                  </a:lnTo>
                  <a:lnTo>
                    <a:pt x="130263" y="132702"/>
                  </a:lnTo>
                  <a:lnTo>
                    <a:pt x="151472" y="132702"/>
                  </a:lnTo>
                  <a:lnTo>
                    <a:pt x="151472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48"/>
                  </a:moveTo>
                  <a:lnTo>
                    <a:pt x="193167" y="977"/>
                  </a:lnTo>
                  <a:lnTo>
                    <a:pt x="183527" y="977"/>
                  </a:lnTo>
                  <a:lnTo>
                    <a:pt x="170395" y="37109"/>
                  </a:lnTo>
                  <a:lnTo>
                    <a:pt x="168313" y="44043"/>
                  </a:lnTo>
                  <a:lnTo>
                    <a:pt x="166916" y="50025"/>
                  </a:lnTo>
                  <a:lnTo>
                    <a:pt x="166573" y="50025"/>
                  </a:lnTo>
                  <a:lnTo>
                    <a:pt x="165100" y="43865"/>
                  </a:lnTo>
                  <a:lnTo>
                    <a:pt x="163182" y="36931"/>
                  </a:lnTo>
                  <a:lnTo>
                    <a:pt x="160756" y="29718"/>
                  </a:lnTo>
                  <a:lnTo>
                    <a:pt x="150749" y="977"/>
                  </a:lnTo>
                  <a:lnTo>
                    <a:pt x="141109" y="977"/>
                  </a:lnTo>
                  <a:lnTo>
                    <a:pt x="137020" y="60248"/>
                  </a:lnTo>
                  <a:lnTo>
                    <a:pt x="144233" y="60248"/>
                  </a:lnTo>
                  <a:lnTo>
                    <a:pt x="146151" y="28003"/>
                  </a:lnTo>
                  <a:lnTo>
                    <a:pt x="146926" y="8724"/>
                  </a:lnTo>
                  <a:lnTo>
                    <a:pt x="147104" y="8724"/>
                  </a:lnTo>
                  <a:lnTo>
                    <a:pt x="148755" y="15671"/>
                  </a:lnTo>
                  <a:lnTo>
                    <a:pt x="151015" y="23317"/>
                  </a:lnTo>
                  <a:lnTo>
                    <a:pt x="153885" y="31673"/>
                  </a:lnTo>
                  <a:lnTo>
                    <a:pt x="163182" y="59880"/>
                  </a:lnTo>
                  <a:lnTo>
                    <a:pt x="169176" y="59880"/>
                  </a:lnTo>
                  <a:lnTo>
                    <a:pt x="182130" y="23571"/>
                  </a:lnTo>
                  <a:lnTo>
                    <a:pt x="184823" y="15582"/>
                  </a:lnTo>
                  <a:lnTo>
                    <a:pt x="186829" y="8724"/>
                  </a:lnTo>
                  <a:lnTo>
                    <a:pt x="187083" y="8724"/>
                  </a:lnTo>
                  <a:lnTo>
                    <a:pt x="187121" y="14630"/>
                  </a:lnTo>
                  <a:lnTo>
                    <a:pt x="187655" y="27800"/>
                  </a:lnTo>
                  <a:lnTo>
                    <a:pt x="189344" y="60248"/>
                  </a:lnTo>
                  <a:lnTo>
                    <a:pt x="196824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62" y="153657"/>
                  </a:moveTo>
                  <a:lnTo>
                    <a:pt x="227812" y="123228"/>
                  </a:lnTo>
                  <a:lnTo>
                    <a:pt x="245630" y="94386"/>
                  </a:lnTo>
                  <a:lnTo>
                    <a:pt x="236931" y="94386"/>
                  </a:lnTo>
                  <a:lnTo>
                    <a:pt x="225285" y="114782"/>
                  </a:lnTo>
                  <a:lnTo>
                    <a:pt x="223634" y="118389"/>
                  </a:lnTo>
                  <a:lnTo>
                    <a:pt x="223456" y="118389"/>
                  </a:lnTo>
                  <a:lnTo>
                    <a:pt x="220154" y="112153"/>
                  </a:lnTo>
                  <a:lnTo>
                    <a:pt x="210159" y="94386"/>
                  </a:lnTo>
                  <a:lnTo>
                    <a:pt x="201472" y="94386"/>
                  </a:lnTo>
                  <a:lnTo>
                    <a:pt x="218681" y="123672"/>
                  </a:lnTo>
                  <a:lnTo>
                    <a:pt x="200774" y="153657"/>
                  </a:lnTo>
                  <a:lnTo>
                    <a:pt x="209473" y="153657"/>
                  </a:lnTo>
                  <a:lnTo>
                    <a:pt x="216509" y="140639"/>
                  </a:lnTo>
                  <a:lnTo>
                    <a:pt x="219544" y="135458"/>
                  </a:lnTo>
                  <a:lnTo>
                    <a:pt x="221195" y="132372"/>
                  </a:lnTo>
                  <a:lnTo>
                    <a:pt x="222859" y="128854"/>
                  </a:lnTo>
                  <a:lnTo>
                    <a:pt x="223024" y="128854"/>
                  </a:lnTo>
                  <a:lnTo>
                    <a:pt x="226682" y="135623"/>
                  </a:lnTo>
                  <a:lnTo>
                    <a:pt x="229806" y="140639"/>
                  </a:lnTo>
                  <a:lnTo>
                    <a:pt x="237286" y="153657"/>
                  </a:lnTo>
                  <a:lnTo>
                    <a:pt x="246062" y="153657"/>
                  </a:lnTo>
                  <a:close/>
                </a:path>
                <a:path w="445770" h="154939">
                  <a:moveTo>
                    <a:pt x="267919" y="53822"/>
                  </a:moveTo>
                  <a:lnTo>
                    <a:pt x="242887" y="53822"/>
                  </a:lnTo>
                  <a:lnTo>
                    <a:pt x="242887" y="977"/>
                  </a:lnTo>
                  <a:lnTo>
                    <a:pt x="235242" y="977"/>
                  </a:lnTo>
                  <a:lnTo>
                    <a:pt x="235242" y="60248"/>
                  </a:lnTo>
                  <a:lnTo>
                    <a:pt x="267919" y="60248"/>
                  </a:lnTo>
                  <a:lnTo>
                    <a:pt x="267919" y="53822"/>
                  </a:lnTo>
                  <a:close/>
                </a:path>
                <a:path w="445770" h="154939">
                  <a:moveTo>
                    <a:pt x="287451" y="147231"/>
                  </a:moveTo>
                  <a:lnTo>
                    <a:pt x="262420" y="147231"/>
                  </a:lnTo>
                  <a:lnTo>
                    <a:pt x="262420" y="94386"/>
                  </a:lnTo>
                  <a:lnTo>
                    <a:pt x="254774" y="94386"/>
                  </a:lnTo>
                  <a:lnTo>
                    <a:pt x="254774" y="153657"/>
                  </a:lnTo>
                  <a:lnTo>
                    <a:pt x="287451" y="153657"/>
                  </a:lnTo>
                  <a:lnTo>
                    <a:pt x="287451" y="147231"/>
                  </a:lnTo>
                  <a:close/>
                </a:path>
                <a:path w="445770" h="154939">
                  <a:moveTo>
                    <a:pt x="289826" y="33578"/>
                  </a:moveTo>
                  <a:lnTo>
                    <a:pt x="268617" y="33578"/>
                  </a:lnTo>
                  <a:lnTo>
                    <a:pt x="268617" y="39293"/>
                  </a:lnTo>
                  <a:lnTo>
                    <a:pt x="289826" y="39293"/>
                  </a:lnTo>
                  <a:lnTo>
                    <a:pt x="289826" y="33578"/>
                  </a:lnTo>
                  <a:close/>
                </a:path>
                <a:path w="445770" h="154939">
                  <a:moveTo>
                    <a:pt x="309359" y="126987"/>
                  </a:moveTo>
                  <a:lnTo>
                    <a:pt x="288150" y="126987"/>
                  </a:lnTo>
                  <a:lnTo>
                    <a:pt x="288150" y="132702"/>
                  </a:lnTo>
                  <a:lnTo>
                    <a:pt x="309359" y="132702"/>
                  </a:lnTo>
                  <a:lnTo>
                    <a:pt x="309359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67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69"/>
                  </a:lnTo>
                  <a:lnTo>
                    <a:pt x="339763" y="96469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69"/>
                  </a:lnTo>
                  <a:lnTo>
                    <a:pt x="338455" y="96469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48" y="153657"/>
                  </a:moveTo>
                  <a:lnTo>
                    <a:pt x="385699" y="123228"/>
                  </a:lnTo>
                  <a:lnTo>
                    <a:pt x="403517" y="94386"/>
                  </a:lnTo>
                  <a:lnTo>
                    <a:pt x="394817" y="94386"/>
                  </a:lnTo>
                  <a:lnTo>
                    <a:pt x="383171" y="114782"/>
                  </a:lnTo>
                  <a:lnTo>
                    <a:pt x="381520" y="118389"/>
                  </a:lnTo>
                  <a:lnTo>
                    <a:pt x="381342" y="118389"/>
                  </a:lnTo>
                  <a:lnTo>
                    <a:pt x="378040" y="112153"/>
                  </a:lnTo>
                  <a:lnTo>
                    <a:pt x="368046" y="94386"/>
                  </a:lnTo>
                  <a:lnTo>
                    <a:pt x="359359" y="94386"/>
                  </a:lnTo>
                  <a:lnTo>
                    <a:pt x="376567" y="123672"/>
                  </a:lnTo>
                  <a:lnTo>
                    <a:pt x="358660" y="153657"/>
                  </a:lnTo>
                  <a:lnTo>
                    <a:pt x="367360" y="153657"/>
                  </a:lnTo>
                  <a:lnTo>
                    <a:pt x="374396" y="140639"/>
                  </a:lnTo>
                  <a:lnTo>
                    <a:pt x="377444" y="135458"/>
                  </a:lnTo>
                  <a:lnTo>
                    <a:pt x="379082" y="132372"/>
                  </a:lnTo>
                  <a:lnTo>
                    <a:pt x="380746" y="128854"/>
                  </a:lnTo>
                  <a:lnTo>
                    <a:pt x="380911" y="128854"/>
                  </a:lnTo>
                  <a:lnTo>
                    <a:pt x="384568" y="135623"/>
                  </a:lnTo>
                  <a:lnTo>
                    <a:pt x="387692" y="140639"/>
                  </a:lnTo>
                  <a:lnTo>
                    <a:pt x="395173" y="153657"/>
                  </a:lnTo>
                  <a:lnTo>
                    <a:pt x="403948" y="153657"/>
                  </a:lnTo>
                  <a:close/>
                </a:path>
                <a:path w="445770" h="154939">
                  <a:moveTo>
                    <a:pt x="445325" y="147231"/>
                  </a:moveTo>
                  <a:lnTo>
                    <a:pt x="420293" y="147231"/>
                  </a:lnTo>
                  <a:lnTo>
                    <a:pt x="420293" y="94386"/>
                  </a:lnTo>
                  <a:lnTo>
                    <a:pt x="412648" y="94386"/>
                  </a:lnTo>
                  <a:lnTo>
                    <a:pt x="412648" y="153657"/>
                  </a:lnTo>
                  <a:lnTo>
                    <a:pt x="445325" y="153657"/>
                  </a:lnTo>
                  <a:lnTo>
                    <a:pt x="445325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40085" y="4256392"/>
              <a:ext cx="211543" cy="6433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73752" y="4259643"/>
              <a:ext cx="172986" cy="7976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410888" y="4695850"/>
              <a:ext cx="262255" cy="62230"/>
            </a:xfrm>
            <a:custGeom>
              <a:avLst/>
              <a:gdLst/>
              <a:ahLst/>
              <a:cxnLst/>
              <a:rect l="l" t="t" r="r" b="b"/>
              <a:pathLst>
                <a:path w="262254" h="62229">
                  <a:moveTo>
                    <a:pt x="36652" y="12738"/>
                  </a:moveTo>
                  <a:lnTo>
                    <a:pt x="34632" y="8356"/>
                  </a:lnTo>
                  <a:lnTo>
                    <a:pt x="32766" y="6667"/>
                  </a:lnTo>
                  <a:lnTo>
                    <a:pt x="28994" y="3263"/>
                  </a:lnTo>
                  <a:lnTo>
                    <a:pt x="28994" y="10591"/>
                  </a:lnTo>
                  <a:lnTo>
                    <a:pt x="28994" y="26835"/>
                  </a:lnTo>
                  <a:lnTo>
                    <a:pt x="23355" y="31483"/>
                  </a:lnTo>
                  <a:lnTo>
                    <a:pt x="11544" y="31483"/>
                  </a:lnTo>
                  <a:lnTo>
                    <a:pt x="8991" y="31305"/>
                  </a:lnTo>
                  <a:lnTo>
                    <a:pt x="7759" y="30949"/>
                  </a:lnTo>
                  <a:lnTo>
                    <a:pt x="7759" y="7200"/>
                  </a:lnTo>
                  <a:lnTo>
                    <a:pt x="9080" y="6934"/>
                  </a:lnTo>
                  <a:lnTo>
                    <a:pt x="11544" y="6667"/>
                  </a:lnTo>
                  <a:lnTo>
                    <a:pt x="23444" y="6667"/>
                  </a:lnTo>
                  <a:lnTo>
                    <a:pt x="28994" y="10591"/>
                  </a:lnTo>
                  <a:lnTo>
                    <a:pt x="28994" y="3263"/>
                  </a:lnTo>
                  <a:lnTo>
                    <a:pt x="27927" y="2286"/>
                  </a:lnTo>
                  <a:lnTo>
                    <a:pt x="22377" y="508"/>
                  </a:lnTo>
                  <a:lnTo>
                    <a:pt x="8724" y="508"/>
                  </a:lnTo>
                  <a:lnTo>
                    <a:pt x="3695" y="1041"/>
                  </a:lnTo>
                  <a:lnTo>
                    <a:pt x="0" y="1663"/>
                  </a:lnTo>
                  <a:lnTo>
                    <a:pt x="0" y="61087"/>
                  </a:lnTo>
                  <a:lnTo>
                    <a:pt x="7759" y="61087"/>
                  </a:lnTo>
                  <a:lnTo>
                    <a:pt x="7759" y="37287"/>
                  </a:lnTo>
                  <a:lnTo>
                    <a:pt x="9347" y="37553"/>
                  </a:lnTo>
                  <a:lnTo>
                    <a:pt x="11633" y="37731"/>
                  </a:lnTo>
                  <a:lnTo>
                    <a:pt x="21412" y="37731"/>
                  </a:lnTo>
                  <a:lnTo>
                    <a:pt x="22771" y="37287"/>
                  </a:lnTo>
                  <a:lnTo>
                    <a:pt x="28016" y="35585"/>
                  </a:lnTo>
                  <a:lnTo>
                    <a:pt x="31737" y="31483"/>
                  </a:lnTo>
                  <a:lnTo>
                    <a:pt x="35064" y="28003"/>
                  </a:lnTo>
                  <a:lnTo>
                    <a:pt x="36652" y="23710"/>
                  </a:lnTo>
                  <a:lnTo>
                    <a:pt x="36652" y="12738"/>
                  </a:lnTo>
                  <a:close/>
                </a:path>
                <a:path w="262254" h="62229">
                  <a:moveTo>
                    <a:pt x="97726" y="30949"/>
                  </a:moveTo>
                  <a:lnTo>
                    <a:pt x="95948" y="18783"/>
                  </a:lnTo>
                  <a:lnTo>
                    <a:pt x="90805" y="8953"/>
                  </a:lnTo>
                  <a:lnTo>
                    <a:pt x="89585" y="8001"/>
                  </a:lnTo>
                  <a:lnTo>
                    <a:pt x="89585" y="30949"/>
                  </a:lnTo>
                  <a:lnTo>
                    <a:pt x="89573" y="31394"/>
                  </a:lnTo>
                  <a:lnTo>
                    <a:pt x="88392" y="40513"/>
                  </a:lnTo>
                  <a:lnTo>
                    <a:pt x="84785" y="48348"/>
                  </a:lnTo>
                  <a:lnTo>
                    <a:pt x="78828" y="53746"/>
                  </a:lnTo>
                  <a:lnTo>
                    <a:pt x="70586" y="55740"/>
                  </a:lnTo>
                  <a:lnTo>
                    <a:pt x="62509" y="53822"/>
                  </a:lnTo>
                  <a:lnTo>
                    <a:pt x="56527" y="48552"/>
                  </a:lnTo>
                  <a:lnTo>
                    <a:pt x="52819" y="40728"/>
                  </a:lnTo>
                  <a:lnTo>
                    <a:pt x="51574" y="31394"/>
                  </a:lnTo>
                  <a:lnTo>
                    <a:pt x="51562" y="30949"/>
                  </a:lnTo>
                  <a:lnTo>
                    <a:pt x="52793" y="21577"/>
                  </a:lnTo>
                  <a:lnTo>
                    <a:pt x="56476" y="13677"/>
                  </a:lnTo>
                  <a:lnTo>
                    <a:pt x="62471" y="8305"/>
                  </a:lnTo>
                  <a:lnTo>
                    <a:pt x="70675" y="6324"/>
                  </a:lnTo>
                  <a:lnTo>
                    <a:pt x="79121" y="8470"/>
                  </a:lnTo>
                  <a:lnTo>
                    <a:pt x="85026" y="14122"/>
                  </a:lnTo>
                  <a:lnTo>
                    <a:pt x="88480" y="22072"/>
                  </a:lnTo>
                  <a:lnTo>
                    <a:pt x="89585" y="30949"/>
                  </a:lnTo>
                  <a:lnTo>
                    <a:pt x="89585" y="8001"/>
                  </a:lnTo>
                  <a:lnTo>
                    <a:pt x="87464" y="6324"/>
                  </a:lnTo>
                  <a:lnTo>
                    <a:pt x="82473" y="2400"/>
                  </a:lnTo>
                  <a:lnTo>
                    <a:pt x="71196" y="0"/>
                  </a:lnTo>
                  <a:lnTo>
                    <a:pt x="59944" y="2311"/>
                  </a:lnTo>
                  <a:lnTo>
                    <a:pt x="51168" y="8775"/>
                  </a:lnTo>
                  <a:lnTo>
                    <a:pt x="45478" y="18707"/>
                  </a:lnTo>
                  <a:lnTo>
                    <a:pt x="43446" y="31394"/>
                  </a:lnTo>
                  <a:lnTo>
                    <a:pt x="45339" y="43764"/>
                  </a:lnTo>
                  <a:lnTo>
                    <a:pt x="50736" y="53467"/>
                  </a:lnTo>
                  <a:lnTo>
                    <a:pt x="59156" y="59817"/>
                  </a:lnTo>
                  <a:lnTo>
                    <a:pt x="70142" y="62077"/>
                  </a:lnTo>
                  <a:lnTo>
                    <a:pt x="80759" y="60032"/>
                  </a:lnTo>
                  <a:lnTo>
                    <a:pt x="87007" y="55740"/>
                  </a:lnTo>
                  <a:lnTo>
                    <a:pt x="89547" y="54013"/>
                  </a:lnTo>
                  <a:lnTo>
                    <a:pt x="95516" y="44246"/>
                  </a:lnTo>
                  <a:lnTo>
                    <a:pt x="97726" y="30949"/>
                  </a:lnTo>
                  <a:close/>
                </a:path>
                <a:path w="262254" h="62229">
                  <a:moveTo>
                    <a:pt x="144233" y="12738"/>
                  </a:moveTo>
                  <a:lnTo>
                    <a:pt x="142214" y="8356"/>
                  </a:lnTo>
                  <a:lnTo>
                    <a:pt x="140347" y="6667"/>
                  </a:lnTo>
                  <a:lnTo>
                    <a:pt x="136575" y="3263"/>
                  </a:lnTo>
                  <a:lnTo>
                    <a:pt x="136575" y="10591"/>
                  </a:lnTo>
                  <a:lnTo>
                    <a:pt x="136575" y="26835"/>
                  </a:lnTo>
                  <a:lnTo>
                    <a:pt x="130937" y="31483"/>
                  </a:lnTo>
                  <a:lnTo>
                    <a:pt x="119126" y="31483"/>
                  </a:lnTo>
                  <a:lnTo>
                    <a:pt x="116573" y="31305"/>
                  </a:lnTo>
                  <a:lnTo>
                    <a:pt x="115341" y="30949"/>
                  </a:lnTo>
                  <a:lnTo>
                    <a:pt x="115341" y="7200"/>
                  </a:lnTo>
                  <a:lnTo>
                    <a:pt x="116662" y="6934"/>
                  </a:lnTo>
                  <a:lnTo>
                    <a:pt x="119126" y="6667"/>
                  </a:lnTo>
                  <a:lnTo>
                    <a:pt x="131025" y="6667"/>
                  </a:lnTo>
                  <a:lnTo>
                    <a:pt x="136575" y="10591"/>
                  </a:lnTo>
                  <a:lnTo>
                    <a:pt x="136575" y="3263"/>
                  </a:lnTo>
                  <a:lnTo>
                    <a:pt x="135509" y="2286"/>
                  </a:lnTo>
                  <a:lnTo>
                    <a:pt x="129959" y="508"/>
                  </a:lnTo>
                  <a:lnTo>
                    <a:pt x="116306" y="508"/>
                  </a:lnTo>
                  <a:lnTo>
                    <a:pt x="111277" y="1041"/>
                  </a:lnTo>
                  <a:lnTo>
                    <a:pt x="107581" y="1663"/>
                  </a:lnTo>
                  <a:lnTo>
                    <a:pt x="107581" y="61087"/>
                  </a:lnTo>
                  <a:lnTo>
                    <a:pt x="115341" y="61087"/>
                  </a:lnTo>
                  <a:lnTo>
                    <a:pt x="115341" y="37287"/>
                  </a:lnTo>
                  <a:lnTo>
                    <a:pt x="116916" y="37553"/>
                  </a:lnTo>
                  <a:lnTo>
                    <a:pt x="119214" y="37731"/>
                  </a:lnTo>
                  <a:lnTo>
                    <a:pt x="128993" y="37731"/>
                  </a:lnTo>
                  <a:lnTo>
                    <a:pt x="130352" y="37287"/>
                  </a:lnTo>
                  <a:lnTo>
                    <a:pt x="135597" y="35585"/>
                  </a:lnTo>
                  <a:lnTo>
                    <a:pt x="139319" y="31483"/>
                  </a:lnTo>
                  <a:lnTo>
                    <a:pt x="142646" y="28003"/>
                  </a:lnTo>
                  <a:lnTo>
                    <a:pt x="144233" y="23710"/>
                  </a:lnTo>
                  <a:lnTo>
                    <a:pt x="144233" y="12738"/>
                  </a:lnTo>
                  <a:close/>
                </a:path>
                <a:path w="262254" h="62229">
                  <a:moveTo>
                    <a:pt x="187591" y="54571"/>
                  </a:moveTo>
                  <a:lnTo>
                    <a:pt x="162217" y="54571"/>
                  </a:lnTo>
                  <a:lnTo>
                    <a:pt x="162217" y="1003"/>
                  </a:lnTo>
                  <a:lnTo>
                    <a:pt x="154457" y="1003"/>
                  </a:lnTo>
                  <a:lnTo>
                    <a:pt x="154457" y="61087"/>
                  </a:lnTo>
                  <a:lnTo>
                    <a:pt x="187591" y="61087"/>
                  </a:lnTo>
                  <a:lnTo>
                    <a:pt x="187591" y="54571"/>
                  </a:lnTo>
                  <a:close/>
                </a:path>
                <a:path w="262254" h="62229">
                  <a:moveTo>
                    <a:pt x="203784" y="990"/>
                  </a:moveTo>
                  <a:lnTo>
                    <a:pt x="196024" y="990"/>
                  </a:lnTo>
                  <a:lnTo>
                    <a:pt x="196024" y="61074"/>
                  </a:lnTo>
                  <a:lnTo>
                    <a:pt x="203784" y="61074"/>
                  </a:lnTo>
                  <a:lnTo>
                    <a:pt x="203784" y="990"/>
                  </a:lnTo>
                  <a:close/>
                </a:path>
                <a:path w="262254" h="62229">
                  <a:moveTo>
                    <a:pt x="261797" y="1003"/>
                  </a:moveTo>
                  <a:lnTo>
                    <a:pt x="254571" y="1003"/>
                  </a:lnTo>
                  <a:lnTo>
                    <a:pt x="254571" y="35496"/>
                  </a:lnTo>
                  <a:lnTo>
                    <a:pt x="254749" y="42811"/>
                  </a:lnTo>
                  <a:lnTo>
                    <a:pt x="255447" y="50825"/>
                  </a:lnTo>
                  <a:lnTo>
                    <a:pt x="255270" y="51003"/>
                  </a:lnTo>
                  <a:lnTo>
                    <a:pt x="252361" y="44767"/>
                  </a:lnTo>
                  <a:lnTo>
                    <a:pt x="248932" y="38442"/>
                  </a:lnTo>
                  <a:lnTo>
                    <a:pt x="244614" y="31394"/>
                  </a:lnTo>
                  <a:lnTo>
                    <a:pt x="225577" y="1003"/>
                  </a:lnTo>
                  <a:lnTo>
                    <a:pt x="217119" y="1003"/>
                  </a:lnTo>
                  <a:lnTo>
                    <a:pt x="217119" y="61087"/>
                  </a:lnTo>
                  <a:lnTo>
                    <a:pt x="224434" y="61087"/>
                  </a:lnTo>
                  <a:lnTo>
                    <a:pt x="224434" y="25438"/>
                  </a:lnTo>
                  <a:lnTo>
                    <a:pt x="224256" y="18211"/>
                  </a:lnTo>
                  <a:lnTo>
                    <a:pt x="223812" y="10642"/>
                  </a:lnTo>
                  <a:lnTo>
                    <a:pt x="224078" y="10553"/>
                  </a:lnTo>
                  <a:lnTo>
                    <a:pt x="226987" y="17056"/>
                  </a:lnTo>
                  <a:lnTo>
                    <a:pt x="231038" y="23926"/>
                  </a:lnTo>
                  <a:lnTo>
                    <a:pt x="254038" y="61087"/>
                  </a:lnTo>
                  <a:lnTo>
                    <a:pt x="261797" y="61087"/>
                  </a:lnTo>
                  <a:lnTo>
                    <a:pt x="261797" y="100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49882" y="1200353"/>
              <a:ext cx="3060534" cy="292710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02044" y="2441778"/>
              <a:ext cx="478882" cy="521876"/>
            </a:xfrm>
            <a:prstGeom prst="rect">
              <a:avLst/>
            </a:prstGeom>
          </p:spPr>
        </p:pic>
      </p:grpSp>
      <p:sp>
        <p:nvSpPr>
          <p:cNvPr id="96" name="object 96"/>
          <p:cNvSpPr/>
          <p:nvPr/>
        </p:nvSpPr>
        <p:spPr>
          <a:xfrm>
            <a:off x="6936168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36168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6168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770192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770192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70192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04203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04203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04203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207165" y="690778"/>
            <a:ext cx="122402" cy="138264"/>
          </a:xfrm>
          <a:prstGeom prst="rect">
            <a:avLst/>
          </a:prstGeom>
        </p:spPr>
      </p:pic>
      <p:sp>
        <p:nvSpPr>
          <p:cNvPr id="106" name="object 106"/>
          <p:cNvSpPr txBox="1"/>
          <p:nvPr/>
        </p:nvSpPr>
        <p:spPr>
          <a:xfrm>
            <a:off x="5719343" y="4929180"/>
            <a:ext cx="1600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000" spc="-50" dirty="0">
                <a:solidFill>
                  <a:srgbClr val="6D5340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28" name="object 2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55536" y="40549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6509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16522"/>
                </a:lnTo>
                <a:lnTo>
                  <a:pt x="4762" y="21285"/>
                </a:lnTo>
                <a:lnTo>
                  <a:pt x="10642" y="21285"/>
                </a:lnTo>
                <a:lnTo>
                  <a:pt x="16509" y="21285"/>
                </a:lnTo>
                <a:lnTo>
                  <a:pt x="21285" y="16522"/>
                </a:lnTo>
                <a:lnTo>
                  <a:pt x="21285" y="4762"/>
                </a:lnTo>
                <a:lnTo>
                  <a:pt x="16509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55536" y="422374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6509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16522"/>
                </a:lnTo>
                <a:lnTo>
                  <a:pt x="4762" y="21285"/>
                </a:lnTo>
                <a:lnTo>
                  <a:pt x="10642" y="21285"/>
                </a:lnTo>
                <a:lnTo>
                  <a:pt x="16509" y="21285"/>
                </a:lnTo>
                <a:lnTo>
                  <a:pt x="21285" y="16522"/>
                </a:lnTo>
                <a:lnTo>
                  <a:pt x="21285" y="4762"/>
                </a:lnTo>
                <a:lnTo>
                  <a:pt x="16509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55536" y="4392557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6509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16522"/>
                </a:lnTo>
                <a:lnTo>
                  <a:pt x="4762" y="21285"/>
                </a:lnTo>
                <a:lnTo>
                  <a:pt x="10642" y="21285"/>
                </a:lnTo>
                <a:lnTo>
                  <a:pt x="16509" y="21285"/>
                </a:lnTo>
                <a:lnTo>
                  <a:pt x="21285" y="16522"/>
                </a:lnTo>
                <a:lnTo>
                  <a:pt x="21285" y="4762"/>
                </a:lnTo>
                <a:lnTo>
                  <a:pt x="16509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86715" y="40549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6509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16522"/>
                </a:lnTo>
                <a:lnTo>
                  <a:pt x="4762" y="21285"/>
                </a:lnTo>
                <a:lnTo>
                  <a:pt x="10642" y="21285"/>
                </a:lnTo>
                <a:lnTo>
                  <a:pt x="16509" y="21285"/>
                </a:lnTo>
                <a:lnTo>
                  <a:pt x="21285" y="16522"/>
                </a:lnTo>
                <a:lnTo>
                  <a:pt x="21285" y="4762"/>
                </a:lnTo>
                <a:lnTo>
                  <a:pt x="16509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86715" y="422374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6509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16522"/>
                </a:lnTo>
                <a:lnTo>
                  <a:pt x="4762" y="21285"/>
                </a:lnTo>
                <a:lnTo>
                  <a:pt x="10642" y="21285"/>
                </a:lnTo>
                <a:lnTo>
                  <a:pt x="16509" y="21285"/>
                </a:lnTo>
                <a:lnTo>
                  <a:pt x="21285" y="16522"/>
                </a:lnTo>
                <a:lnTo>
                  <a:pt x="21285" y="4762"/>
                </a:lnTo>
                <a:lnTo>
                  <a:pt x="16509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86715" y="4392557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6509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16522"/>
                </a:lnTo>
                <a:lnTo>
                  <a:pt x="4762" y="21285"/>
                </a:lnTo>
                <a:lnTo>
                  <a:pt x="10642" y="21285"/>
                </a:lnTo>
                <a:lnTo>
                  <a:pt x="16509" y="21285"/>
                </a:lnTo>
                <a:lnTo>
                  <a:pt x="21285" y="16522"/>
                </a:lnTo>
                <a:lnTo>
                  <a:pt x="21285" y="4762"/>
                </a:lnTo>
                <a:lnTo>
                  <a:pt x="16509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17894" y="40549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6510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16522"/>
                </a:lnTo>
                <a:lnTo>
                  <a:pt x="4762" y="21285"/>
                </a:lnTo>
                <a:lnTo>
                  <a:pt x="10642" y="21285"/>
                </a:lnTo>
                <a:lnTo>
                  <a:pt x="16510" y="21285"/>
                </a:lnTo>
                <a:lnTo>
                  <a:pt x="21285" y="16522"/>
                </a:lnTo>
                <a:lnTo>
                  <a:pt x="21285" y="4762"/>
                </a:lnTo>
                <a:lnTo>
                  <a:pt x="1651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17894" y="422374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6510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16522"/>
                </a:lnTo>
                <a:lnTo>
                  <a:pt x="4762" y="21285"/>
                </a:lnTo>
                <a:lnTo>
                  <a:pt x="10642" y="21285"/>
                </a:lnTo>
                <a:lnTo>
                  <a:pt x="16510" y="21285"/>
                </a:lnTo>
                <a:lnTo>
                  <a:pt x="21285" y="16522"/>
                </a:lnTo>
                <a:lnTo>
                  <a:pt x="21285" y="4762"/>
                </a:lnTo>
                <a:lnTo>
                  <a:pt x="1651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17894" y="4392557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6510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16522"/>
                </a:lnTo>
                <a:lnTo>
                  <a:pt x="4762" y="21285"/>
                </a:lnTo>
                <a:lnTo>
                  <a:pt x="10642" y="21285"/>
                </a:lnTo>
                <a:lnTo>
                  <a:pt x="16510" y="21285"/>
                </a:lnTo>
                <a:lnTo>
                  <a:pt x="21285" y="16522"/>
                </a:lnTo>
                <a:lnTo>
                  <a:pt x="21285" y="4762"/>
                </a:lnTo>
                <a:lnTo>
                  <a:pt x="1651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1930133" y="574763"/>
            <a:ext cx="469265" cy="140970"/>
            <a:chOff x="1930133" y="574763"/>
            <a:chExt cx="469265" cy="140970"/>
          </a:xfrm>
        </p:grpSpPr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0133" y="580783"/>
              <a:ext cx="86093" cy="13378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8438" y="616610"/>
              <a:ext cx="136029" cy="9903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0859" y="616610"/>
              <a:ext cx="83870" cy="9685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6650" y="574763"/>
              <a:ext cx="92163" cy="140893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2481910" y="581876"/>
            <a:ext cx="528320" cy="133985"/>
            <a:chOff x="2481910" y="581876"/>
            <a:chExt cx="528320" cy="133985"/>
          </a:xfrm>
        </p:grpSpPr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81910" y="581876"/>
              <a:ext cx="102463" cy="13158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06814" y="616610"/>
              <a:ext cx="77812" cy="9903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11018" y="616610"/>
              <a:ext cx="140462" cy="9685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73400" y="616610"/>
              <a:ext cx="86296" cy="9903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985604" y="622287"/>
              <a:ext cx="24130" cy="93980"/>
            </a:xfrm>
            <a:custGeom>
              <a:avLst/>
              <a:gdLst/>
              <a:ahLst/>
              <a:cxnLst/>
              <a:rect l="l" t="t" r="r" b="b"/>
              <a:pathLst>
                <a:path w="24130" h="93979">
                  <a:moveTo>
                    <a:pt x="19202" y="0"/>
                  </a:moveTo>
                  <a:lnTo>
                    <a:pt x="5054" y="0"/>
                  </a:lnTo>
                  <a:lnTo>
                    <a:pt x="0" y="5080"/>
                  </a:lnTo>
                  <a:lnTo>
                    <a:pt x="0" y="18948"/>
                  </a:lnTo>
                  <a:lnTo>
                    <a:pt x="4851" y="24422"/>
                  </a:lnTo>
                  <a:lnTo>
                    <a:pt x="19202" y="24422"/>
                  </a:lnTo>
                  <a:lnTo>
                    <a:pt x="24053" y="18948"/>
                  </a:lnTo>
                  <a:lnTo>
                    <a:pt x="24053" y="12306"/>
                  </a:lnTo>
                  <a:lnTo>
                    <a:pt x="23850" y="5080"/>
                  </a:lnTo>
                  <a:lnTo>
                    <a:pt x="19202" y="0"/>
                  </a:lnTo>
                  <a:close/>
                </a:path>
                <a:path w="24130" h="93979">
                  <a:moveTo>
                    <a:pt x="19202" y="68935"/>
                  </a:moveTo>
                  <a:lnTo>
                    <a:pt x="5054" y="68935"/>
                  </a:lnTo>
                  <a:lnTo>
                    <a:pt x="0" y="74015"/>
                  </a:lnTo>
                  <a:lnTo>
                    <a:pt x="0" y="88087"/>
                  </a:lnTo>
                  <a:lnTo>
                    <a:pt x="4851" y="93357"/>
                  </a:lnTo>
                  <a:lnTo>
                    <a:pt x="19202" y="93357"/>
                  </a:lnTo>
                  <a:lnTo>
                    <a:pt x="24053" y="88087"/>
                  </a:lnTo>
                  <a:lnTo>
                    <a:pt x="24053" y="81254"/>
                  </a:lnTo>
                  <a:lnTo>
                    <a:pt x="23850" y="74015"/>
                  </a:lnTo>
                  <a:lnTo>
                    <a:pt x="19202" y="68935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3092526" y="616610"/>
            <a:ext cx="544830" cy="140335"/>
          </a:xfrm>
          <a:custGeom>
            <a:avLst/>
            <a:gdLst/>
            <a:ahLst/>
            <a:cxnLst/>
            <a:rect l="l" t="t" r="r" b="b"/>
            <a:pathLst>
              <a:path w="544829" h="140334">
                <a:moveTo>
                  <a:pt x="93573" y="48158"/>
                </a:moveTo>
                <a:lnTo>
                  <a:pt x="90424" y="28498"/>
                </a:lnTo>
                <a:lnTo>
                  <a:pt x="82054" y="13881"/>
                </a:lnTo>
                <a:lnTo>
                  <a:pt x="81724" y="13296"/>
                </a:lnTo>
                <a:lnTo>
                  <a:pt x="75793" y="8877"/>
                </a:lnTo>
                <a:lnTo>
                  <a:pt x="75793" y="48945"/>
                </a:lnTo>
                <a:lnTo>
                  <a:pt x="73787" y="63868"/>
                </a:lnTo>
                <a:lnTo>
                  <a:pt x="67983" y="75514"/>
                </a:lnTo>
                <a:lnTo>
                  <a:pt x="58648" y="83070"/>
                </a:lnTo>
                <a:lnTo>
                  <a:pt x="46075" y="85763"/>
                </a:lnTo>
                <a:lnTo>
                  <a:pt x="36982" y="84289"/>
                </a:lnTo>
                <a:lnTo>
                  <a:pt x="36804" y="84188"/>
                </a:lnTo>
                <a:lnTo>
                  <a:pt x="29171" y="80137"/>
                </a:lnTo>
                <a:lnTo>
                  <a:pt x="23139" y="73710"/>
                </a:lnTo>
                <a:lnTo>
                  <a:pt x="19405" y="65405"/>
                </a:lnTo>
                <a:lnTo>
                  <a:pt x="18796" y="63246"/>
                </a:lnTo>
                <a:lnTo>
                  <a:pt x="18592" y="60909"/>
                </a:lnTo>
                <a:lnTo>
                  <a:pt x="18592" y="39776"/>
                </a:lnTo>
                <a:lnTo>
                  <a:pt x="46685" y="13881"/>
                </a:lnTo>
                <a:lnTo>
                  <a:pt x="59156" y="16700"/>
                </a:lnTo>
                <a:lnTo>
                  <a:pt x="68287" y="24295"/>
                </a:lnTo>
                <a:lnTo>
                  <a:pt x="73888" y="35458"/>
                </a:lnTo>
                <a:lnTo>
                  <a:pt x="75793" y="48945"/>
                </a:lnTo>
                <a:lnTo>
                  <a:pt x="75793" y="8877"/>
                </a:lnTo>
                <a:lnTo>
                  <a:pt x="68580" y="3492"/>
                </a:lnTo>
                <a:lnTo>
                  <a:pt x="52133" y="12"/>
                </a:lnTo>
                <a:lnTo>
                  <a:pt x="40982" y="1270"/>
                </a:lnTo>
                <a:lnTo>
                  <a:pt x="31496" y="4876"/>
                </a:lnTo>
                <a:lnTo>
                  <a:pt x="23622" y="10655"/>
                </a:lnTo>
                <a:lnTo>
                  <a:pt x="17373" y="18389"/>
                </a:lnTo>
                <a:lnTo>
                  <a:pt x="16979" y="18389"/>
                </a:lnTo>
                <a:lnTo>
                  <a:pt x="16167" y="2197"/>
                </a:lnTo>
                <a:lnTo>
                  <a:pt x="0" y="2197"/>
                </a:lnTo>
                <a:lnTo>
                  <a:pt x="368" y="9131"/>
                </a:lnTo>
                <a:lnTo>
                  <a:pt x="533" y="13881"/>
                </a:lnTo>
                <a:lnTo>
                  <a:pt x="660" y="18389"/>
                </a:lnTo>
                <a:lnTo>
                  <a:pt x="762" y="24295"/>
                </a:lnTo>
                <a:lnTo>
                  <a:pt x="812" y="135432"/>
                </a:lnTo>
                <a:lnTo>
                  <a:pt x="18592" y="135432"/>
                </a:lnTo>
                <a:lnTo>
                  <a:pt x="18592" y="84188"/>
                </a:lnTo>
                <a:lnTo>
                  <a:pt x="18999" y="84188"/>
                </a:lnTo>
                <a:lnTo>
                  <a:pt x="24345" y="90474"/>
                </a:lnTo>
                <a:lnTo>
                  <a:pt x="31419" y="95148"/>
                </a:lnTo>
                <a:lnTo>
                  <a:pt x="39852" y="98056"/>
                </a:lnTo>
                <a:lnTo>
                  <a:pt x="49314" y="99047"/>
                </a:lnTo>
                <a:lnTo>
                  <a:pt x="65862" y="95897"/>
                </a:lnTo>
                <a:lnTo>
                  <a:pt x="79997" y="86385"/>
                </a:lnTo>
                <a:lnTo>
                  <a:pt x="80378" y="85763"/>
                </a:lnTo>
                <a:lnTo>
                  <a:pt x="89865" y="70485"/>
                </a:lnTo>
                <a:lnTo>
                  <a:pt x="93573" y="48158"/>
                </a:lnTo>
                <a:close/>
              </a:path>
              <a:path w="544829" h="140334">
                <a:moveTo>
                  <a:pt x="193611" y="2197"/>
                </a:moveTo>
                <a:lnTo>
                  <a:pt x="174815" y="2197"/>
                </a:lnTo>
                <a:lnTo>
                  <a:pt x="152984" y="64541"/>
                </a:lnTo>
                <a:lnTo>
                  <a:pt x="150964" y="71958"/>
                </a:lnTo>
                <a:lnTo>
                  <a:pt x="149148" y="77431"/>
                </a:lnTo>
                <a:lnTo>
                  <a:pt x="148742" y="77431"/>
                </a:lnTo>
                <a:lnTo>
                  <a:pt x="147129" y="71767"/>
                </a:lnTo>
                <a:lnTo>
                  <a:pt x="142481" y="58089"/>
                </a:lnTo>
                <a:lnTo>
                  <a:pt x="121056" y="2197"/>
                </a:lnTo>
                <a:lnTo>
                  <a:pt x="101650" y="2197"/>
                </a:lnTo>
                <a:lnTo>
                  <a:pt x="137629" y="89547"/>
                </a:lnTo>
                <a:lnTo>
                  <a:pt x="138633" y="91503"/>
                </a:lnTo>
                <a:lnTo>
                  <a:pt x="139039" y="92875"/>
                </a:lnTo>
                <a:lnTo>
                  <a:pt x="139039" y="95021"/>
                </a:lnTo>
                <a:lnTo>
                  <a:pt x="133578" y="106743"/>
                </a:lnTo>
                <a:lnTo>
                  <a:pt x="107111" y="125501"/>
                </a:lnTo>
                <a:lnTo>
                  <a:pt x="111556" y="139966"/>
                </a:lnTo>
                <a:lnTo>
                  <a:pt x="149923" y="107581"/>
                </a:lnTo>
                <a:lnTo>
                  <a:pt x="166928" y="69621"/>
                </a:lnTo>
                <a:lnTo>
                  <a:pt x="193611" y="2197"/>
                </a:lnTo>
                <a:close/>
              </a:path>
              <a:path w="544829" h="140334">
                <a:moveTo>
                  <a:pt x="257949" y="825"/>
                </a:moveTo>
                <a:lnTo>
                  <a:pt x="256336" y="203"/>
                </a:lnTo>
                <a:lnTo>
                  <a:pt x="254927" y="0"/>
                </a:lnTo>
                <a:lnTo>
                  <a:pt x="252895" y="0"/>
                </a:lnTo>
                <a:lnTo>
                  <a:pt x="244246" y="1460"/>
                </a:lnTo>
                <a:lnTo>
                  <a:pt x="236524" y="5626"/>
                </a:lnTo>
                <a:lnTo>
                  <a:pt x="230149" y="12217"/>
                </a:lnTo>
                <a:lnTo>
                  <a:pt x="225615" y="20916"/>
                </a:lnTo>
                <a:lnTo>
                  <a:pt x="225005" y="20916"/>
                </a:lnTo>
                <a:lnTo>
                  <a:pt x="224409" y="2197"/>
                </a:lnTo>
                <a:lnTo>
                  <a:pt x="208635" y="2197"/>
                </a:lnTo>
                <a:lnTo>
                  <a:pt x="209270" y="16154"/>
                </a:lnTo>
                <a:lnTo>
                  <a:pt x="209448" y="31724"/>
                </a:lnTo>
                <a:lnTo>
                  <a:pt x="209448" y="96850"/>
                </a:lnTo>
                <a:lnTo>
                  <a:pt x="227228" y="96850"/>
                </a:lnTo>
                <a:lnTo>
                  <a:pt x="227228" y="43624"/>
                </a:lnTo>
                <a:lnTo>
                  <a:pt x="227431" y="40690"/>
                </a:lnTo>
                <a:lnTo>
                  <a:pt x="251891" y="16230"/>
                </a:lnTo>
                <a:lnTo>
                  <a:pt x="254317" y="16230"/>
                </a:lnTo>
                <a:lnTo>
                  <a:pt x="256133" y="16421"/>
                </a:lnTo>
                <a:lnTo>
                  <a:pt x="257949" y="16814"/>
                </a:lnTo>
                <a:lnTo>
                  <a:pt x="257949" y="825"/>
                </a:lnTo>
                <a:close/>
              </a:path>
              <a:path w="544829" h="140334">
                <a:moveTo>
                  <a:pt x="352958" y="44526"/>
                </a:moveTo>
                <a:lnTo>
                  <a:pt x="352399" y="40220"/>
                </a:lnTo>
                <a:lnTo>
                  <a:pt x="351129" y="30251"/>
                </a:lnTo>
                <a:lnTo>
                  <a:pt x="344741" y="15748"/>
                </a:lnTo>
                <a:lnTo>
                  <a:pt x="341185" y="12509"/>
                </a:lnTo>
                <a:lnTo>
                  <a:pt x="335775" y="7594"/>
                </a:lnTo>
                <a:lnTo>
                  <a:pt x="335775" y="40220"/>
                </a:lnTo>
                <a:lnTo>
                  <a:pt x="283832" y="40220"/>
                </a:lnTo>
                <a:lnTo>
                  <a:pt x="286156" y="30873"/>
                </a:lnTo>
                <a:lnTo>
                  <a:pt x="291261" y="21907"/>
                </a:lnTo>
                <a:lnTo>
                  <a:pt x="299466" y="15176"/>
                </a:lnTo>
                <a:lnTo>
                  <a:pt x="311124" y="12509"/>
                </a:lnTo>
                <a:lnTo>
                  <a:pt x="323430" y="15341"/>
                </a:lnTo>
                <a:lnTo>
                  <a:pt x="331025" y="22352"/>
                </a:lnTo>
                <a:lnTo>
                  <a:pt x="334810" y="31369"/>
                </a:lnTo>
                <a:lnTo>
                  <a:pt x="335775" y="40220"/>
                </a:lnTo>
                <a:lnTo>
                  <a:pt x="335775" y="7594"/>
                </a:lnTo>
                <a:lnTo>
                  <a:pt x="332409" y="4521"/>
                </a:lnTo>
                <a:lnTo>
                  <a:pt x="312737" y="0"/>
                </a:lnTo>
                <a:lnTo>
                  <a:pt x="293420" y="3962"/>
                </a:lnTo>
                <a:lnTo>
                  <a:pt x="278930" y="14820"/>
                </a:lnTo>
                <a:lnTo>
                  <a:pt x="269824" y="31076"/>
                </a:lnTo>
                <a:lnTo>
                  <a:pt x="266661" y="51168"/>
                </a:lnTo>
                <a:lnTo>
                  <a:pt x="269938" y="70675"/>
                </a:lnTo>
                <a:lnTo>
                  <a:pt x="279412" y="85788"/>
                </a:lnTo>
                <a:lnTo>
                  <a:pt x="294538" y="95567"/>
                </a:lnTo>
                <a:lnTo>
                  <a:pt x="314769" y="99034"/>
                </a:lnTo>
                <a:lnTo>
                  <a:pt x="325475" y="98475"/>
                </a:lnTo>
                <a:lnTo>
                  <a:pt x="334518" y="97040"/>
                </a:lnTo>
                <a:lnTo>
                  <a:pt x="341807" y="95097"/>
                </a:lnTo>
                <a:lnTo>
                  <a:pt x="347294" y="92989"/>
                </a:lnTo>
                <a:lnTo>
                  <a:pt x="345465" y="85559"/>
                </a:lnTo>
                <a:lnTo>
                  <a:pt x="344271" y="80645"/>
                </a:lnTo>
                <a:lnTo>
                  <a:pt x="339013" y="82588"/>
                </a:lnTo>
                <a:lnTo>
                  <a:pt x="332968" y="84137"/>
                </a:lnTo>
                <a:lnTo>
                  <a:pt x="325755" y="85191"/>
                </a:lnTo>
                <a:lnTo>
                  <a:pt x="316979" y="85559"/>
                </a:lnTo>
                <a:lnTo>
                  <a:pt x="304317" y="83693"/>
                </a:lnTo>
                <a:lnTo>
                  <a:pt x="293789" y="77825"/>
                </a:lnTo>
                <a:lnTo>
                  <a:pt x="286512" y="67564"/>
                </a:lnTo>
                <a:lnTo>
                  <a:pt x="283641" y="52527"/>
                </a:lnTo>
                <a:lnTo>
                  <a:pt x="352158" y="52527"/>
                </a:lnTo>
                <a:lnTo>
                  <a:pt x="352755" y="50584"/>
                </a:lnTo>
                <a:lnTo>
                  <a:pt x="352958" y="48234"/>
                </a:lnTo>
                <a:lnTo>
                  <a:pt x="352958" y="44526"/>
                </a:lnTo>
                <a:close/>
              </a:path>
              <a:path w="544829" h="140334">
                <a:moveTo>
                  <a:pt x="450786" y="96850"/>
                </a:moveTo>
                <a:lnTo>
                  <a:pt x="416636" y="47955"/>
                </a:lnTo>
                <a:lnTo>
                  <a:pt x="449770" y="2197"/>
                </a:lnTo>
                <a:lnTo>
                  <a:pt x="430364" y="2197"/>
                </a:lnTo>
                <a:lnTo>
                  <a:pt x="416839" y="22339"/>
                </a:lnTo>
                <a:lnTo>
                  <a:pt x="413600" y="27432"/>
                </a:lnTo>
                <a:lnTo>
                  <a:pt x="410159" y="32308"/>
                </a:lnTo>
                <a:lnTo>
                  <a:pt x="406933" y="37985"/>
                </a:lnTo>
                <a:lnTo>
                  <a:pt x="406527" y="37985"/>
                </a:lnTo>
                <a:lnTo>
                  <a:pt x="400253" y="28016"/>
                </a:lnTo>
                <a:lnTo>
                  <a:pt x="382676" y="2197"/>
                </a:lnTo>
                <a:lnTo>
                  <a:pt x="362864" y="2197"/>
                </a:lnTo>
                <a:lnTo>
                  <a:pt x="396011" y="48552"/>
                </a:lnTo>
                <a:lnTo>
                  <a:pt x="361251" y="96850"/>
                </a:lnTo>
                <a:lnTo>
                  <a:pt x="380860" y="96850"/>
                </a:lnTo>
                <a:lnTo>
                  <a:pt x="398640" y="69862"/>
                </a:lnTo>
                <a:lnTo>
                  <a:pt x="402082" y="64973"/>
                </a:lnTo>
                <a:lnTo>
                  <a:pt x="405307" y="59105"/>
                </a:lnTo>
                <a:lnTo>
                  <a:pt x="405714" y="59105"/>
                </a:lnTo>
                <a:lnTo>
                  <a:pt x="412381" y="70053"/>
                </a:lnTo>
                <a:lnTo>
                  <a:pt x="430771" y="96850"/>
                </a:lnTo>
                <a:lnTo>
                  <a:pt x="450786" y="96850"/>
                </a:lnTo>
                <a:close/>
              </a:path>
              <a:path w="544829" h="140334">
                <a:moveTo>
                  <a:pt x="544436" y="96850"/>
                </a:moveTo>
                <a:lnTo>
                  <a:pt x="510286" y="47955"/>
                </a:lnTo>
                <a:lnTo>
                  <a:pt x="543420" y="2197"/>
                </a:lnTo>
                <a:lnTo>
                  <a:pt x="524014" y="2197"/>
                </a:lnTo>
                <a:lnTo>
                  <a:pt x="510489" y="22339"/>
                </a:lnTo>
                <a:lnTo>
                  <a:pt x="507250" y="27432"/>
                </a:lnTo>
                <a:lnTo>
                  <a:pt x="503809" y="32308"/>
                </a:lnTo>
                <a:lnTo>
                  <a:pt x="500583" y="37985"/>
                </a:lnTo>
                <a:lnTo>
                  <a:pt x="500176" y="37985"/>
                </a:lnTo>
                <a:lnTo>
                  <a:pt x="493903" y="28016"/>
                </a:lnTo>
                <a:lnTo>
                  <a:pt x="476326" y="2197"/>
                </a:lnTo>
                <a:lnTo>
                  <a:pt x="456514" y="2197"/>
                </a:lnTo>
                <a:lnTo>
                  <a:pt x="489661" y="48552"/>
                </a:lnTo>
                <a:lnTo>
                  <a:pt x="454901" y="96850"/>
                </a:lnTo>
                <a:lnTo>
                  <a:pt x="474510" y="96850"/>
                </a:lnTo>
                <a:lnTo>
                  <a:pt x="492290" y="69862"/>
                </a:lnTo>
                <a:lnTo>
                  <a:pt x="495731" y="64973"/>
                </a:lnTo>
                <a:lnTo>
                  <a:pt x="498957" y="59105"/>
                </a:lnTo>
                <a:lnTo>
                  <a:pt x="499364" y="59105"/>
                </a:lnTo>
                <a:lnTo>
                  <a:pt x="506031" y="70053"/>
                </a:lnTo>
                <a:lnTo>
                  <a:pt x="524421" y="96850"/>
                </a:lnTo>
                <a:lnTo>
                  <a:pt x="544436" y="96850"/>
                </a:lnTo>
                <a:close/>
              </a:path>
            </a:pathLst>
          </a:custGeom>
          <a:solidFill>
            <a:srgbClr val="C49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3706774" y="573125"/>
            <a:ext cx="351155" cy="168275"/>
            <a:chOff x="3706774" y="573125"/>
            <a:chExt cx="351155" cy="168275"/>
          </a:xfrm>
        </p:grpSpPr>
        <p:sp>
          <p:nvSpPr>
            <p:cNvPr id="65" name="object 65"/>
            <p:cNvSpPr/>
            <p:nvPr/>
          </p:nvSpPr>
          <p:spPr>
            <a:xfrm>
              <a:off x="3706774" y="573125"/>
              <a:ext cx="42545" cy="168275"/>
            </a:xfrm>
            <a:custGeom>
              <a:avLst/>
              <a:gdLst/>
              <a:ahLst/>
              <a:cxnLst/>
              <a:rect l="l" t="t" r="r" b="b"/>
              <a:pathLst>
                <a:path w="42545" h="168275">
                  <a:moveTo>
                    <a:pt x="42240" y="0"/>
                  </a:moveTo>
                  <a:lnTo>
                    <a:pt x="28092" y="0"/>
                  </a:lnTo>
                  <a:lnTo>
                    <a:pt x="18100" y="14814"/>
                  </a:lnTo>
                  <a:lnTo>
                    <a:pt x="9117" y="33659"/>
                  </a:lnTo>
                  <a:lnTo>
                    <a:pt x="2598" y="56826"/>
                  </a:lnTo>
                  <a:lnTo>
                    <a:pt x="0" y="84607"/>
                  </a:lnTo>
                  <a:lnTo>
                    <a:pt x="2512" y="112070"/>
                  </a:lnTo>
                  <a:lnTo>
                    <a:pt x="9040" y="134880"/>
                  </a:lnTo>
                  <a:lnTo>
                    <a:pt x="18071" y="153365"/>
                  </a:lnTo>
                  <a:lnTo>
                    <a:pt x="28092" y="167855"/>
                  </a:lnTo>
                  <a:lnTo>
                    <a:pt x="42240" y="167855"/>
                  </a:lnTo>
                  <a:lnTo>
                    <a:pt x="31632" y="151413"/>
                  </a:lnTo>
                  <a:lnTo>
                    <a:pt x="22882" y="132313"/>
                  </a:lnTo>
                  <a:lnTo>
                    <a:pt x="16937" y="110171"/>
                  </a:lnTo>
                  <a:lnTo>
                    <a:pt x="14744" y="84607"/>
                  </a:lnTo>
                  <a:lnTo>
                    <a:pt x="16879" y="58637"/>
                  </a:lnTo>
                  <a:lnTo>
                    <a:pt x="22729" y="36002"/>
                  </a:lnTo>
                  <a:lnTo>
                    <a:pt x="31461" y="16518"/>
                  </a:lnTo>
                  <a:lnTo>
                    <a:pt x="4224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74592" y="581596"/>
              <a:ext cx="112585" cy="13186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13403" y="616610"/>
              <a:ext cx="144310" cy="99034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4123842" y="574751"/>
            <a:ext cx="484505" cy="140970"/>
            <a:chOff x="4123842" y="574751"/>
            <a:chExt cx="484505" cy="140970"/>
          </a:xfrm>
        </p:grpSpPr>
        <p:sp>
          <p:nvSpPr>
            <p:cNvPr id="69" name="object 69"/>
            <p:cNvSpPr/>
            <p:nvPr/>
          </p:nvSpPr>
          <p:spPr>
            <a:xfrm>
              <a:off x="4123842" y="574751"/>
              <a:ext cx="150495" cy="139065"/>
            </a:xfrm>
            <a:custGeom>
              <a:avLst/>
              <a:gdLst/>
              <a:ahLst/>
              <a:cxnLst/>
              <a:rect l="l" t="t" r="r" b="b"/>
              <a:pathLst>
                <a:path w="150495" h="139065">
                  <a:moveTo>
                    <a:pt x="113982" y="138709"/>
                  </a:moveTo>
                  <a:lnTo>
                    <a:pt x="99339" y="97282"/>
                  </a:lnTo>
                  <a:lnTo>
                    <a:pt x="94653" y="83997"/>
                  </a:lnTo>
                  <a:lnTo>
                    <a:pt x="77000" y="34036"/>
                  </a:lnTo>
                  <a:lnTo>
                    <a:pt x="77000" y="83997"/>
                  </a:lnTo>
                  <a:lnTo>
                    <a:pt x="35979" y="83997"/>
                  </a:lnTo>
                  <a:lnTo>
                    <a:pt x="49314" y="45961"/>
                  </a:lnTo>
                  <a:lnTo>
                    <a:pt x="51943" y="37960"/>
                  </a:lnTo>
                  <a:lnTo>
                    <a:pt x="54203" y="29768"/>
                  </a:lnTo>
                  <a:lnTo>
                    <a:pt x="55981" y="22161"/>
                  </a:lnTo>
                  <a:lnTo>
                    <a:pt x="56591" y="22161"/>
                  </a:lnTo>
                  <a:lnTo>
                    <a:pt x="58661" y="29972"/>
                  </a:lnTo>
                  <a:lnTo>
                    <a:pt x="60629" y="37579"/>
                  </a:lnTo>
                  <a:lnTo>
                    <a:pt x="77000" y="83997"/>
                  </a:lnTo>
                  <a:lnTo>
                    <a:pt x="77000" y="34036"/>
                  </a:lnTo>
                  <a:lnTo>
                    <a:pt x="72809" y="22161"/>
                  </a:lnTo>
                  <a:lnTo>
                    <a:pt x="67500" y="7124"/>
                  </a:lnTo>
                  <a:lnTo>
                    <a:pt x="46278" y="7124"/>
                  </a:lnTo>
                  <a:lnTo>
                    <a:pt x="0" y="138709"/>
                  </a:lnTo>
                  <a:lnTo>
                    <a:pt x="18389" y="138709"/>
                  </a:lnTo>
                  <a:lnTo>
                    <a:pt x="32334" y="97282"/>
                  </a:lnTo>
                  <a:lnTo>
                    <a:pt x="80645" y="97282"/>
                  </a:lnTo>
                  <a:lnTo>
                    <a:pt x="95199" y="138709"/>
                  </a:lnTo>
                  <a:lnTo>
                    <a:pt x="113982" y="138709"/>
                  </a:lnTo>
                  <a:close/>
                </a:path>
                <a:path w="150495" h="139065">
                  <a:moveTo>
                    <a:pt x="150355" y="0"/>
                  </a:moveTo>
                  <a:lnTo>
                    <a:pt x="132778" y="0"/>
                  </a:lnTo>
                  <a:lnTo>
                    <a:pt x="132778" y="138709"/>
                  </a:lnTo>
                  <a:lnTo>
                    <a:pt x="150355" y="138709"/>
                  </a:lnTo>
                  <a:lnTo>
                    <a:pt x="150355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96473" y="616610"/>
              <a:ext cx="77812" cy="9903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00473" y="616610"/>
              <a:ext cx="207594" cy="96850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4684344" y="573125"/>
            <a:ext cx="652145" cy="183515"/>
            <a:chOff x="4684344" y="573125"/>
            <a:chExt cx="652145" cy="183515"/>
          </a:xfrm>
        </p:grpSpPr>
        <p:pic>
          <p:nvPicPr>
            <p:cNvPr id="73" name="object 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84344" y="579691"/>
              <a:ext cx="423468" cy="17688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29085" y="616610"/>
              <a:ext cx="140462" cy="9685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294084" y="573125"/>
              <a:ext cx="42545" cy="168275"/>
            </a:xfrm>
            <a:custGeom>
              <a:avLst/>
              <a:gdLst/>
              <a:ahLst/>
              <a:cxnLst/>
              <a:rect l="l" t="t" r="r" b="b"/>
              <a:pathLst>
                <a:path w="42545" h="168275">
                  <a:moveTo>
                    <a:pt x="14147" y="0"/>
                  </a:moveTo>
                  <a:lnTo>
                    <a:pt x="0" y="0"/>
                  </a:lnTo>
                  <a:lnTo>
                    <a:pt x="10573" y="16440"/>
                  </a:lnTo>
                  <a:lnTo>
                    <a:pt x="19250" y="35537"/>
                  </a:lnTo>
                  <a:lnTo>
                    <a:pt x="25120" y="57678"/>
                  </a:lnTo>
                  <a:lnTo>
                    <a:pt x="27279" y="83248"/>
                  </a:lnTo>
                  <a:lnTo>
                    <a:pt x="25176" y="109325"/>
                  </a:lnTo>
                  <a:lnTo>
                    <a:pt x="19397" y="131995"/>
                  </a:lnTo>
                  <a:lnTo>
                    <a:pt x="10740" y="151444"/>
                  </a:lnTo>
                  <a:lnTo>
                    <a:pt x="0" y="167855"/>
                  </a:lnTo>
                  <a:lnTo>
                    <a:pt x="14147" y="167855"/>
                  </a:lnTo>
                  <a:lnTo>
                    <a:pt x="24134" y="153148"/>
                  </a:lnTo>
                  <a:lnTo>
                    <a:pt x="33118" y="134339"/>
                  </a:lnTo>
                  <a:lnTo>
                    <a:pt x="39640" y="111136"/>
                  </a:lnTo>
                  <a:lnTo>
                    <a:pt x="42240" y="83248"/>
                  </a:lnTo>
                  <a:lnTo>
                    <a:pt x="39725" y="55814"/>
                  </a:lnTo>
                  <a:lnTo>
                    <a:pt x="33194" y="33051"/>
                  </a:lnTo>
                  <a:lnTo>
                    <a:pt x="24162" y="14575"/>
                  </a:lnTo>
                  <a:lnTo>
                    <a:pt x="1414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3979633" y="3909326"/>
            <a:ext cx="1231265" cy="1255395"/>
            <a:chOff x="3979633" y="3909326"/>
            <a:chExt cx="1231265" cy="1255395"/>
          </a:xfrm>
        </p:grpSpPr>
        <p:sp>
          <p:nvSpPr>
            <p:cNvPr id="77" name="object 77"/>
            <p:cNvSpPr/>
            <p:nvPr/>
          </p:nvSpPr>
          <p:spPr>
            <a:xfrm>
              <a:off x="4148594" y="4077796"/>
              <a:ext cx="768350" cy="793115"/>
            </a:xfrm>
            <a:custGeom>
              <a:avLst/>
              <a:gdLst/>
              <a:ahLst/>
              <a:cxnLst/>
              <a:rect l="l" t="t" r="r" b="b"/>
              <a:pathLst>
                <a:path w="768350" h="793114">
                  <a:moveTo>
                    <a:pt x="719645" y="0"/>
                  </a:moveTo>
                  <a:lnTo>
                    <a:pt x="48437" y="0"/>
                  </a:lnTo>
                  <a:lnTo>
                    <a:pt x="29585" y="3807"/>
                  </a:lnTo>
                  <a:lnTo>
                    <a:pt x="14189" y="14189"/>
                  </a:lnTo>
                  <a:lnTo>
                    <a:pt x="3807" y="29585"/>
                  </a:lnTo>
                  <a:lnTo>
                    <a:pt x="0" y="48437"/>
                  </a:lnTo>
                  <a:lnTo>
                    <a:pt x="0" y="744524"/>
                  </a:lnTo>
                  <a:lnTo>
                    <a:pt x="3807" y="763376"/>
                  </a:lnTo>
                  <a:lnTo>
                    <a:pt x="14189" y="778773"/>
                  </a:lnTo>
                  <a:lnTo>
                    <a:pt x="29585" y="789155"/>
                  </a:lnTo>
                  <a:lnTo>
                    <a:pt x="48437" y="792962"/>
                  </a:lnTo>
                  <a:lnTo>
                    <a:pt x="719645" y="792962"/>
                  </a:lnTo>
                  <a:lnTo>
                    <a:pt x="738497" y="789155"/>
                  </a:lnTo>
                  <a:lnTo>
                    <a:pt x="753894" y="778773"/>
                  </a:lnTo>
                  <a:lnTo>
                    <a:pt x="764276" y="763376"/>
                  </a:lnTo>
                  <a:lnTo>
                    <a:pt x="768083" y="744524"/>
                  </a:lnTo>
                  <a:lnTo>
                    <a:pt x="768083" y="48437"/>
                  </a:lnTo>
                  <a:lnTo>
                    <a:pt x="764276" y="29585"/>
                  </a:lnTo>
                  <a:lnTo>
                    <a:pt x="753894" y="14189"/>
                  </a:lnTo>
                  <a:lnTo>
                    <a:pt x="738497" y="3807"/>
                  </a:lnTo>
                  <a:lnTo>
                    <a:pt x="719645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79633" y="3909326"/>
              <a:ext cx="1231145" cy="125478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85551" y="4116457"/>
              <a:ext cx="693661" cy="715899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1437817" y="3892136"/>
            <a:ext cx="2928620" cy="1272540"/>
            <a:chOff x="1437817" y="3892136"/>
            <a:chExt cx="2928620" cy="1272540"/>
          </a:xfrm>
        </p:grpSpPr>
        <p:sp>
          <p:nvSpPr>
            <p:cNvPr id="81" name="object 81"/>
            <p:cNvSpPr/>
            <p:nvPr/>
          </p:nvSpPr>
          <p:spPr>
            <a:xfrm>
              <a:off x="2456929" y="4060018"/>
              <a:ext cx="768350" cy="793115"/>
            </a:xfrm>
            <a:custGeom>
              <a:avLst/>
              <a:gdLst/>
              <a:ahLst/>
              <a:cxnLst/>
              <a:rect l="l" t="t" r="r" b="b"/>
              <a:pathLst>
                <a:path w="768350" h="793114">
                  <a:moveTo>
                    <a:pt x="719645" y="0"/>
                  </a:moveTo>
                  <a:lnTo>
                    <a:pt x="48437" y="0"/>
                  </a:lnTo>
                  <a:lnTo>
                    <a:pt x="29585" y="3807"/>
                  </a:lnTo>
                  <a:lnTo>
                    <a:pt x="14189" y="14189"/>
                  </a:lnTo>
                  <a:lnTo>
                    <a:pt x="3807" y="29585"/>
                  </a:lnTo>
                  <a:lnTo>
                    <a:pt x="0" y="48437"/>
                  </a:lnTo>
                  <a:lnTo>
                    <a:pt x="0" y="744524"/>
                  </a:lnTo>
                  <a:lnTo>
                    <a:pt x="3807" y="763376"/>
                  </a:lnTo>
                  <a:lnTo>
                    <a:pt x="14189" y="778773"/>
                  </a:lnTo>
                  <a:lnTo>
                    <a:pt x="29585" y="789155"/>
                  </a:lnTo>
                  <a:lnTo>
                    <a:pt x="48437" y="792962"/>
                  </a:lnTo>
                  <a:lnTo>
                    <a:pt x="719645" y="792962"/>
                  </a:lnTo>
                  <a:lnTo>
                    <a:pt x="738497" y="789155"/>
                  </a:lnTo>
                  <a:lnTo>
                    <a:pt x="753894" y="778773"/>
                  </a:lnTo>
                  <a:lnTo>
                    <a:pt x="764276" y="763376"/>
                  </a:lnTo>
                  <a:lnTo>
                    <a:pt x="768083" y="744524"/>
                  </a:lnTo>
                  <a:lnTo>
                    <a:pt x="768083" y="48437"/>
                  </a:lnTo>
                  <a:lnTo>
                    <a:pt x="764276" y="29585"/>
                  </a:lnTo>
                  <a:lnTo>
                    <a:pt x="753894" y="14189"/>
                  </a:lnTo>
                  <a:lnTo>
                    <a:pt x="738497" y="3807"/>
                  </a:lnTo>
                  <a:lnTo>
                    <a:pt x="719645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6520" y="3892136"/>
              <a:ext cx="1233297" cy="125479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2493898" y="4098681"/>
              <a:ext cx="693420" cy="716280"/>
            </a:xfrm>
            <a:custGeom>
              <a:avLst/>
              <a:gdLst/>
              <a:ahLst/>
              <a:cxnLst/>
              <a:rect l="l" t="t" r="r" b="b"/>
              <a:pathLst>
                <a:path w="693419" h="716279">
                  <a:moveTo>
                    <a:pt x="693165" y="0"/>
                  </a:moveTo>
                  <a:lnTo>
                    <a:pt x="59550" y="0"/>
                  </a:lnTo>
                  <a:lnTo>
                    <a:pt x="40520" y="2749"/>
                  </a:lnTo>
                  <a:lnTo>
                    <a:pt x="3047" y="36868"/>
                  </a:lnTo>
                  <a:lnTo>
                    <a:pt x="0" y="46101"/>
                  </a:lnTo>
                  <a:lnTo>
                    <a:pt x="0" y="715899"/>
                  </a:lnTo>
                  <a:lnTo>
                    <a:pt x="634606" y="715899"/>
                  </a:lnTo>
                  <a:lnTo>
                    <a:pt x="653614" y="713151"/>
                  </a:lnTo>
                  <a:lnTo>
                    <a:pt x="690879" y="679361"/>
                  </a:lnTo>
                  <a:lnTo>
                    <a:pt x="693165" y="669531"/>
                  </a:lnTo>
                  <a:lnTo>
                    <a:pt x="693165" y="664362"/>
                  </a:lnTo>
                  <a:lnTo>
                    <a:pt x="693165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494394" y="4135056"/>
              <a:ext cx="693420" cy="643255"/>
            </a:xfrm>
            <a:custGeom>
              <a:avLst/>
              <a:gdLst/>
              <a:ahLst/>
              <a:cxnLst/>
              <a:rect l="l" t="t" r="r" b="b"/>
              <a:pathLst>
                <a:path w="693419" h="643254">
                  <a:moveTo>
                    <a:pt x="36283" y="46329"/>
                  </a:moveTo>
                  <a:lnTo>
                    <a:pt x="33807" y="31635"/>
                  </a:lnTo>
                  <a:lnTo>
                    <a:pt x="26885" y="18592"/>
                  </a:lnTo>
                  <a:lnTo>
                    <a:pt x="16217" y="7848"/>
                  </a:lnTo>
                  <a:lnTo>
                    <a:pt x="2540" y="0"/>
                  </a:lnTo>
                  <a:lnTo>
                    <a:pt x="889" y="4711"/>
                  </a:lnTo>
                  <a:lnTo>
                    <a:pt x="0" y="9728"/>
                  </a:lnTo>
                  <a:lnTo>
                    <a:pt x="0" y="197891"/>
                  </a:lnTo>
                  <a:lnTo>
                    <a:pt x="14655" y="190246"/>
                  </a:lnTo>
                  <a:lnTo>
                    <a:pt x="26123" y="179336"/>
                  </a:lnTo>
                  <a:lnTo>
                    <a:pt x="33604" y="165887"/>
                  </a:lnTo>
                  <a:lnTo>
                    <a:pt x="36283" y="150583"/>
                  </a:lnTo>
                  <a:lnTo>
                    <a:pt x="36283" y="46329"/>
                  </a:lnTo>
                  <a:close/>
                </a:path>
                <a:path w="693419" h="643254">
                  <a:moveTo>
                    <a:pt x="693153" y="446811"/>
                  </a:moveTo>
                  <a:lnTo>
                    <a:pt x="679348" y="454634"/>
                  </a:lnTo>
                  <a:lnTo>
                    <a:pt x="668591" y="465391"/>
                  </a:lnTo>
                  <a:lnTo>
                    <a:pt x="661606" y="478472"/>
                  </a:lnTo>
                  <a:lnTo>
                    <a:pt x="659130" y="493242"/>
                  </a:lnTo>
                  <a:lnTo>
                    <a:pt x="659130" y="597496"/>
                  </a:lnTo>
                  <a:lnTo>
                    <a:pt x="661416" y="611670"/>
                  </a:lnTo>
                  <a:lnTo>
                    <a:pt x="667842" y="624332"/>
                  </a:lnTo>
                  <a:lnTo>
                    <a:pt x="677799" y="634911"/>
                  </a:lnTo>
                  <a:lnTo>
                    <a:pt x="690626" y="642848"/>
                  </a:lnTo>
                  <a:lnTo>
                    <a:pt x="692277" y="638136"/>
                  </a:lnTo>
                  <a:lnTo>
                    <a:pt x="693153" y="633145"/>
                  </a:lnTo>
                  <a:lnTo>
                    <a:pt x="693153" y="446811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606956" y="4077924"/>
              <a:ext cx="768350" cy="793115"/>
            </a:xfrm>
            <a:custGeom>
              <a:avLst/>
              <a:gdLst/>
              <a:ahLst/>
              <a:cxnLst/>
              <a:rect l="l" t="t" r="r" b="b"/>
              <a:pathLst>
                <a:path w="768350" h="793114">
                  <a:moveTo>
                    <a:pt x="719645" y="0"/>
                  </a:moveTo>
                  <a:lnTo>
                    <a:pt x="48450" y="0"/>
                  </a:lnTo>
                  <a:lnTo>
                    <a:pt x="29591" y="3807"/>
                  </a:lnTo>
                  <a:lnTo>
                    <a:pt x="14190" y="14189"/>
                  </a:lnTo>
                  <a:lnTo>
                    <a:pt x="3807" y="29585"/>
                  </a:lnTo>
                  <a:lnTo>
                    <a:pt x="0" y="48437"/>
                  </a:lnTo>
                  <a:lnTo>
                    <a:pt x="0" y="744524"/>
                  </a:lnTo>
                  <a:lnTo>
                    <a:pt x="3807" y="763376"/>
                  </a:lnTo>
                  <a:lnTo>
                    <a:pt x="14190" y="778773"/>
                  </a:lnTo>
                  <a:lnTo>
                    <a:pt x="29591" y="789155"/>
                  </a:lnTo>
                  <a:lnTo>
                    <a:pt x="48450" y="792962"/>
                  </a:lnTo>
                  <a:lnTo>
                    <a:pt x="719645" y="792962"/>
                  </a:lnTo>
                  <a:lnTo>
                    <a:pt x="738497" y="789155"/>
                  </a:lnTo>
                  <a:lnTo>
                    <a:pt x="753894" y="778773"/>
                  </a:lnTo>
                  <a:lnTo>
                    <a:pt x="764276" y="763376"/>
                  </a:lnTo>
                  <a:lnTo>
                    <a:pt x="768083" y="744524"/>
                  </a:lnTo>
                  <a:lnTo>
                    <a:pt x="768083" y="48437"/>
                  </a:lnTo>
                  <a:lnTo>
                    <a:pt x="764276" y="29585"/>
                  </a:lnTo>
                  <a:lnTo>
                    <a:pt x="753894" y="14189"/>
                  </a:lnTo>
                  <a:lnTo>
                    <a:pt x="738497" y="3807"/>
                  </a:lnTo>
                  <a:lnTo>
                    <a:pt x="719645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37817" y="3909326"/>
              <a:ext cx="1233297" cy="125478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44421" y="4116585"/>
              <a:ext cx="693458" cy="71589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302761" y="4077796"/>
              <a:ext cx="768350" cy="793115"/>
            </a:xfrm>
            <a:custGeom>
              <a:avLst/>
              <a:gdLst/>
              <a:ahLst/>
              <a:cxnLst/>
              <a:rect l="l" t="t" r="r" b="b"/>
              <a:pathLst>
                <a:path w="768350" h="793114">
                  <a:moveTo>
                    <a:pt x="719645" y="0"/>
                  </a:moveTo>
                  <a:lnTo>
                    <a:pt x="48437" y="0"/>
                  </a:lnTo>
                  <a:lnTo>
                    <a:pt x="29585" y="3807"/>
                  </a:lnTo>
                  <a:lnTo>
                    <a:pt x="14189" y="14189"/>
                  </a:lnTo>
                  <a:lnTo>
                    <a:pt x="3807" y="29585"/>
                  </a:lnTo>
                  <a:lnTo>
                    <a:pt x="0" y="48437"/>
                  </a:lnTo>
                  <a:lnTo>
                    <a:pt x="0" y="744524"/>
                  </a:lnTo>
                  <a:lnTo>
                    <a:pt x="3807" y="763376"/>
                  </a:lnTo>
                  <a:lnTo>
                    <a:pt x="14189" y="778773"/>
                  </a:lnTo>
                  <a:lnTo>
                    <a:pt x="29585" y="789155"/>
                  </a:lnTo>
                  <a:lnTo>
                    <a:pt x="48437" y="792962"/>
                  </a:lnTo>
                  <a:lnTo>
                    <a:pt x="719645" y="792962"/>
                  </a:lnTo>
                  <a:lnTo>
                    <a:pt x="738497" y="789155"/>
                  </a:lnTo>
                  <a:lnTo>
                    <a:pt x="753894" y="778773"/>
                  </a:lnTo>
                  <a:lnTo>
                    <a:pt x="764276" y="763376"/>
                  </a:lnTo>
                  <a:lnTo>
                    <a:pt x="768083" y="744524"/>
                  </a:lnTo>
                  <a:lnTo>
                    <a:pt x="768083" y="48437"/>
                  </a:lnTo>
                  <a:lnTo>
                    <a:pt x="764276" y="29585"/>
                  </a:lnTo>
                  <a:lnTo>
                    <a:pt x="753894" y="14189"/>
                  </a:lnTo>
                  <a:lnTo>
                    <a:pt x="738497" y="3807"/>
                  </a:lnTo>
                  <a:lnTo>
                    <a:pt x="719645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33077" y="3909326"/>
              <a:ext cx="1233297" cy="125478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3340519" y="4116457"/>
              <a:ext cx="693420" cy="716280"/>
            </a:xfrm>
            <a:custGeom>
              <a:avLst/>
              <a:gdLst/>
              <a:ahLst/>
              <a:cxnLst/>
              <a:rect l="l" t="t" r="r" b="b"/>
              <a:pathLst>
                <a:path w="693420" h="716279">
                  <a:moveTo>
                    <a:pt x="693165" y="0"/>
                  </a:moveTo>
                  <a:lnTo>
                    <a:pt x="58750" y="0"/>
                  </a:lnTo>
                  <a:lnTo>
                    <a:pt x="39725" y="2749"/>
                  </a:lnTo>
                  <a:lnTo>
                    <a:pt x="2247" y="36868"/>
                  </a:lnTo>
                  <a:lnTo>
                    <a:pt x="0" y="46100"/>
                  </a:lnTo>
                  <a:lnTo>
                    <a:pt x="0" y="715898"/>
                  </a:lnTo>
                  <a:lnTo>
                    <a:pt x="633806" y="715898"/>
                  </a:lnTo>
                  <a:lnTo>
                    <a:pt x="652881" y="713151"/>
                  </a:lnTo>
                  <a:lnTo>
                    <a:pt x="690486" y="679361"/>
                  </a:lnTo>
                  <a:lnTo>
                    <a:pt x="693165" y="669531"/>
                  </a:lnTo>
                  <a:lnTo>
                    <a:pt x="693165" y="664362"/>
                  </a:lnTo>
                  <a:lnTo>
                    <a:pt x="693165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340227" y="4152836"/>
              <a:ext cx="693420" cy="643255"/>
            </a:xfrm>
            <a:custGeom>
              <a:avLst/>
              <a:gdLst/>
              <a:ahLst/>
              <a:cxnLst/>
              <a:rect l="l" t="t" r="r" b="b"/>
              <a:pathLst>
                <a:path w="693420" h="643254">
                  <a:moveTo>
                    <a:pt x="36283" y="46329"/>
                  </a:moveTo>
                  <a:lnTo>
                    <a:pt x="33807" y="31635"/>
                  </a:lnTo>
                  <a:lnTo>
                    <a:pt x="26885" y="18592"/>
                  </a:lnTo>
                  <a:lnTo>
                    <a:pt x="16217" y="7848"/>
                  </a:lnTo>
                  <a:lnTo>
                    <a:pt x="2540" y="0"/>
                  </a:lnTo>
                  <a:lnTo>
                    <a:pt x="889" y="4711"/>
                  </a:lnTo>
                  <a:lnTo>
                    <a:pt x="0" y="9728"/>
                  </a:lnTo>
                  <a:lnTo>
                    <a:pt x="0" y="197891"/>
                  </a:lnTo>
                  <a:lnTo>
                    <a:pt x="14655" y="190246"/>
                  </a:lnTo>
                  <a:lnTo>
                    <a:pt x="26123" y="179336"/>
                  </a:lnTo>
                  <a:lnTo>
                    <a:pt x="33604" y="165887"/>
                  </a:lnTo>
                  <a:lnTo>
                    <a:pt x="36283" y="150583"/>
                  </a:lnTo>
                  <a:lnTo>
                    <a:pt x="36283" y="46329"/>
                  </a:lnTo>
                  <a:close/>
                </a:path>
                <a:path w="693420" h="643254">
                  <a:moveTo>
                    <a:pt x="693153" y="446811"/>
                  </a:moveTo>
                  <a:lnTo>
                    <a:pt x="679348" y="454621"/>
                  </a:lnTo>
                  <a:lnTo>
                    <a:pt x="668591" y="465391"/>
                  </a:lnTo>
                  <a:lnTo>
                    <a:pt x="661606" y="478472"/>
                  </a:lnTo>
                  <a:lnTo>
                    <a:pt x="659130" y="493242"/>
                  </a:lnTo>
                  <a:lnTo>
                    <a:pt x="659130" y="597496"/>
                  </a:lnTo>
                  <a:lnTo>
                    <a:pt x="661416" y="611670"/>
                  </a:lnTo>
                  <a:lnTo>
                    <a:pt x="667842" y="624319"/>
                  </a:lnTo>
                  <a:lnTo>
                    <a:pt x="677786" y="634898"/>
                  </a:lnTo>
                  <a:lnTo>
                    <a:pt x="690613" y="642848"/>
                  </a:lnTo>
                  <a:lnTo>
                    <a:pt x="692277" y="638136"/>
                  </a:lnTo>
                  <a:lnTo>
                    <a:pt x="693153" y="633145"/>
                  </a:lnTo>
                  <a:lnTo>
                    <a:pt x="693153" y="44681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38486" y="4195546"/>
              <a:ext cx="202717" cy="6544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773843" y="4198721"/>
              <a:ext cx="59055" cy="61594"/>
            </a:xfrm>
            <a:custGeom>
              <a:avLst/>
              <a:gdLst/>
              <a:ahLst/>
              <a:cxnLst/>
              <a:rect l="l" t="t" r="r" b="b"/>
              <a:pathLst>
                <a:path w="59054" h="61595">
                  <a:moveTo>
                    <a:pt x="8775" y="17297"/>
                  </a:moveTo>
                  <a:lnTo>
                    <a:pt x="990" y="17297"/>
                  </a:lnTo>
                  <a:lnTo>
                    <a:pt x="990" y="61239"/>
                  </a:lnTo>
                  <a:lnTo>
                    <a:pt x="8775" y="61239"/>
                  </a:lnTo>
                  <a:lnTo>
                    <a:pt x="8775" y="17297"/>
                  </a:lnTo>
                  <a:close/>
                </a:path>
                <a:path w="59054" h="61595">
                  <a:moveTo>
                    <a:pt x="9855" y="7721"/>
                  </a:moveTo>
                  <a:lnTo>
                    <a:pt x="9766" y="2184"/>
                  </a:lnTo>
                  <a:lnTo>
                    <a:pt x="7886" y="0"/>
                  </a:lnTo>
                  <a:lnTo>
                    <a:pt x="2057" y="0"/>
                  </a:lnTo>
                  <a:lnTo>
                    <a:pt x="76" y="2184"/>
                  </a:lnTo>
                  <a:lnTo>
                    <a:pt x="0" y="7721"/>
                  </a:lnTo>
                  <a:lnTo>
                    <a:pt x="1879" y="9893"/>
                  </a:lnTo>
                  <a:lnTo>
                    <a:pt x="7886" y="9893"/>
                  </a:lnTo>
                  <a:lnTo>
                    <a:pt x="9855" y="7721"/>
                  </a:lnTo>
                  <a:close/>
                </a:path>
                <a:path w="59054" h="61595">
                  <a:moveTo>
                    <a:pt x="58775" y="19989"/>
                  </a:moveTo>
                  <a:lnTo>
                    <a:pt x="49453" y="16268"/>
                  </a:lnTo>
                  <a:lnTo>
                    <a:pt x="36372" y="16268"/>
                  </a:lnTo>
                  <a:lnTo>
                    <a:pt x="31356" y="20434"/>
                  </a:lnTo>
                  <a:lnTo>
                    <a:pt x="29197" y="24523"/>
                  </a:lnTo>
                  <a:lnTo>
                    <a:pt x="28930" y="24523"/>
                  </a:lnTo>
                  <a:lnTo>
                    <a:pt x="28575" y="17284"/>
                  </a:lnTo>
                  <a:lnTo>
                    <a:pt x="21590" y="17284"/>
                  </a:lnTo>
                  <a:lnTo>
                    <a:pt x="21945" y="24638"/>
                  </a:lnTo>
                  <a:lnTo>
                    <a:pt x="21945" y="61239"/>
                  </a:lnTo>
                  <a:lnTo>
                    <a:pt x="29743" y="61239"/>
                  </a:lnTo>
                  <a:lnTo>
                    <a:pt x="29743" y="33426"/>
                  </a:lnTo>
                  <a:lnTo>
                    <a:pt x="30010" y="32067"/>
                  </a:lnTo>
                  <a:lnTo>
                    <a:pt x="31800" y="26530"/>
                  </a:lnTo>
                  <a:lnTo>
                    <a:pt x="35750" y="22885"/>
                  </a:lnTo>
                  <a:lnTo>
                    <a:pt x="48298" y="22885"/>
                  </a:lnTo>
                  <a:lnTo>
                    <a:pt x="50977" y="28790"/>
                  </a:lnTo>
                  <a:lnTo>
                    <a:pt x="50977" y="61239"/>
                  </a:lnTo>
                  <a:lnTo>
                    <a:pt x="58775" y="61239"/>
                  </a:lnTo>
                  <a:lnTo>
                    <a:pt x="58775" y="1998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20770" y="4685632"/>
              <a:ext cx="333324" cy="80664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543289" y="4202493"/>
              <a:ext cx="577215" cy="62865"/>
            </a:xfrm>
            <a:custGeom>
              <a:avLst/>
              <a:gdLst/>
              <a:ahLst/>
              <a:cxnLst/>
              <a:rect l="l" t="t" r="r" b="b"/>
              <a:pathLst>
                <a:path w="577214" h="62864">
                  <a:moveTo>
                    <a:pt x="49657" y="19685"/>
                  </a:moveTo>
                  <a:lnTo>
                    <a:pt x="46520" y="12611"/>
                  </a:lnTo>
                  <a:lnTo>
                    <a:pt x="41490" y="7950"/>
                  </a:lnTo>
                  <a:lnTo>
                    <a:pt x="41490" y="29845"/>
                  </a:lnTo>
                  <a:lnTo>
                    <a:pt x="39814" y="40868"/>
                  </a:lnTo>
                  <a:lnTo>
                    <a:pt x="34874" y="49009"/>
                  </a:lnTo>
                  <a:lnTo>
                    <a:pt x="26809" y="54051"/>
                  </a:lnTo>
                  <a:lnTo>
                    <a:pt x="15773" y="55778"/>
                  </a:lnTo>
                  <a:lnTo>
                    <a:pt x="12725" y="55778"/>
                  </a:lnTo>
                  <a:lnTo>
                    <a:pt x="9855" y="55689"/>
                  </a:lnTo>
                  <a:lnTo>
                    <a:pt x="7886" y="55321"/>
                  </a:lnTo>
                  <a:lnTo>
                    <a:pt x="7886" y="7073"/>
                  </a:lnTo>
                  <a:lnTo>
                    <a:pt x="9944" y="6718"/>
                  </a:lnTo>
                  <a:lnTo>
                    <a:pt x="12992" y="6261"/>
                  </a:lnTo>
                  <a:lnTo>
                    <a:pt x="17030" y="6261"/>
                  </a:lnTo>
                  <a:lnTo>
                    <a:pt x="27813" y="7924"/>
                  </a:lnTo>
                  <a:lnTo>
                    <a:pt x="35471" y="12649"/>
                  </a:lnTo>
                  <a:lnTo>
                    <a:pt x="40017" y="20078"/>
                  </a:lnTo>
                  <a:lnTo>
                    <a:pt x="41490" y="29845"/>
                  </a:lnTo>
                  <a:lnTo>
                    <a:pt x="41490" y="7950"/>
                  </a:lnTo>
                  <a:lnTo>
                    <a:pt x="41135" y="7620"/>
                  </a:lnTo>
                  <a:lnTo>
                    <a:pt x="39281" y="6261"/>
                  </a:lnTo>
                  <a:lnTo>
                    <a:pt x="36652" y="4330"/>
                  </a:lnTo>
                  <a:lnTo>
                    <a:pt x="31115" y="1943"/>
                  </a:lnTo>
                  <a:lnTo>
                    <a:pt x="24472" y="495"/>
                  </a:lnTo>
                  <a:lnTo>
                    <a:pt x="16675" y="0"/>
                  </a:lnTo>
                  <a:lnTo>
                    <a:pt x="10490" y="0"/>
                  </a:lnTo>
                  <a:lnTo>
                    <a:pt x="4838" y="546"/>
                  </a:lnTo>
                  <a:lnTo>
                    <a:pt x="0" y="1270"/>
                  </a:lnTo>
                  <a:lnTo>
                    <a:pt x="0" y="61404"/>
                  </a:lnTo>
                  <a:lnTo>
                    <a:pt x="4038" y="61861"/>
                  </a:lnTo>
                  <a:lnTo>
                    <a:pt x="8686" y="62128"/>
                  </a:lnTo>
                  <a:lnTo>
                    <a:pt x="14249" y="62128"/>
                  </a:lnTo>
                  <a:lnTo>
                    <a:pt x="22567" y="61556"/>
                  </a:lnTo>
                  <a:lnTo>
                    <a:pt x="29883" y="59880"/>
                  </a:lnTo>
                  <a:lnTo>
                    <a:pt x="36042" y="57124"/>
                  </a:lnTo>
                  <a:lnTo>
                    <a:pt x="37769" y="55778"/>
                  </a:lnTo>
                  <a:lnTo>
                    <a:pt x="40957" y="53327"/>
                  </a:lnTo>
                  <a:lnTo>
                    <a:pt x="46596" y="47612"/>
                  </a:lnTo>
                  <a:lnTo>
                    <a:pt x="49657" y="39547"/>
                  </a:lnTo>
                  <a:lnTo>
                    <a:pt x="49657" y="19685"/>
                  </a:lnTo>
                  <a:close/>
                </a:path>
                <a:path w="577214" h="62864">
                  <a:moveTo>
                    <a:pt x="94907" y="37325"/>
                  </a:moveTo>
                  <a:lnTo>
                    <a:pt x="94653" y="35331"/>
                  </a:lnTo>
                  <a:lnTo>
                    <a:pt x="94094" y="30695"/>
                  </a:lnTo>
                  <a:lnTo>
                    <a:pt x="91262" y="23964"/>
                  </a:lnTo>
                  <a:lnTo>
                    <a:pt x="89674" y="22453"/>
                  </a:lnTo>
                  <a:lnTo>
                    <a:pt x="87287" y="20193"/>
                  </a:lnTo>
                  <a:lnTo>
                    <a:pt x="87287" y="35331"/>
                  </a:lnTo>
                  <a:lnTo>
                    <a:pt x="64262" y="35331"/>
                  </a:lnTo>
                  <a:lnTo>
                    <a:pt x="64884" y="29806"/>
                  </a:lnTo>
                  <a:lnTo>
                    <a:pt x="68376" y="22453"/>
                  </a:lnTo>
                  <a:lnTo>
                    <a:pt x="85229" y="22453"/>
                  </a:lnTo>
                  <a:lnTo>
                    <a:pt x="87223" y="29806"/>
                  </a:lnTo>
                  <a:lnTo>
                    <a:pt x="87287" y="35331"/>
                  </a:lnTo>
                  <a:lnTo>
                    <a:pt x="87287" y="20193"/>
                  </a:lnTo>
                  <a:lnTo>
                    <a:pt x="85788" y="18757"/>
                  </a:lnTo>
                  <a:lnTo>
                    <a:pt x="77076" y="16649"/>
                  </a:lnTo>
                  <a:lnTo>
                    <a:pt x="68503" y="18491"/>
                  </a:lnTo>
                  <a:lnTo>
                    <a:pt x="62077" y="23533"/>
                  </a:lnTo>
                  <a:lnTo>
                    <a:pt x="58039" y="31076"/>
                  </a:lnTo>
                  <a:lnTo>
                    <a:pt x="56845" y="39052"/>
                  </a:lnTo>
                  <a:lnTo>
                    <a:pt x="56743" y="41046"/>
                  </a:lnTo>
                  <a:lnTo>
                    <a:pt x="58089" y="49479"/>
                  </a:lnTo>
                  <a:lnTo>
                    <a:pt x="62293" y="56502"/>
                  </a:lnTo>
                  <a:lnTo>
                    <a:pt x="68999" y="61036"/>
                  </a:lnTo>
                  <a:lnTo>
                    <a:pt x="77978" y="62649"/>
                  </a:lnTo>
                  <a:lnTo>
                    <a:pt x="84785" y="62649"/>
                  </a:lnTo>
                  <a:lnTo>
                    <a:pt x="89712" y="61099"/>
                  </a:lnTo>
                  <a:lnTo>
                    <a:pt x="92405" y="59829"/>
                  </a:lnTo>
                  <a:lnTo>
                    <a:pt x="91592" y="56388"/>
                  </a:lnTo>
                  <a:lnTo>
                    <a:pt x="91059" y="54102"/>
                  </a:lnTo>
                  <a:lnTo>
                    <a:pt x="88099" y="55372"/>
                  </a:lnTo>
                  <a:lnTo>
                    <a:pt x="84696" y="56388"/>
                  </a:lnTo>
                  <a:lnTo>
                    <a:pt x="71069" y="56388"/>
                  </a:lnTo>
                  <a:lnTo>
                    <a:pt x="64350" y="51904"/>
                  </a:lnTo>
                  <a:lnTo>
                    <a:pt x="64173" y="41046"/>
                  </a:lnTo>
                  <a:lnTo>
                    <a:pt x="94551" y="41046"/>
                  </a:lnTo>
                  <a:lnTo>
                    <a:pt x="94818" y="40132"/>
                  </a:lnTo>
                  <a:lnTo>
                    <a:pt x="94907" y="37325"/>
                  </a:lnTo>
                  <a:close/>
                </a:path>
                <a:path w="577214" h="62864">
                  <a:moveTo>
                    <a:pt x="125488" y="17665"/>
                  </a:moveTo>
                  <a:lnTo>
                    <a:pt x="114198" y="17665"/>
                  </a:lnTo>
                  <a:lnTo>
                    <a:pt x="114198" y="5054"/>
                  </a:lnTo>
                  <a:lnTo>
                    <a:pt x="106400" y="7137"/>
                  </a:lnTo>
                  <a:lnTo>
                    <a:pt x="106400" y="17665"/>
                  </a:lnTo>
                  <a:lnTo>
                    <a:pt x="99682" y="17665"/>
                  </a:lnTo>
                  <a:lnTo>
                    <a:pt x="99682" y="23749"/>
                  </a:lnTo>
                  <a:lnTo>
                    <a:pt x="106400" y="23749"/>
                  </a:lnTo>
                  <a:lnTo>
                    <a:pt x="106400" y="52920"/>
                  </a:lnTo>
                  <a:lnTo>
                    <a:pt x="107302" y="56743"/>
                  </a:lnTo>
                  <a:lnTo>
                    <a:pt x="109448" y="59283"/>
                  </a:lnTo>
                  <a:lnTo>
                    <a:pt x="111328" y="61455"/>
                  </a:lnTo>
                  <a:lnTo>
                    <a:pt x="114376" y="62636"/>
                  </a:lnTo>
                  <a:lnTo>
                    <a:pt x="121094" y="62636"/>
                  </a:lnTo>
                  <a:lnTo>
                    <a:pt x="123520" y="62090"/>
                  </a:lnTo>
                  <a:lnTo>
                    <a:pt x="125044" y="61455"/>
                  </a:lnTo>
                  <a:lnTo>
                    <a:pt x="124688" y="55384"/>
                  </a:lnTo>
                  <a:lnTo>
                    <a:pt x="123609" y="55740"/>
                  </a:lnTo>
                  <a:lnTo>
                    <a:pt x="122174" y="56019"/>
                  </a:lnTo>
                  <a:lnTo>
                    <a:pt x="115722" y="56019"/>
                  </a:lnTo>
                  <a:lnTo>
                    <a:pt x="114198" y="52920"/>
                  </a:lnTo>
                  <a:lnTo>
                    <a:pt x="114198" y="23749"/>
                  </a:lnTo>
                  <a:lnTo>
                    <a:pt x="125488" y="23749"/>
                  </a:lnTo>
                  <a:lnTo>
                    <a:pt x="125488" y="17665"/>
                  </a:lnTo>
                  <a:close/>
                </a:path>
                <a:path w="577214" h="62864">
                  <a:moveTo>
                    <a:pt x="168948" y="37325"/>
                  </a:moveTo>
                  <a:lnTo>
                    <a:pt x="168694" y="35331"/>
                  </a:lnTo>
                  <a:lnTo>
                    <a:pt x="168135" y="30695"/>
                  </a:lnTo>
                  <a:lnTo>
                    <a:pt x="165303" y="23964"/>
                  </a:lnTo>
                  <a:lnTo>
                    <a:pt x="163715" y="22453"/>
                  </a:lnTo>
                  <a:lnTo>
                    <a:pt x="161328" y="20193"/>
                  </a:lnTo>
                  <a:lnTo>
                    <a:pt x="161328" y="35331"/>
                  </a:lnTo>
                  <a:lnTo>
                    <a:pt x="138303" y="35331"/>
                  </a:lnTo>
                  <a:lnTo>
                    <a:pt x="138925" y="29806"/>
                  </a:lnTo>
                  <a:lnTo>
                    <a:pt x="142417" y="22453"/>
                  </a:lnTo>
                  <a:lnTo>
                    <a:pt x="159270" y="22453"/>
                  </a:lnTo>
                  <a:lnTo>
                    <a:pt x="161264" y="29806"/>
                  </a:lnTo>
                  <a:lnTo>
                    <a:pt x="161328" y="35331"/>
                  </a:lnTo>
                  <a:lnTo>
                    <a:pt x="161328" y="20193"/>
                  </a:lnTo>
                  <a:lnTo>
                    <a:pt x="159829" y="18757"/>
                  </a:lnTo>
                  <a:lnTo>
                    <a:pt x="151117" y="16649"/>
                  </a:lnTo>
                  <a:lnTo>
                    <a:pt x="142544" y="18491"/>
                  </a:lnTo>
                  <a:lnTo>
                    <a:pt x="136118" y="23533"/>
                  </a:lnTo>
                  <a:lnTo>
                    <a:pt x="132080" y="31076"/>
                  </a:lnTo>
                  <a:lnTo>
                    <a:pt x="130886" y="39052"/>
                  </a:lnTo>
                  <a:lnTo>
                    <a:pt x="130784" y="41046"/>
                  </a:lnTo>
                  <a:lnTo>
                    <a:pt x="132130" y="49479"/>
                  </a:lnTo>
                  <a:lnTo>
                    <a:pt x="136334" y="56502"/>
                  </a:lnTo>
                  <a:lnTo>
                    <a:pt x="143040" y="61036"/>
                  </a:lnTo>
                  <a:lnTo>
                    <a:pt x="152019" y="62649"/>
                  </a:lnTo>
                  <a:lnTo>
                    <a:pt x="158826" y="62649"/>
                  </a:lnTo>
                  <a:lnTo>
                    <a:pt x="163753" y="61099"/>
                  </a:lnTo>
                  <a:lnTo>
                    <a:pt x="166446" y="59829"/>
                  </a:lnTo>
                  <a:lnTo>
                    <a:pt x="165633" y="56388"/>
                  </a:lnTo>
                  <a:lnTo>
                    <a:pt x="165100" y="54102"/>
                  </a:lnTo>
                  <a:lnTo>
                    <a:pt x="162140" y="55372"/>
                  </a:lnTo>
                  <a:lnTo>
                    <a:pt x="158737" y="56388"/>
                  </a:lnTo>
                  <a:lnTo>
                    <a:pt x="145110" y="56388"/>
                  </a:lnTo>
                  <a:lnTo>
                    <a:pt x="138391" y="51904"/>
                  </a:lnTo>
                  <a:lnTo>
                    <a:pt x="138214" y="41046"/>
                  </a:lnTo>
                  <a:lnTo>
                    <a:pt x="168592" y="41046"/>
                  </a:lnTo>
                  <a:lnTo>
                    <a:pt x="168859" y="40132"/>
                  </a:lnTo>
                  <a:lnTo>
                    <a:pt x="168948" y="37325"/>
                  </a:lnTo>
                  <a:close/>
                </a:path>
                <a:path w="577214" h="62864">
                  <a:moveTo>
                    <a:pt x="209842" y="19050"/>
                  </a:moveTo>
                  <a:lnTo>
                    <a:pt x="207683" y="17957"/>
                  </a:lnTo>
                  <a:lnTo>
                    <a:pt x="203479" y="16776"/>
                  </a:lnTo>
                  <a:lnTo>
                    <a:pt x="198818" y="16776"/>
                  </a:lnTo>
                  <a:lnTo>
                    <a:pt x="189242" y="18542"/>
                  </a:lnTo>
                  <a:lnTo>
                    <a:pt x="181927" y="23418"/>
                  </a:lnTo>
                  <a:lnTo>
                    <a:pt x="177241" y="30835"/>
                  </a:lnTo>
                  <a:lnTo>
                    <a:pt x="175602" y="40208"/>
                  </a:lnTo>
                  <a:lnTo>
                    <a:pt x="177126" y="49390"/>
                  </a:lnTo>
                  <a:lnTo>
                    <a:pt x="181483" y="56476"/>
                  </a:lnTo>
                  <a:lnTo>
                    <a:pt x="188302" y="61023"/>
                  </a:lnTo>
                  <a:lnTo>
                    <a:pt x="197205" y="62636"/>
                  </a:lnTo>
                  <a:lnTo>
                    <a:pt x="203022" y="62636"/>
                  </a:lnTo>
                  <a:lnTo>
                    <a:pt x="207594" y="61099"/>
                  </a:lnTo>
                  <a:lnTo>
                    <a:pt x="209664" y="60007"/>
                  </a:lnTo>
                  <a:lnTo>
                    <a:pt x="208318" y="54114"/>
                  </a:lnTo>
                  <a:lnTo>
                    <a:pt x="203111" y="56197"/>
                  </a:lnTo>
                  <a:lnTo>
                    <a:pt x="190030" y="56197"/>
                  </a:lnTo>
                  <a:lnTo>
                    <a:pt x="183578" y="49923"/>
                  </a:lnTo>
                  <a:lnTo>
                    <a:pt x="183578" y="30670"/>
                  </a:lnTo>
                  <a:lnTo>
                    <a:pt x="188950" y="23126"/>
                  </a:lnTo>
                  <a:lnTo>
                    <a:pt x="203200" y="23126"/>
                  </a:lnTo>
                  <a:lnTo>
                    <a:pt x="206159" y="24218"/>
                  </a:lnTo>
                  <a:lnTo>
                    <a:pt x="208038" y="25222"/>
                  </a:lnTo>
                  <a:lnTo>
                    <a:pt x="209842" y="19050"/>
                  </a:lnTo>
                  <a:close/>
                </a:path>
                <a:path w="577214" h="62864">
                  <a:moveTo>
                    <a:pt x="240842" y="17665"/>
                  </a:moveTo>
                  <a:lnTo>
                    <a:pt x="229552" y="17665"/>
                  </a:lnTo>
                  <a:lnTo>
                    <a:pt x="229552" y="5054"/>
                  </a:lnTo>
                  <a:lnTo>
                    <a:pt x="221754" y="7137"/>
                  </a:lnTo>
                  <a:lnTo>
                    <a:pt x="221754" y="17665"/>
                  </a:lnTo>
                  <a:lnTo>
                    <a:pt x="215036" y="17665"/>
                  </a:lnTo>
                  <a:lnTo>
                    <a:pt x="215036" y="23749"/>
                  </a:lnTo>
                  <a:lnTo>
                    <a:pt x="221754" y="23749"/>
                  </a:lnTo>
                  <a:lnTo>
                    <a:pt x="221754" y="52920"/>
                  </a:lnTo>
                  <a:lnTo>
                    <a:pt x="222656" y="56743"/>
                  </a:lnTo>
                  <a:lnTo>
                    <a:pt x="224802" y="59283"/>
                  </a:lnTo>
                  <a:lnTo>
                    <a:pt x="226682" y="61455"/>
                  </a:lnTo>
                  <a:lnTo>
                    <a:pt x="229730" y="62636"/>
                  </a:lnTo>
                  <a:lnTo>
                    <a:pt x="236448" y="62636"/>
                  </a:lnTo>
                  <a:lnTo>
                    <a:pt x="238874" y="62090"/>
                  </a:lnTo>
                  <a:lnTo>
                    <a:pt x="240398" y="61455"/>
                  </a:lnTo>
                  <a:lnTo>
                    <a:pt x="240042" y="55384"/>
                  </a:lnTo>
                  <a:lnTo>
                    <a:pt x="238963" y="55740"/>
                  </a:lnTo>
                  <a:lnTo>
                    <a:pt x="237528" y="56019"/>
                  </a:lnTo>
                  <a:lnTo>
                    <a:pt x="231076" y="56019"/>
                  </a:lnTo>
                  <a:lnTo>
                    <a:pt x="229552" y="52920"/>
                  </a:lnTo>
                  <a:lnTo>
                    <a:pt x="229552" y="23749"/>
                  </a:lnTo>
                  <a:lnTo>
                    <a:pt x="240842" y="23749"/>
                  </a:lnTo>
                  <a:lnTo>
                    <a:pt x="240842" y="17665"/>
                  </a:lnTo>
                  <a:close/>
                </a:path>
                <a:path w="577214" h="62864">
                  <a:moveTo>
                    <a:pt x="288442" y="39649"/>
                  </a:moveTo>
                  <a:lnTo>
                    <a:pt x="286905" y="30111"/>
                  </a:lnTo>
                  <a:lnTo>
                    <a:pt x="282613" y="22872"/>
                  </a:lnTo>
                  <a:lnTo>
                    <a:pt x="282422" y="22733"/>
                  </a:lnTo>
                  <a:lnTo>
                    <a:pt x="280466" y="21374"/>
                  </a:lnTo>
                  <a:lnTo>
                    <a:pt x="280466" y="48653"/>
                  </a:lnTo>
                  <a:lnTo>
                    <a:pt x="275805" y="56743"/>
                  </a:lnTo>
                  <a:lnTo>
                    <a:pt x="258508" y="56743"/>
                  </a:lnTo>
                  <a:lnTo>
                    <a:pt x="254076" y="48653"/>
                  </a:lnTo>
                  <a:lnTo>
                    <a:pt x="254025" y="32004"/>
                  </a:lnTo>
                  <a:lnTo>
                    <a:pt x="257517" y="22733"/>
                  </a:lnTo>
                  <a:lnTo>
                    <a:pt x="276872" y="22733"/>
                  </a:lnTo>
                  <a:lnTo>
                    <a:pt x="280428" y="32004"/>
                  </a:lnTo>
                  <a:lnTo>
                    <a:pt x="280466" y="48653"/>
                  </a:lnTo>
                  <a:lnTo>
                    <a:pt x="280466" y="21374"/>
                  </a:lnTo>
                  <a:lnTo>
                    <a:pt x="276034" y="18262"/>
                  </a:lnTo>
                  <a:lnTo>
                    <a:pt x="267652" y="16649"/>
                  </a:lnTo>
                  <a:lnTo>
                    <a:pt x="259308" y="18211"/>
                  </a:lnTo>
                  <a:lnTo>
                    <a:pt x="252437" y="22720"/>
                  </a:lnTo>
                  <a:lnTo>
                    <a:pt x="247764" y="29997"/>
                  </a:lnTo>
                  <a:lnTo>
                    <a:pt x="246049" y="39827"/>
                  </a:lnTo>
                  <a:lnTo>
                    <a:pt x="247650" y="49377"/>
                  </a:lnTo>
                  <a:lnTo>
                    <a:pt x="252044" y="56553"/>
                  </a:lnTo>
                  <a:lnTo>
                    <a:pt x="258597" y="61074"/>
                  </a:lnTo>
                  <a:lnTo>
                    <a:pt x="266661" y="62636"/>
                  </a:lnTo>
                  <a:lnTo>
                    <a:pt x="274294" y="61341"/>
                  </a:lnTo>
                  <a:lnTo>
                    <a:pt x="281305" y="57251"/>
                  </a:lnTo>
                  <a:lnTo>
                    <a:pt x="281673" y="56743"/>
                  </a:lnTo>
                  <a:lnTo>
                    <a:pt x="286448" y="50114"/>
                  </a:lnTo>
                  <a:lnTo>
                    <a:pt x="288442" y="39649"/>
                  </a:lnTo>
                  <a:close/>
                </a:path>
                <a:path w="577214" h="62864">
                  <a:moveTo>
                    <a:pt x="319786" y="17030"/>
                  </a:moveTo>
                  <a:lnTo>
                    <a:pt x="319062" y="16738"/>
                  </a:lnTo>
                  <a:lnTo>
                    <a:pt x="318439" y="16649"/>
                  </a:lnTo>
                  <a:lnTo>
                    <a:pt x="312254" y="16649"/>
                  </a:lnTo>
                  <a:lnTo>
                    <a:pt x="307505" y="20370"/>
                  </a:lnTo>
                  <a:lnTo>
                    <a:pt x="305447" y="26352"/>
                  </a:lnTo>
                  <a:lnTo>
                    <a:pt x="305168" y="26352"/>
                  </a:lnTo>
                  <a:lnTo>
                    <a:pt x="304901" y="17665"/>
                  </a:lnTo>
                  <a:lnTo>
                    <a:pt x="297916" y="17665"/>
                  </a:lnTo>
                  <a:lnTo>
                    <a:pt x="298183" y="21844"/>
                  </a:lnTo>
                  <a:lnTo>
                    <a:pt x="298272" y="26200"/>
                  </a:lnTo>
                  <a:lnTo>
                    <a:pt x="298272" y="61620"/>
                  </a:lnTo>
                  <a:lnTo>
                    <a:pt x="306158" y="61620"/>
                  </a:lnTo>
                  <a:lnTo>
                    <a:pt x="306158" y="36906"/>
                  </a:lnTo>
                  <a:lnTo>
                    <a:pt x="306247" y="35534"/>
                  </a:lnTo>
                  <a:lnTo>
                    <a:pt x="306514" y="34442"/>
                  </a:lnTo>
                  <a:lnTo>
                    <a:pt x="307594" y="28448"/>
                  </a:lnTo>
                  <a:lnTo>
                    <a:pt x="311531" y="24180"/>
                  </a:lnTo>
                  <a:lnTo>
                    <a:pt x="318173" y="24180"/>
                  </a:lnTo>
                  <a:lnTo>
                    <a:pt x="319786" y="24447"/>
                  </a:lnTo>
                  <a:lnTo>
                    <a:pt x="319786" y="17030"/>
                  </a:lnTo>
                  <a:close/>
                </a:path>
                <a:path w="577214" h="62864">
                  <a:moveTo>
                    <a:pt x="388962" y="12433"/>
                  </a:moveTo>
                  <a:lnTo>
                    <a:pt x="386892" y="7988"/>
                  </a:lnTo>
                  <a:lnTo>
                    <a:pt x="384987" y="6261"/>
                  </a:lnTo>
                  <a:lnTo>
                    <a:pt x="381165" y="2806"/>
                  </a:lnTo>
                  <a:lnTo>
                    <a:pt x="381165" y="10261"/>
                  </a:lnTo>
                  <a:lnTo>
                    <a:pt x="381165" y="26784"/>
                  </a:lnTo>
                  <a:lnTo>
                    <a:pt x="375424" y="31508"/>
                  </a:lnTo>
                  <a:lnTo>
                    <a:pt x="363423" y="31508"/>
                  </a:lnTo>
                  <a:lnTo>
                    <a:pt x="360819" y="31330"/>
                  </a:lnTo>
                  <a:lnTo>
                    <a:pt x="359562" y="30962"/>
                  </a:lnTo>
                  <a:lnTo>
                    <a:pt x="359562" y="6807"/>
                  </a:lnTo>
                  <a:lnTo>
                    <a:pt x="360908" y="6540"/>
                  </a:lnTo>
                  <a:lnTo>
                    <a:pt x="363423" y="6261"/>
                  </a:lnTo>
                  <a:lnTo>
                    <a:pt x="375513" y="6261"/>
                  </a:lnTo>
                  <a:lnTo>
                    <a:pt x="381165" y="10261"/>
                  </a:lnTo>
                  <a:lnTo>
                    <a:pt x="381165" y="2806"/>
                  </a:lnTo>
                  <a:lnTo>
                    <a:pt x="380085" y="1816"/>
                  </a:lnTo>
                  <a:lnTo>
                    <a:pt x="374434" y="0"/>
                  </a:lnTo>
                  <a:lnTo>
                    <a:pt x="360553" y="0"/>
                  </a:lnTo>
                  <a:lnTo>
                    <a:pt x="355434" y="546"/>
                  </a:lnTo>
                  <a:lnTo>
                    <a:pt x="351675" y="1181"/>
                  </a:lnTo>
                  <a:lnTo>
                    <a:pt x="351675" y="61620"/>
                  </a:lnTo>
                  <a:lnTo>
                    <a:pt x="359562" y="61620"/>
                  </a:lnTo>
                  <a:lnTo>
                    <a:pt x="359562" y="37414"/>
                  </a:lnTo>
                  <a:lnTo>
                    <a:pt x="361175" y="37680"/>
                  </a:lnTo>
                  <a:lnTo>
                    <a:pt x="363499" y="37858"/>
                  </a:lnTo>
                  <a:lnTo>
                    <a:pt x="373456" y="37858"/>
                  </a:lnTo>
                  <a:lnTo>
                    <a:pt x="374827" y="37414"/>
                  </a:lnTo>
                  <a:lnTo>
                    <a:pt x="380174" y="35687"/>
                  </a:lnTo>
                  <a:lnTo>
                    <a:pt x="383971" y="31508"/>
                  </a:lnTo>
                  <a:lnTo>
                    <a:pt x="387350" y="27965"/>
                  </a:lnTo>
                  <a:lnTo>
                    <a:pt x="388962" y="23609"/>
                  </a:lnTo>
                  <a:lnTo>
                    <a:pt x="388962" y="12433"/>
                  </a:lnTo>
                  <a:close/>
                </a:path>
                <a:path w="577214" h="62864">
                  <a:moveTo>
                    <a:pt x="436194" y="39649"/>
                  </a:moveTo>
                  <a:lnTo>
                    <a:pt x="434657" y="30111"/>
                  </a:lnTo>
                  <a:lnTo>
                    <a:pt x="430364" y="22872"/>
                  </a:lnTo>
                  <a:lnTo>
                    <a:pt x="430174" y="22733"/>
                  </a:lnTo>
                  <a:lnTo>
                    <a:pt x="428218" y="21374"/>
                  </a:lnTo>
                  <a:lnTo>
                    <a:pt x="428218" y="48653"/>
                  </a:lnTo>
                  <a:lnTo>
                    <a:pt x="423557" y="56743"/>
                  </a:lnTo>
                  <a:lnTo>
                    <a:pt x="406260" y="56743"/>
                  </a:lnTo>
                  <a:lnTo>
                    <a:pt x="401828" y="48653"/>
                  </a:lnTo>
                  <a:lnTo>
                    <a:pt x="401777" y="32004"/>
                  </a:lnTo>
                  <a:lnTo>
                    <a:pt x="405269" y="22733"/>
                  </a:lnTo>
                  <a:lnTo>
                    <a:pt x="424624" y="22733"/>
                  </a:lnTo>
                  <a:lnTo>
                    <a:pt x="428180" y="32004"/>
                  </a:lnTo>
                  <a:lnTo>
                    <a:pt x="428218" y="48653"/>
                  </a:lnTo>
                  <a:lnTo>
                    <a:pt x="428218" y="21374"/>
                  </a:lnTo>
                  <a:lnTo>
                    <a:pt x="423786" y="18262"/>
                  </a:lnTo>
                  <a:lnTo>
                    <a:pt x="415404" y="16649"/>
                  </a:lnTo>
                  <a:lnTo>
                    <a:pt x="407060" y="18211"/>
                  </a:lnTo>
                  <a:lnTo>
                    <a:pt x="400189" y="22720"/>
                  </a:lnTo>
                  <a:lnTo>
                    <a:pt x="395516" y="29997"/>
                  </a:lnTo>
                  <a:lnTo>
                    <a:pt x="393801" y="39827"/>
                  </a:lnTo>
                  <a:lnTo>
                    <a:pt x="395401" y="49377"/>
                  </a:lnTo>
                  <a:lnTo>
                    <a:pt x="399796" y="56553"/>
                  </a:lnTo>
                  <a:lnTo>
                    <a:pt x="406349" y="61074"/>
                  </a:lnTo>
                  <a:lnTo>
                    <a:pt x="414413" y="62636"/>
                  </a:lnTo>
                  <a:lnTo>
                    <a:pt x="422046" y="61341"/>
                  </a:lnTo>
                  <a:lnTo>
                    <a:pt x="429056" y="57251"/>
                  </a:lnTo>
                  <a:lnTo>
                    <a:pt x="429425" y="56743"/>
                  </a:lnTo>
                  <a:lnTo>
                    <a:pt x="434200" y="50114"/>
                  </a:lnTo>
                  <a:lnTo>
                    <a:pt x="436194" y="39649"/>
                  </a:lnTo>
                  <a:close/>
                </a:path>
                <a:path w="577214" h="62864">
                  <a:moveTo>
                    <a:pt x="503580" y="17665"/>
                  </a:moveTo>
                  <a:lnTo>
                    <a:pt x="495782" y="17665"/>
                  </a:lnTo>
                  <a:lnTo>
                    <a:pt x="488162" y="44907"/>
                  </a:lnTo>
                  <a:lnTo>
                    <a:pt x="486994" y="49542"/>
                  </a:lnTo>
                  <a:lnTo>
                    <a:pt x="486283" y="54089"/>
                  </a:lnTo>
                  <a:lnTo>
                    <a:pt x="486003" y="54089"/>
                  </a:lnTo>
                  <a:lnTo>
                    <a:pt x="485025" y="49542"/>
                  </a:lnTo>
                  <a:lnTo>
                    <a:pt x="483768" y="44907"/>
                  </a:lnTo>
                  <a:lnTo>
                    <a:pt x="475437" y="17665"/>
                  </a:lnTo>
                  <a:lnTo>
                    <a:pt x="468795" y="17665"/>
                  </a:lnTo>
                  <a:lnTo>
                    <a:pt x="458762" y="49542"/>
                  </a:lnTo>
                  <a:lnTo>
                    <a:pt x="457873" y="54089"/>
                  </a:lnTo>
                  <a:lnTo>
                    <a:pt x="457593" y="54089"/>
                  </a:lnTo>
                  <a:lnTo>
                    <a:pt x="456704" y="49542"/>
                  </a:lnTo>
                  <a:lnTo>
                    <a:pt x="454367" y="40005"/>
                  </a:lnTo>
                  <a:lnTo>
                    <a:pt x="448551" y="17665"/>
                  </a:lnTo>
                  <a:lnTo>
                    <a:pt x="440575" y="17665"/>
                  </a:lnTo>
                  <a:lnTo>
                    <a:pt x="453656" y="61620"/>
                  </a:lnTo>
                  <a:lnTo>
                    <a:pt x="460832" y="61620"/>
                  </a:lnTo>
                  <a:lnTo>
                    <a:pt x="469341" y="36004"/>
                  </a:lnTo>
                  <a:lnTo>
                    <a:pt x="470687" y="31457"/>
                  </a:lnTo>
                  <a:lnTo>
                    <a:pt x="471754" y="26187"/>
                  </a:lnTo>
                  <a:lnTo>
                    <a:pt x="471932" y="26187"/>
                  </a:lnTo>
                  <a:lnTo>
                    <a:pt x="473011" y="31369"/>
                  </a:lnTo>
                  <a:lnTo>
                    <a:pt x="474179" y="35737"/>
                  </a:lnTo>
                  <a:lnTo>
                    <a:pt x="482422" y="61620"/>
                  </a:lnTo>
                  <a:lnTo>
                    <a:pt x="489508" y="61620"/>
                  </a:lnTo>
                  <a:lnTo>
                    <a:pt x="503580" y="17665"/>
                  </a:lnTo>
                  <a:close/>
                </a:path>
                <a:path w="577214" h="62864">
                  <a:moveTo>
                    <a:pt x="545706" y="37325"/>
                  </a:moveTo>
                  <a:lnTo>
                    <a:pt x="545452" y="35331"/>
                  </a:lnTo>
                  <a:lnTo>
                    <a:pt x="544893" y="30695"/>
                  </a:lnTo>
                  <a:lnTo>
                    <a:pt x="542061" y="23964"/>
                  </a:lnTo>
                  <a:lnTo>
                    <a:pt x="540473" y="22453"/>
                  </a:lnTo>
                  <a:lnTo>
                    <a:pt x="538086" y="20193"/>
                  </a:lnTo>
                  <a:lnTo>
                    <a:pt x="538086" y="35331"/>
                  </a:lnTo>
                  <a:lnTo>
                    <a:pt x="515061" y="35331"/>
                  </a:lnTo>
                  <a:lnTo>
                    <a:pt x="515683" y="29806"/>
                  </a:lnTo>
                  <a:lnTo>
                    <a:pt x="519176" y="22453"/>
                  </a:lnTo>
                  <a:lnTo>
                    <a:pt x="536028" y="22453"/>
                  </a:lnTo>
                  <a:lnTo>
                    <a:pt x="538022" y="29806"/>
                  </a:lnTo>
                  <a:lnTo>
                    <a:pt x="538086" y="35331"/>
                  </a:lnTo>
                  <a:lnTo>
                    <a:pt x="538086" y="20193"/>
                  </a:lnTo>
                  <a:lnTo>
                    <a:pt x="536587" y="18757"/>
                  </a:lnTo>
                  <a:lnTo>
                    <a:pt x="527875" y="16649"/>
                  </a:lnTo>
                  <a:lnTo>
                    <a:pt x="519303" y="18491"/>
                  </a:lnTo>
                  <a:lnTo>
                    <a:pt x="512876" y="23533"/>
                  </a:lnTo>
                  <a:lnTo>
                    <a:pt x="508838" y="31076"/>
                  </a:lnTo>
                  <a:lnTo>
                    <a:pt x="507644" y="39052"/>
                  </a:lnTo>
                  <a:lnTo>
                    <a:pt x="507542" y="41046"/>
                  </a:lnTo>
                  <a:lnTo>
                    <a:pt x="508889" y="49479"/>
                  </a:lnTo>
                  <a:lnTo>
                    <a:pt x="513092" y="56502"/>
                  </a:lnTo>
                  <a:lnTo>
                    <a:pt x="519798" y="61036"/>
                  </a:lnTo>
                  <a:lnTo>
                    <a:pt x="528777" y="62649"/>
                  </a:lnTo>
                  <a:lnTo>
                    <a:pt x="535584" y="62649"/>
                  </a:lnTo>
                  <a:lnTo>
                    <a:pt x="540512" y="61099"/>
                  </a:lnTo>
                  <a:lnTo>
                    <a:pt x="543204" y="59829"/>
                  </a:lnTo>
                  <a:lnTo>
                    <a:pt x="542391" y="56388"/>
                  </a:lnTo>
                  <a:lnTo>
                    <a:pt x="541858" y="54102"/>
                  </a:lnTo>
                  <a:lnTo>
                    <a:pt x="538899" y="55372"/>
                  </a:lnTo>
                  <a:lnTo>
                    <a:pt x="535495" y="56388"/>
                  </a:lnTo>
                  <a:lnTo>
                    <a:pt x="521868" y="56388"/>
                  </a:lnTo>
                  <a:lnTo>
                    <a:pt x="515150" y="51904"/>
                  </a:lnTo>
                  <a:lnTo>
                    <a:pt x="514972" y="41046"/>
                  </a:lnTo>
                  <a:lnTo>
                    <a:pt x="545350" y="41046"/>
                  </a:lnTo>
                  <a:lnTo>
                    <a:pt x="545617" y="40132"/>
                  </a:lnTo>
                  <a:lnTo>
                    <a:pt x="545706" y="37325"/>
                  </a:lnTo>
                  <a:close/>
                </a:path>
                <a:path w="577214" h="62864">
                  <a:moveTo>
                    <a:pt x="576922" y="17030"/>
                  </a:moveTo>
                  <a:lnTo>
                    <a:pt x="576199" y="16738"/>
                  </a:lnTo>
                  <a:lnTo>
                    <a:pt x="575576" y="16649"/>
                  </a:lnTo>
                  <a:lnTo>
                    <a:pt x="569391" y="16649"/>
                  </a:lnTo>
                  <a:lnTo>
                    <a:pt x="564642" y="20370"/>
                  </a:lnTo>
                  <a:lnTo>
                    <a:pt x="562584" y="26352"/>
                  </a:lnTo>
                  <a:lnTo>
                    <a:pt x="562305" y="26352"/>
                  </a:lnTo>
                  <a:lnTo>
                    <a:pt x="562038" y="17665"/>
                  </a:lnTo>
                  <a:lnTo>
                    <a:pt x="555053" y="17665"/>
                  </a:lnTo>
                  <a:lnTo>
                    <a:pt x="555320" y="21844"/>
                  </a:lnTo>
                  <a:lnTo>
                    <a:pt x="555409" y="26200"/>
                  </a:lnTo>
                  <a:lnTo>
                    <a:pt x="555409" y="61620"/>
                  </a:lnTo>
                  <a:lnTo>
                    <a:pt x="563295" y="61620"/>
                  </a:lnTo>
                  <a:lnTo>
                    <a:pt x="563295" y="36906"/>
                  </a:lnTo>
                  <a:lnTo>
                    <a:pt x="563384" y="35534"/>
                  </a:lnTo>
                  <a:lnTo>
                    <a:pt x="563651" y="34442"/>
                  </a:lnTo>
                  <a:lnTo>
                    <a:pt x="564730" y="28448"/>
                  </a:lnTo>
                  <a:lnTo>
                    <a:pt x="568667" y="24180"/>
                  </a:lnTo>
                  <a:lnTo>
                    <a:pt x="575310" y="24180"/>
                  </a:lnTo>
                  <a:lnTo>
                    <a:pt x="576922" y="24447"/>
                  </a:lnTo>
                  <a:lnTo>
                    <a:pt x="576922" y="17030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15272" y="4347972"/>
              <a:ext cx="254254" cy="8443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2613050" y="4500295"/>
              <a:ext cx="91440" cy="61594"/>
            </a:xfrm>
            <a:custGeom>
              <a:avLst/>
              <a:gdLst/>
              <a:ahLst/>
              <a:cxnLst/>
              <a:rect l="l" t="t" r="r" b="b"/>
              <a:pathLst>
                <a:path w="91439" h="61595">
                  <a:moveTo>
                    <a:pt x="35890" y="35661"/>
                  </a:moveTo>
                  <a:lnTo>
                    <a:pt x="30149" y="30276"/>
                  </a:lnTo>
                  <a:lnTo>
                    <a:pt x="23075" y="28943"/>
                  </a:lnTo>
                  <a:lnTo>
                    <a:pt x="23075" y="28765"/>
                  </a:lnTo>
                  <a:lnTo>
                    <a:pt x="30149" y="26162"/>
                  </a:lnTo>
                  <a:lnTo>
                    <a:pt x="33769" y="21069"/>
                  </a:lnTo>
                  <a:lnTo>
                    <a:pt x="33769" y="7937"/>
                  </a:lnTo>
                  <a:lnTo>
                    <a:pt x="28562" y="1130"/>
                  </a:lnTo>
                  <a:lnTo>
                    <a:pt x="11049" y="1130"/>
                  </a:lnTo>
                  <a:lnTo>
                    <a:pt x="5219" y="3365"/>
                  </a:lnTo>
                  <a:lnTo>
                    <a:pt x="2209" y="5613"/>
                  </a:lnTo>
                  <a:lnTo>
                    <a:pt x="4241" y="11328"/>
                  </a:lnTo>
                  <a:lnTo>
                    <a:pt x="6718" y="9550"/>
                  </a:lnTo>
                  <a:lnTo>
                    <a:pt x="11137" y="7493"/>
                  </a:lnTo>
                  <a:lnTo>
                    <a:pt x="22898" y="7493"/>
                  </a:lnTo>
                  <a:lnTo>
                    <a:pt x="25819" y="11595"/>
                  </a:lnTo>
                  <a:lnTo>
                    <a:pt x="25819" y="23126"/>
                  </a:lnTo>
                  <a:lnTo>
                    <a:pt x="18656" y="26073"/>
                  </a:lnTo>
                  <a:lnTo>
                    <a:pt x="8661" y="26073"/>
                  </a:lnTo>
                  <a:lnTo>
                    <a:pt x="8661" y="31978"/>
                  </a:lnTo>
                  <a:lnTo>
                    <a:pt x="20510" y="31978"/>
                  </a:lnTo>
                  <a:lnTo>
                    <a:pt x="27762" y="35483"/>
                  </a:lnTo>
                  <a:lnTo>
                    <a:pt x="27940" y="48475"/>
                  </a:lnTo>
                  <a:lnTo>
                    <a:pt x="24841" y="54940"/>
                  </a:lnTo>
                  <a:lnTo>
                    <a:pt x="9372" y="54940"/>
                  </a:lnTo>
                  <a:lnTo>
                    <a:pt x="4330" y="52692"/>
                  </a:lnTo>
                  <a:lnTo>
                    <a:pt x="2120" y="51257"/>
                  </a:lnTo>
                  <a:lnTo>
                    <a:pt x="0" y="57264"/>
                  </a:lnTo>
                  <a:lnTo>
                    <a:pt x="2832" y="59321"/>
                  </a:lnTo>
                  <a:lnTo>
                    <a:pt x="8483" y="61290"/>
                  </a:lnTo>
                  <a:lnTo>
                    <a:pt x="14947" y="61290"/>
                  </a:lnTo>
                  <a:lnTo>
                    <a:pt x="23990" y="59867"/>
                  </a:lnTo>
                  <a:lnTo>
                    <a:pt x="30556" y="56045"/>
                  </a:lnTo>
                  <a:lnTo>
                    <a:pt x="34544" y="50482"/>
                  </a:lnTo>
                  <a:lnTo>
                    <a:pt x="35890" y="43815"/>
                  </a:lnTo>
                  <a:lnTo>
                    <a:pt x="35890" y="35661"/>
                  </a:lnTo>
                  <a:close/>
                </a:path>
                <a:path w="91439" h="61595">
                  <a:moveTo>
                    <a:pt x="91186" y="0"/>
                  </a:moveTo>
                  <a:lnTo>
                    <a:pt x="82969" y="0"/>
                  </a:lnTo>
                  <a:lnTo>
                    <a:pt x="70231" y="37655"/>
                  </a:lnTo>
                  <a:lnTo>
                    <a:pt x="67754" y="45250"/>
                  </a:lnTo>
                  <a:lnTo>
                    <a:pt x="66078" y="52235"/>
                  </a:lnTo>
                  <a:lnTo>
                    <a:pt x="65900" y="52235"/>
                  </a:lnTo>
                  <a:lnTo>
                    <a:pt x="64312" y="45250"/>
                  </a:lnTo>
                  <a:lnTo>
                    <a:pt x="50253" y="0"/>
                  </a:lnTo>
                  <a:lnTo>
                    <a:pt x="41859" y="0"/>
                  </a:lnTo>
                  <a:lnTo>
                    <a:pt x="61480" y="60286"/>
                  </a:lnTo>
                  <a:lnTo>
                    <a:pt x="69875" y="60286"/>
                  </a:lnTo>
                  <a:lnTo>
                    <a:pt x="91186" y="0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23616" y="4500288"/>
              <a:ext cx="345414" cy="8004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14866" y="4648055"/>
              <a:ext cx="258140" cy="80545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2079934" y="899894"/>
            <a:ext cx="2865120" cy="2936875"/>
            <a:chOff x="2079934" y="899894"/>
            <a:chExt cx="2865120" cy="2936875"/>
          </a:xfrm>
        </p:grpSpPr>
        <p:pic>
          <p:nvPicPr>
            <p:cNvPr id="101" name="object 10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79934" y="899894"/>
              <a:ext cx="2864818" cy="293643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21895" y="2811780"/>
              <a:ext cx="556609" cy="455484"/>
            </a:xfrm>
            <a:prstGeom prst="rect">
              <a:avLst/>
            </a:prstGeom>
          </p:spPr>
        </p:pic>
      </p:grpSp>
      <p:sp>
        <p:nvSpPr>
          <p:cNvPr id="103" name="object 1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59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31" name="object 31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698" rIns="0" bIns="0" rtlCol="0">
            <a:spAutoFit/>
          </a:bodyPr>
          <a:lstStyle/>
          <a:p>
            <a:pPr marL="857885">
              <a:lnSpc>
                <a:spcPct val="100000"/>
              </a:lnSpc>
              <a:spcBef>
                <a:spcPts val="110"/>
              </a:spcBef>
            </a:pPr>
            <a:r>
              <a:rPr sz="2600" spc="-310" dirty="0">
                <a:solidFill>
                  <a:srgbClr val="8A978F"/>
                </a:solidFill>
              </a:rPr>
              <a:t>Brand</a:t>
            </a:r>
            <a:r>
              <a:rPr sz="2600" spc="-80" dirty="0">
                <a:solidFill>
                  <a:srgbClr val="8A978F"/>
                </a:solidFill>
              </a:rPr>
              <a:t> </a:t>
            </a:r>
            <a:r>
              <a:rPr sz="2600" spc="-275" dirty="0">
                <a:solidFill>
                  <a:srgbClr val="8A978F"/>
                </a:solidFill>
              </a:rPr>
              <a:t>Name:</a:t>
            </a:r>
            <a:r>
              <a:rPr sz="2600" spc="-75" dirty="0">
                <a:solidFill>
                  <a:srgbClr val="8A978F"/>
                </a:solidFill>
              </a:rPr>
              <a:t> </a:t>
            </a:r>
            <a:r>
              <a:rPr sz="2600" spc="-434" dirty="0"/>
              <a:t>SIYAB</a:t>
            </a:r>
            <a:r>
              <a:rPr sz="2600" spc="-80" dirty="0"/>
              <a:t> </a:t>
            </a:r>
            <a:r>
              <a:rPr sz="2600" spc="-245" dirty="0"/>
              <a:t>(Fire</a:t>
            </a:r>
            <a:r>
              <a:rPr sz="2600" spc="-75" dirty="0"/>
              <a:t> </a:t>
            </a:r>
            <a:r>
              <a:rPr sz="2600" spc="-240" dirty="0"/>
              <a:t>Extinguisher)</a:t>
            </a:r>
            <a:endParaRPr sz="2600"/>
          </a:p>
        </p:txBody>
      </p:sp>
      <p:grpSp>
        <p:nvGrpSpPr>
          <p:cNvPr id="47" name="object 47"/>
          <p:cNvGrpSpPr/>
          <p:nvPr/>
        </p:nvGrpSpPr>
        <p:grpSpPr>
          <a:xfrm>
            <a:off x="2370137" y="3538906"/>
            <a:ext cx="1584960" cy="1633855"/>
            <a:chOff x="2370137" y="3538906"/>
            <a:chExt cx="1584960" cy="1633855"/>
          </a:xfrm>
        </p:grpSpPr>
        <p:sp>
          <p:nvSpPr>
            <p:cNvPr id="48" name="object 48"/>
            <p:cNvSpPr/>
            <p:nvPr/>
          </p:nvSpPr>
          <p:spPr>
            <a:xfrm>
              <a:off x="2620302" y="3786478"/>
              <a:ext cx="906780" cy="962660"/>
            </a:xfrm>
            <a:custGeom>
              <a:avLst/>
              <a:gdLst/>
              <a:ahLst/>
              <a:cxnLst/>
              <a:rect l="l" t="t" r="r" b="b"/>
              <a:pathLst>
                <a:path w="906779" h="962660">
                  <a:moveTo>
                    <a:pt x="837869" y="0"/>
                  </a:moveTo>
                  <a:lnTo>
                    <a:pt x="68719" y="0"/>
                  </a:lnTo>
                  <a:lnTo>
                    <a:pt x="41973" y="5401"/>
                  </a:lnTo>
                  <a:lnTo>
                    <a:pt x="20129" y="20129"/>
                  </a:lnTo>
                  <a:lnTo>
                    <a:pt x="5401" y="41973"/>
                  </a:lnTo>
                  <a:lnTo>
                    <a:pt x="0" y="68719"/>
                  </a:lnTo>
                  <a:lnTo>
                    <a:pt x="0" y="893406"/>
                  </a:lnTo>
                  <a:lnTo>
                    <a:pt x="5401" y="920153"/>
                  </a:lnTo>
                  <a:lnTo>
                    <a:pt x="20129" y="941997"/>
                  </a:lnTo>
                  <a:lnTo>
                    <a:pt x="41973" y="956725"/>
                  </a:lnTo>
                  <a:lnTo>
                    <a:pt x="68719" y="962126"/>
                  </a:lnTo>
                  <a:lnTo>
                    <a:pt x="837869" y="962126"/>
                  </a:lnTo>
                  <a:lnTo>
                    <a:pt x="864616" y="956725"/>
                  </a:lnTo>
                  <a:lnTo>
                    <a:pt x="886459" y="941997"/>
                  </a:lnTo>
                  <a:lnTo>
                    <a:pt x="901188" y="920153"/>
                  </a:lnTo>
                  <a:lnTo>
                    <a:pt x="906589" y="893406"/>
                  </a:lnTo>
                  <a:lnTo>
                    <a:pt x="906589" y="68719"/>
                  </a:lnTo>
                  <a:lnTo>
                    <a:pt x="901188" y="41973"/>
                  </a:lnTo>
                  <a:lnTo>
                    <a:pt x="886459" y="20129"/>
                  </a:lnTo>
                  <a:lnTo>
                    <a:pt x="864616" y="5401"/>
                  </a:lnTo>
                  <a:lnTo>
                    <a:pt x="837869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0137" y="3538906"/>
              <a:ext cx="1584960" cy="163372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64853" y="3833386"/>
              <a:ext cx="818515" cy="868680"/>
            </a:xfrm>
            <a:custGeom>
              <a:avLst/>
              <a:gdLst/>
              <a:ahLst/>
              <a:cxnLst/>
              <a:rect l="l" t="t" r="r" b="b"/>
              <a:pathLst>
                <a:path w="818514" h="868679">
                  <a:moveTo>
                    <a:pt x="818172" y="0"/>
                  </a:moveTo>
                  <a:lnTo>
                    <a:pt x="69354" y="0"/>
                  </a:lnTo>
                  <a:lnTo>
                    <a:pt x="46899" y="3336"/>
                  </a:lnTo>
                  <a:lnTo>
                    <a:pt x="12333" y="26783"/>
                  </a:lnTo>
                  <a:lnTo>
                    <a:pt x="0" y="55930"/>
                  </a:lnTo>
                  <a:lnTo>
                    <a:pt x="0" y="868616"/>
                  </a:lnTo>
                  <a:lnTo>
                    <a:pt x="748106" y="868616"/>
                  </a:lnTo>
                  <a:lnTo>
                    <a:pt x="770618" y="865284"/>
                  </a:lnTo>
                  <a:lnTo>
                    <a:pt x="805327" y="841998"/>
                  </a:lnTo>
                  <a:lnTo>
                    <a:pt x="818172" y="812355"/>
                  </a:lnTo>
                  <a:lnTo>
                    <a:pt x="818172" y="806094"/>
                  </a:lnTo>
                  <a:lnTo>
                    <a:pt x="818172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64523" y="3877538"/>
              <a:ext cx="818515" cy="780415"/>
            </a:xfrm>
            <a:custGeom>
              <a:avLst/>
              <a:gdLst/>
              <a:ahLst/>
              <a:cxnLst/>
              <a:rect l="l" t="t" r="r" b="b"/>
              <a:pathLst>
                <a:path w="818514" h="780414">
                  <a:moveTo>
                    <a:pt x="42824" y="56210"/>
                  </a:moveTo>
                  <a:lnTo>
                    <a:pt x="39903" y="38366"/>
                  </a:lnTo>
                  <a:lnTo>
                    <a:pt x="31737" y="22542"/>
                  </a:lnTo>
                  <a:lnTo>
                    <a:pt x="19151" y="9512"/>
                  </a:lnTo>
                  <a:lnTo>
                    <a:pt x="2997" y="0"/>
                  </a:lnTo>
                  <a:lnTo>
                    <a:pt x="1041" y="5715"/>
                  </a:lnTo>
                  <a:lnTo>
                    <a:pt x="0" y="11785"/>
                  </a:lnTo>
                  <a:lnTo>
                    <a:pt x="0" y="240093"/>
                  </a:lnTo>
                  <a:lnTo>
                    <a:pt x="17297" y="230809"/>
                  </a:lnTo>
                  <a:lnTo>
                    <a:pt x="30835" y="217576"/>
                  </a:lnTo>
                  <a:lnTo>
                    <a:pt x="39662" y="201256"/>
                  </a:lnTo>
                  <a:lnTo>
                    <a:pt x="42824" y="182702"/>
                  </a:lnTo>
                  <a:lnTo>
                    <a:pt x="42824" y="56210"/>
                  </a:lnTo>
                  <a:close/>
                </a:path>
                <a:path w="818514" h="780414">
                  <a:moveTo>
                    <a:pt x="818134" y="542124"/>
                  </a:moveTo>
                  <a:lnTo>
                    <a:pt x="801839" y="551599"/>
                  </a:lnTo>
                  <a:lnTo>
                    <a:pt x="789152" y="564654"/>
                  </a:lnTo>
                  <a:lnTo>
                    <a:pt x="780910" y="580529"/>
                  </a:lnTo>
                  <a:lnTo>
                    <a:pt x="777976" y="598462"/>
                  </a:lnTo>
                  <a:lnTo>
                    <a:pt x="777976" y="724954"/>
                  </a:lnTo>
                  <a:lnTo>
                    <a:pt x="780669" y="742149"/>
                  </a:lnTo>
                  <a:lnTo>
                    <a:pt x="788263" y="757504"/>
                  </a:lnTo>
                  <a:lnTo>
                    <a:pt x="800011" y="770331"/>
                  </a:lnTo>
                  <a:lnTo>
                    <a:pt x="815149" y="779983"/>
                  </a:lnTo>
                  <a:lnTo>
                    <a:pt x="817092" y="774268"/>
                  </a:lnTo>
                  <a:lnTo>
                    <a:pt x="818134" y="768210"/>
                  </a:lnTo>
                  <a:lnTo>
                    <a:pt x="818134" y="54212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946450" y="3878068"/>
            <a:ext cx="236854" cy="210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125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Type</a:t>
            </a:r>
            <a:endParaRPr sz="1200">
              <a:latin typeface="Liberation Sans Narrow"/>
              <a:cs typeface="Liberation Sans Narro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46412" y="4239843"/>
            <a:ext cx="231140" cy="38798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510" marR="5080" indent="-4445">
              <a:lnSpc>
                <a:spcPts val="1420"/>
              </a:lnSpc>
              <a:spcBef>
                <a:spcPts val="160"/>
              </a:spcBef>
            </a:pPr>
            <a:r>
              <a:rPr sz="1200" spc="-15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CO2</a:t>
            </a:r>
            <a:r>
              <a:rPr sz="1200" spc="5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200" spc="-14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2</a:t>
            </a:r>
            <a:r>
              <a:rPr sz="1200" spc="-5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200" spc="-26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KG</a:t>
            </a:r>
            <a:endParaRPr sz="1200">
              <a:latin typeface="Liberation Sans Narrow"/>
              <a:cs typeface="Liberation Sans Narrow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307979" y="3459289"/>
            <a:ext cx="1582420" cy="1633855"/>
            <a:chOff x="4307979" y="3459289"/>
            <a:chExt cx="1582420" cy="1633855"/>
          </a:xfrm>
        </p:grpSpPr>
        <p:sp>
          <p:nvSpPr>
            <p:cNvPr id="55" name="object 55"/>
            <p:cNvSpPr/>
            <p:nvPr/>
          </p:nvSpPr>
          <p:spPr>
            <a:xfrm>
              <a:off x="4556112" y="3705046"/>
              <a:ext cx="906780" cy="962660"/>
            </a:xfrm>
            <a:custGeom>
              <a:avLst/>
              <a:gdLst/>
              <a:ahLst/>
              <a:cxnLst/>
              <a:rect l="l" t="t" r="r" b="b"/>
              <a:pathLst>
                <a:path w="906779" h="962660">
                  <a:moveTo>
                    <a:pt x="837869" y="0"/>
                  </a:moveTo>
                  <a:lnTo>
                    <a:pt x="68719" y="0"/>
                  </a:lnTo>
                  <a:lnTo>
                    <a:pt x="41973" y="5401"/>
                  </a:lnTo>
                  <a:lnTo>
                    <a:pt x="20129" y="20129"/>
                  </a:lnTo>
                  <a:lnTo>
                    <a:pt x="5401" y="41973"/>
                  </a:lnTo>
                  <a:lnTo>
                    <a:pt x="0" y="68719"/>
                  </a:lnTo>
                  <a:lnTo>
                    <a:pt x="0" y="893406"/>
                  </a:lnTo>
                  <a:lnTo>
                    <a:pt x="5401" y="920153"/>
                  </a:lnTo>
                  <a:lnTo>
                    <a:pt x="20129" y="941997"/>
                  </a:lnTo>
                  <a:lnTo>
                    <a:pt x="41973" y="956725"/>
                  </a:lnTo>
                  <a:lnTo>
                    <a:pt x="68719" y="962126"/>
                  </a:lnTo>
                  <a:lnTo>
                    <a:pt x="837869" y="962126"/>
                  </a:lnTo>
                  <a:lnTo>
                    <a:pt x="864616" y="956725"/>
                  </a:lnTo>
                  <a:lnTo>
                    <a:pt x="886459" y="941997"/>
                  </a:lnTo>
                  <a:lnTo>
                    <a:pt x="901188" y="920153"/>
                  </a:lnTo>
                  <a:lnTo>
                    <a:pt x="906589" y="893406"/>
                  </a:lnTo>
                  <a:lnTo>
                    <a:pt x="906589" y="68719"/>
                  </a:lnTo>
                  <a:lnTo>
                    <a:pt x="901188" y="41973"/>
                  </a:lnTo>
                  <a:lnTo>
                    <a:pt x="886459" y="20129"/>
                  </a:lnTo>
                  <a:lnTo>
                    <a:pt x="864616" y="5401"/>
                  </a:lnTo>
                  <a:lnTo>
                    <a:pt x="837869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7979" y="3459289"/>
              <a:ext cx="1581912" cy="163372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600663" y="3751952"/>
              <a:ext cx="818515" cy="868680"/>
            </a:xfrm>
            <a:custGeom>
              <a:avLst/>
              <a:gdLst/>
              <a:ahLst/>
              <a:cxnLst/>
              <a:rect l="l" t="t" r="r" b="b"/>
              <a:pathLst>
                <a:path w="818514" h="868679">
                  <a:moveTo>
                    <a:pt x="818172" y="0"/>
                  </a:moveTo>
                  <a:lnTo>
                    <a:pt x="69354" y="0"/>
                  </a:lnTo>
                  <a:lnTo>
                    <a:pt x="46899" y="3336"/>
                  </a:lnTo>
                  <a:lnTo>
                    <a:pt x="12333" y="26783"/>
                  </a:lnTo>
                  <a:lnTo>
                    <a:pt x="0" y="55930"/>
                  </a:lnTo>
                  <a:lnTo>
                    <a:pt x="0" y="868616"/>
                  </a:lnTo>
                  <a:lnTo>
                    <a:pt x="748106" y="868616"/>
                  </a:lnTo>
                  <a:lnTo>
                    <a:pt x="770618" y="865284"/>
                  </a:lnTo>
                  <a:lnTo>
                    <a:pt x="805327" y="841998"/>
                  </a:lnTo>
                  <a:lnTo>
                    <a:pt x="818172" y="812355"/>
                  </a:lnTo>
                  <a:lnTo>
                    <a:pt x="818172" y="806094"/>
                  </a:lnTo>
                  <a:lnTo>
                    <a:pt x="818172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00333" y="3796106"/>
              <a:ext cx="818515" cy="780415"/>
            </a:xfrm>
            <a:custGeom>
              <a:avLst/>
              <a:gdLst/>
              <a:ahLst/>
              <a:cxnLst/>
              <a:rect l="l" t="t" r="r" b="b"/>
              <a:pathLst>
                <a:path w="818514" h="780414">
                  <a:moveTo>
                    <a:pt x="42824" y="56210"/>
                  </a:moveTo>
                  <a:lnTo>
                    <a:pt x="39903" y="38366"/>
                  </a:lnTo>
                  <a:lnTo>
                    <a:pt x="31737" y="22542"/>
                  </a:lnTo>
                  <a:lnTo>
                    <a:pt x="19151" y="9512"/>
                  </a:lnTo>
                  <a:lnTo>
                    <a:pt x="2997" y="0"/>
                  </a:lnTo>
                  <a:lnTo>
                    <a:pt x="1041" y="5715"/>
                  </a:lnTo>
                  <a:lnTo>
                    <a:pt x="0" y="11785"/>
                  </a:lnTo>
                  <a:lnTo>
                    <a:pt x="0" y="240093"/>
                  </a:lnTo>
                  <a:lnTo>
                    <a:pt x="17297" y="230809"/>
                  </a:lnTo>
                  <a:lnTo>
                    <a:pt x="30835" y="217576"/>
                  </a:lnTo>
                  <a:lnTo>
                    <a:pt x="39662" y="201256"/>
                  </a:lnTo>
                  <a:lnTo>
                    <a:pt x="42824" y="182702"/>
                  </a:lnTo>
                  <a:lnTo>
                    <a:pt x="42824" y="56210"/>
                  </a:lnTo>
                  <a:close/>
                </a:path>
                <a:path w="818514" h="780414">
                  <a:moveTo>
                    <a:pt x="818134" y="542112"/>
                  </a:moveTo>
                  <a:lnTo>
                    <a:pt x="801839" y="551599"/>
                  </a:lnTo>
                  <a:lnTo>
                    <a:pt x="789152" y="564654"/>
                  </a:lnTo>
                  <a:lnTo>
                    <a:pt x="780910" y="580529"/>
                  </a:lnTo>
                  <a:lnTo>
                    <a:pt x="777976" y="598449"/>
                  </a:lnTo>
                  <a:lnTo>
                    <a:pt x="777976" y="724941"/>
                  </a:lnTo>
                  <a:lnTo>
                    <a:pt x="780669" y="742149"/>
                  </a:lnTo>
                  <a:lnTo>
                    <a:pt x="788263" y="757491"/>
                  </a:lnTo>
                  <a:lnTo>
                    <a:pt x="800011" y="770331"/>
                  </a:lnTo>
                  <a:lnTo>
                    <a:pt x="815149" y="779970"/>
                  </a:lnTo>
                  <a:lnTo>
                    <a:pt x="817092" y="774255"/>
                  </a:lnTo>
                  <a:lnTo>
                    <a:pt x="818134" y="768197"/>
                  </a:lnTo>
                  <a:lnTo>
                    <a:pt x="818134" y="542112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882273" y="3796636"/>
            <a:ext cx="236854" cy="210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125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Type</a:t>
            </a:r>
            <a:endParaRPr sz="1200">
              <a:latin typeface="Liberation Sans Narrow"/>
              <a:cs typeface="Liberation Sans Narro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86315" y="4158408"/>
            <a:ext cx="227329" cy="38798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9525">
              <a:lnSpc>
                <a:spcPts val="1420"/>
              </a:lnSpc>
              <a:spcBef>
                <a:spcPts val="160"/>
              </a:spcBef>
            </a:pPr>
            <a:r>
              <a:rPr sz="1200" spc="-19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CO2</a:t>
            </a:r>
            <a:r>
              <a:rPr sz="1200" spc="5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200" spc="-14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5</a:t>
            </a:r>
            <a:r>
              <a:rPr sz="1200" spc="-5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200" spc="-26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KG</a:t>
            </a:r>
            <a:endParaRPr sz="1200">
              <a:latin typeface="Liberation Sans Narrow"/>
              <a:cs typeface="Liberation Sans Narrow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891159" y="424031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91159" y="440630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91159" y="45722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25170" y="424031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25170" y="440630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25170" y="45722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59194" y="424031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59194" y="440630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59194" y="45722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2666263" y="1068286"/>
            <a:ext cx="2802255" cy="2613660"/>
            <a:chOff x="2666263" y="1068286"/>
            <a:chExt cx="2802255" cy="2613660"/>
          </a:xfrm>
        </p:grpSpPr>
        <p:pic>
          <p:nvPicPr>
            <p:cNvPr id="71" name="object 7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5508" y="1068286"/>
              <a:ext cx="1172895" cy="261363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6263" y="1687360"/>
              <a:ext cx="815339" cy="190743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611244" y="1138935"/>
              <a:ext cx="594360" cy="412115"/>
            </a:xfrm>
            <a:custGeom>
              <a:avLst/>
              <a:gdLst/>
              <a:ahLst/>
              <a:cxnLst/>
              <a:rect l="l" t="t" r="r" b="b"/>
              <a:pathLst>
                <a:path w="594360" h="412115">
                  <a:moveTo>
                    <a:pt x="451006" y="0"/>
                  </a:moveTo>
                  <a:lnTo>
                    <a:pt x="25082" y="76822"/>
                  </a:lnTo>
                  <a:lnTo>
                    <a:pt x="0" y="112662"/>
                  </a:lnTo>
                  <a:lnTo>
                    <a:pt x="47942" y="387185"/>
                  </a:lnTo>
                  <a:lnTo>
                    <a:pt x="52389" y="398548"/>
                  </a:lnTo>
                  <a:lnTo>
                    <a:pt x="60583" y="406998"/>
                  </a:lnTo>
                  <a:lnTo>
                    <a:pt x="71375" y="411736"/>
                  </a:lnTo>
                  <a:lnTo>
                    <a:pt x="83616" y="411962"/>
                  </a:lnTo>
                  <a:lnTo>
                    <a:pt x="502894" y="335623"/>
                  </a:lnTo>
                  <a:lnTo>
                    <a:pt x="592543" y="205638"/>
                  </a:lnTo>
                  <a:lnTo>
                    <a:pt x="593915" y="198145"/>
                  </a:lnTo>
                  <a:lnTo>
                    <a:pt x="590815" y="180391"/>
                  </a:lnTo>
                  <a:lnTo>
                    <a:pt x="533755" y="180391"/>
                  </a:lnTo>
                  <a:lnTo>
                    <a:pt x="524637" y="180220"/>
                  </a:lnTo>
                  <a:lnTo>
                    <a:pt x="516599" y="176693"/>
                  </a:lnTo>
                  <a:lnTo>
                    <a:pt x="510497" y="170402"/>
                  </a:lnTo>
                  <a:lnTo>
                    <a:pt x="507187" y="161938"/>
                  </a:lnTo>
                  <a:lnTo>
                    <a:pt x="507432" y="152832"/>
                  </a:lnTo>
                  <a:lnTo>
                    <a:pt x="511027" y="144775"/>
                  </a:lnTo>
                  <a:lnTo>
                    <a:pt x="517372" y="138626"/>
                  </a:lnTo>
                  <a:lnTo>
                    <a:pt x="525868" y="135242"/>
                  </a:lnTo>
                  <a:lnTo>
                    <a:pt x="582931" y="135242"/>
                  </a:lnTo>
                  <a:lnTo>
                    <a:pt x="576313" y="97345"/>
                  </a:lnTo>
                  <a:lnTo>
                    <a:pt x="572490" y="90818"/>
                  </a:lnTo>
                  <a:lnTo>
                    <a:pt x="469239" y="6832"/>
                  </a:lnTo>
                  <a:lnTo>
                    <a:pt x="463671" y="3229"/>
                  </a:lnTo>
                  <a:lnTo>
                    <a:pt x="457519" y="933"/>
                  </a:lnTo>
                  <a:lnTo>
                    <a:pt x="451006" y="0"/>
                  </a:lnTo>
                  <a:close/>
                </a:path>
                <a:path w="594360" h="412115">
                  <a:moveTo>
                    <a:pt x="582931" y="135242"/>
                  </a:moveTo>
                  <a:lnTo>
                    <a:pt x="525868" y="135242"/>
                  </a:lnTo>
                  <a:lnTo>
                    <a:pt x="534985" y="135414"/>
                  </a:lnTo>
                  <a:lnTo>
                    <a:pt x="543020" y="138944"/>
                  </a:lnTo>
                  <a:lnTo>
                    <a:pt x="549121" y="145236"/>
                  </a:lnTo>
                  <a:lnTo>
                    <a:pt x="552437" y="153695"/>
                  </a:lnTo>
                  <a:lnTo>
                    <a:pt x="552191" y="162808"/>
                  </a:lnTo>
                  <a:lnTo>
                    <a:pt x="548597" y="170867"/>
                  </a:lnTo>
                  <a:lnTo>
                    <a:pt x="542252" y="177014"/>
                  </a:lnTo>
                  <a:lnTo>
                    <a:pt x="533755" y="180391"/>
                  </a:lnTo>
                  <a:lnTo>
                    <a:pt x="590815" y="180391"/>
                  </a:lnTo>
                  <a:lnTo>
                    <a:pt x="582931" y="135242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618115" y="1146619"/>
              <a:ext cx="575945" cy="398145"/>
            </a:xfrm>
            <a:custGeom>
              <a:avLst/>
              <a:gdLst/>
              <a:ahLst/>
              <a:cxnLst/>
              <a:rect l="l" t="t" r="r" b="b"/>
              <a:pathLst>
                <a:path w="575945" h="398144">
                  <a:moveTo>
                    <a:pt x="571499" y="149224"/>
                  </a:moveTo>
                  <a:lnTo>
                    <a:pt x="570090" y="149478"/>
                  </a:lnTo>
                  <a:lnTo>
                    <a:pt x="574039" y="172123"/>
                  </a:lnTo>
                  <a:lnTo>
                    <a:pt x="575462" y="171869"/>
                  </a:lnTo>
                  <a:lnTo>
                    <a:pt x="571499" y="149224"/>
                  </a:lnTo>
                  <a:close/>
                </a:path>
                <a:path w="575945" h="398144">
                  <a:moveTo>
                    <a:pt x="562597" y="98259"/>
                  </a:moveTo>
                  <a:lnTo>
                    <a:pt x="561187" y="98551"/>
                  </a:lnTo>
                  <a:lnTo>
                    <a:pt x="565137" y="121170"/>
                  </a:lnTo>
                  <a:lnTo>
                    <a:pt x="566559" y="120916"/>
                  </a:lnTo>
                  <a:lnTo>
                    <a:pt x="562597" y="98259"/>
                  </a:lnTo>
                  <a:close/>
                </a:path>
                <a:path w="575945" h="398144">
                  <a:moveTo>
                    <a:pt x="573709" y="199720"/>
                  </a:moveTo>
                  <a:lnTo>
                    <a:pt x="561924" y="219570"/>
                  </a:lnTo>
                  <a:lnTo>
                    <a:pt x="563168" y="220294"/>
                  </a:lnTo>
                  <a:lnTo>
                    <a:pt x="574560" y="201117"/>
                  </a:lnTo>
                  <a:lnTo>
                    <a:pt x="574967" y="200405"/>
                  </a:lnTo>
                  <a:lnTo>
                    <a:pt x="573709" y="199720"/>
                  </a:lnTo>
                  <a:close/>
                </a:path>
                <a:path w="575945" h="398144">
                  <a:moveTo>
                    <a:pt x="526770" y="61836"/>
                  </a:moveTo>
                  <a:lnTo>
                    <a:pt x="525856" y="62953"/>
                  </a:lnTo>
                  <a:lnTo>
                    <a:pt x="543648" y="77431"/>
                  </a:lnTo>
                  <a:lnTo>
                    <a:pt x="544563" y="76314"/>
                  </a:lnTo>
                  <a:lnTo>
                    <a:pt x="526770" y="61836"/>
                  </a:lnTo>
                  <a:close/>
                </a:path>
                <a:path w="575945" h="398144">
                  <a:moveTo>
                    <a:pt x="547179" y="244398"/>
                  </a:moveTo>
                  <a:lnTo>
                    <a:pt x="535381" y="264261"/>
                  </a:lnTo>
                  <a:lnTo>
                    <a:pt x="536613" y="264985"/>
                  </a:lnTo>
                  <a:lnTo>
                    <a:pt x="548411" y="245122"/>
                  </a:lnTo>
                  <a:lnTo>
                    <a:pt x="547179" y="244398"/>
                  </a:lnTo>
                  <a:close/>
                </a:path>
                <a:path w="575945" h="398144">
                  <a:moveTo>
                    <a:pt x="486727" y="29260"/>
                  </a:moveTo>
                  <a:lnTo>
                    <a:pt x="485813" y="30391"/>
                  </a:lnTo>
                  <a:lnTo>
                    <a:pt x="503605" y="44856"/>
                  </a:lnTo>
                  <a:lnTo>
                    <a:pt x="504520" y="43738"/>
                  </a:lnTo>
                  <a:lnTo>
                    <a:pt x="486727" y="29260"/>
                  </a:lnTo>
                  <a:close/>
                </a:path>
                <a:path w="575945" h="398144">
                  <a:moveTo>
                    <a:pt x="520636" y="289090"/>
                  </a:moveTo>
                  <a:lnTo>
                    <a:pt x="508838" y="308940"/>
                  </a:lnTo>
                  <a:lnTo>
                    <a:pt x="510057" y="309689"/>
                  </a:lnTo>
                  <a:lnTo>
                    <a:pt x="521868" y="289813"/>
                  </a:lnTo>
                  <a:lnTo>
                    <a:pt x="520636" y="289090"/>
                  </a:lnTo>
                  <a:close/>
                </a:path>
                <a:path w="575945" h="398144">
                  <a:moveTo>
                    <a:pt x="444436" y="0"/>
                  </a:moveTo>
                  <a:lnTo>
                    <a:pt x="444284" y="1435"/>
                  </a:lnTo>
                  <a:lnTo>
                    <a:pt x="448729" y="1892"/>
                  </a:lnTo>
                  <a:lnTo>
                    <a:pt x="452907" y="3619"/>
                  </a:lnTo>
                  <a:lnTo>
                    <a:pt x="463562" y="12293"/>
                  </a:lnTo>
                  <a:lnTo>
                    <a:pt x="464477" y="11175"/>
                  </a:lnTo>
                  <a:lnTo>
                    <a:pt x="453605" y="2324"/>
                  </a:lnTo>
                  <a:lnTo>
                    <a:pt x="449160" y="482"/>
                  </a:lnTo>
                  <a:lnTo>
                    <a:pt x="444436" y="0"/>
                  </a:lnTo>
                  <a:close/>
                </a:path>
                <a:path w="575945" h="398144">
                  <a:moveTo>
                    <a:pt x="484517" y="321094"/>
                  </a:moveTo>
                  <a:lnTo>
                    <a:pt x="461822" y="325221"/>
                  </a:lnTo>
                  <a:lnTo>
                    <a:pt x="462064" y="326644"/>
                  </a:lnTo>
                  <a:lnTo>
                    <a:pt x="484758" y="322503"/>
                  </a:lnTo>
                  <a:lnTo>
                    <a:pt x="484517" y="321094"/>
                  </a:lnTo>
                  <a:close/>
                </a:path>
                <a:path w="575945" h="398144">
                  <a:moveTo>
                    <a:pt x="415797" y="4229"/>
                  </a:moveTo>
                  <a:lnTo>
                    <a:pt x="393090" y="8356"/>
                  </a:lnTo>
                  <a:lnTo>
                    <a:pt x="393344" y="9778"/>
                  </a:lnTo>
                  <a:lnTo>
                    <a:pt x="416039" y="5638"/>
                  </a:lnTo>
                  <a:lnTo>
                    <a:pt x="415797" y="4229"/>
                  </a:lnTo>
                  <a:close/>
                </a:path>
                <a:path w="575945" h="398144">
                  <a:moveTo>
                    <a:pt x="433438" y="330390"/>
                  </a:moveTo>
                  <a:lnTo>
                    <a:pt x="410743" y="334530"/>
                  </a:lnTo>
                  <a:lnTo>
                    <a:pt x="410997" y="335940"/>
                  </a:lnTo>
                  <a:lnTo>
                    <a:pt x="433692" y="331812"/>
                  </a:lnTo>
                  <a:lnTo>
                    <a:pt x="433438" y="330390"/>
                  </a:lnTo>
                  <a:close/>
                </a:path>
                <a:path w="575945" h="398144">
                  <a:moveTo>
                    <a:pt x="364718" y="13525"/>
                  </a:moveTo>
                  <a:lnTo>
                    <a:pt x="342023" y="17652"/>
                  </a:lnTo>
                  <a:lnTo>
                    <a:pt x="342264" y="19075"/>
                  </a:lnTo>
                  <a:lnTo>
                    <a:pt x="364972" y="14935"/>
                  </a:lnTo>
                  <a:lnTo>
                    <a:pt x="364718" y="13525"/>
                  </a:lnTo>
                  <a:close/>
                </a:path>
                <a:path w="575945" h="398144">
                  <a:moveTo>
                    <a:pt x="382371" y="339686"/>
                  </a:moveTo>
                  <a:lnTo>
                    <a:pt x="359676" y="343827"/>
                  </a:lnTo>
                  <a:lnTo>
                    <a:pt x="359917" y="345236"/>
                  </a:lnTo>
                  <a:lnTo>
                    <a:pt x="382625" y="341109"/>
                  </a:lnTo>
                  <a:lnTo>
                    <a:pt x="382371" y="339686"/>
                  </a:lnTo>
                  <a:close/>
                </a:path>
                <a:path w="575945" h="398144">
                  <a:moveTo>
                    <a:pt x="313651" y="22821"/>
                  </a:moveTo>
                  <a:lnTo>
                    <a:pt x="290956" y="26962"/>
                  </a:lnTo>
                  <a:lnTo>
                    <a:pt x="291198" y="28371"/>
                  </a:lnTo>
                  <a:lnTo>
                    <a:pt x="313893" y="24244"/>
                  </a:lnTo>
                  <a:lnTo>
                    <a:pt x="313651" y="22821"/>
                  </a:lnTo>
                  <a:close/>
                </a:path>
                <a:path w="575945" h="398144">
                  <a:moveTo>
                    <a:pt x="331304" y="348995"/>
                  </a:moveTo>
                  <a:lnTo>
                    <a:pt x="308609" y="353123"/>
                  </a:lnTo>
                  <a:lnTo>
                    <a:pt x="308851" y="354533"/>
                  </a:lnTo>
                  <a:lnTo>
                    <a:pt x="331546" y="350405"/>
                  </a:lnTo>
                  <a:lnTo>
                    <a:pt x="331304" y="348995"/>
                  </a:lnTo>
                  <a:close/>
                </a:path>
                <a:path w="575945" h="398144">
                  <a:moveTo>
                    <a:pt x="262585" y="32130"/>
                  </a:moveTo>
                  <a:lnTo>
                    <a:pt x="239877" y="36258"/>
                  </a:lnTo>
                  <a:lnTo>
                    <a:pt x="240131" y="37668"/>
                  </a:lnTo>
                  <a:lnTo>
                    <a:pt x="262826" y="33540"/>
                  </a:lnTo>
                  <a:lnTo>
                    <a:pt x="262585" y="32130"/>
                  </a:lnTo>
                  <a:close/>
                </a:path>
                <a:path w="575945" h="398144">
                  <a:moveTo>
                    <a:pt x="280225" y="358292"/>
                  </a:moveTo>
                  <a:lnTo>
                    <a:pt x="257530" y="362419"/>
                  </a:lnTo>
                  <a:lnTo>
                    <a:pt x="257784" y="363842"/>
                  </a:lnTo>
                  <a:lnTo>
                    <a:pt x="280479" y="359702"/>
                  </a:lnTo>
                  <a:lnTo>
                    <a:pt x="280225" y="358292"/>
                  </a:lnTo>
                  <a:close/>
                </a:path>
                <a:path w="575945" h="398144">
                  <a:moveTo>
                    <a:pt x="211505" y="41427"/>
                  </a:moveTo>
                  <a:lnTo>
                    <a:pt x="188810" y="45554"/>
                  </a:lnTo>
                  <a:lnTo>
                    <a:pt x="189052" y="46977"/>
                  </a:lnTo>
                  <a:lnTo>
                    <a:pt x="211759" y="42837"/>
                  </a:lnTo>
                  <a:lnTo>
                    <a:pt x="211505" y="41427"/>
                  </a:lnTo>
                  <a:close/>
                </a:path>
                <a:path w="575945" h="398144">
                  <a:moveTo>
                    <a:pt x="229158" y="367588"/>
                  </a:moveTo>
                  <a:lnTo>
                    <a:pt x="206463" y="371716"/>
                  </a:lnTo>
                  <a:lnTo>
                    <a:pt x="206705" y="373138"/>
                  </a:lnTo>
                  <a:lnTo>
                    <a:pt x="229412" y="368998"/>
                  </a:lnTo>
                  <a:lnTo>
                    <a:pt x="229158" y="367588"/>
                  </a:lnTo>
                  <a:close/>
                </a:path>
                <a:path w="575945" h="398144">
                  <a:moveTo>
                    <a:pt x="160439" y="50723"/>
                  </a:moveTo>
                  <a:lnTo>
                    <a:pt x="137744" y="54851"/>
                  </a:lnTo>
                  <a:lnTo>
                    <a:pt x="137985" y="56273"/>
                  </a:lnTo>
                  <a:lnTo>
                    <a:pt x="160680" y="52133"/>
                  </a:lnTo>
                  <a:lnTo>
                    <a:pt x="160439" y="50723"/>
                  </a:lnTo>
                  <a:close/>
                </a:path>
                <a:path w="575945" h="398144">
                  <a:moveTo>
                    <a:pt x="178092" y="376885"/>
                  </a:moveTo>
                  <a:lnTo>
                    <a:pt x="155397" y="381025"/>
                  </a:lnTo>
                  <a:lnTo>
                    <a:pt x="155638" y="382435"/>
                  </a:lnTo>
                  <a:lnTo>
                    <a:pt x="178333" y="378307"/>
                  </a:lnTo>
                  <a:lnTo>
                    <a:pt x="178092" y="376885"/>
                  </a:lnTo>
                  <a:close/>
                </a:path>
                <a:path w="575945" h="398144">
                  <a:moveTo>
                    <a:pt x="109372" y="60020"/>
                  </a:moveTo>
                  <a:lnTo>
                    <a:pt x="86664" y="64160"/>
                  </a:lnTo>
                  <a:lnTo>
                    <a:pt x="86918" y="65570"/>
                  </a:lnTo>
                  <a:lnTo>
                    <a:pt x="109613" y="61442"/>
                  </a:lnTo>
                  <a:lnTo>
                    <a:pt x="109372" y="60020"/>
                  </a:lnTo>
                  <a:close/>
                </a:path>
                <a:path w="575945" h="398144">
                  <a:moveTo>
                    <a:pt x="127025" y="386181"/>
                  </a:moveTo>
                  <a:lnTo>
                    <a:pt x="104317" y="390321"/>
                  </a:lnTo>
                  <a:lnTo>
                    <a:pt x="104571" y="391731"/>
                  </a:lnTo>
                  <a:lnTo>
                    <a:pt x="127266" y="387603"/>
                  </a:lnTo>
                  <a:lnTo>
                    <a:pt x="127025" y="386181"/>
                  </a:lnTo>
                  <a:close/>
                </a:path>
                <a:path w="575945" h="398144">
                  <a:moveTo>
                    <a:pt x="58292" y="69316"/>
                  </a:moveTo>
                  <a:lnTo>
                    <a:pt x="35598" y="73456"/>
                  </a:lnTo>
                  <a:lnTo>
                    <a:pt x="35839" y="74866"/>
                  </a:lnTo>
                  <a:lnTo>
                    <a:pt x="58546" y="70738"/>
                  </a:lnTo>
                  <a:lnTo>
                    <a:pt x="58292" y="69316"/>
                  </a:lnTo>
                  <a:close/>
                </a:path>
                <a:path w="575945" h="398144">
                  <a:moveTo>
                    <a:pt x="55879" y="388073"/>
                  </a:moveTo>
                  <a:lnTo>
                    <a:pt x="54800" y="389039"/>
                  </a:lnTo>
                  <a:lnTo>
                    <a:pt x="60185" y="395020"/>
                  </a:lnTo>
                  <a:lnTo>
                    <a:pt x="68173" y="397954"/>
                  </a:lnTo>
                  <a:lnTo>
                    <a:pt x="76161" y="396887"/>
                  </a:lnTo>
                  <a:lnTo>
                    <a:pt x="76109" y="396468"/>
                  </a:lnTo>
                  <a:lnTo>
                    <a:pt x="68465" y="396468"/>
                  </a:lnTo>
                  <a:lnTo>
                    <a:pt x="60947" y="393712"/>
                  </a:lnTo>
                  <a:lnTo>
                    <a:pt x="55879" y="388073"/>
                  </a:lnTo>
                  <a:close/>
                </a:path>
                <a:path w="575945" h="398144">
                  <a:moveTo>
                    <a:pt x="75984" y="395452"/>
                  </a:moveTo>
                  <a:lnTo>
                    <a:pt x="68465" y="396468"/>
                  </a:lnTo>
                  <a:lnTo>
                    <a:pt x="76109" y="396468"/>
                  </a:lnTo>
                  <a:lnTo>
                    <a:pt x="75984" y="395452"/>
                  </a:lnTo>
                  <a:close/>
                </a:path>
                <a:path w="575945" h="398144">
                  <a:moveTo>
                    <a:pt x="8394" y="82765"/>
                  </a:moveTo>
                  <a:lnTo>
                    <a:pt x="2628" y="88455"/>
                  </a:lnTo>
                  <a:lnTo>
                    <a:pt x="0" y="96583"/>
                  </a:lnTo>
                  <a:lnTo>
                    <a:pt x="1803" y="106933"/>
                  </a:lnTo>
                  <a:lnTo>
                    <a:pt x="3225" y="106679"/>
                  </a:lnTo>
                  <a:lnTo>
                    <a:pt x="1498" y="96799"/>
                  </a:lnTo>
                  <a:lnTo>
                    <a:pt x="3975" y="89141"/>
                  </a:lnTo>
                  <a:lnTo>
                    <a:pt x="9410" y="83781"/>
                  </a:lnTo>
                  <a:lnTo>
                    <a:pt x="8394" y="82765"/>
                  </a:lnTo>
                  <a:close/>
                </a:path>
                <a:path w="575945" h="398144">
                  <a:moveTo>
                    <a:pt x="8166" y="134988"/>
                  </a:moveTo>
                  <a:lnTo>
                    <a:pt x="6756" y="135242"/>
                  </a:lnTo>
                  <a:lnTo>
                    <a:pt x="10706" y="157886"/>
                  </a:lnTo>
                  <a:lnTo>
                    <a:pt x="12128" y="157619"/>
                  </a:lnTo>
                  <a:lnTo>
                    <a:pt x="8166" y="134988"/>
                  </a:lnTo>
                  <a:close/>
                </a:path>
                <a:path w="575945" h="398144">
                  <a:moveTo>
                    <a:pt x="17068" y="185927"/>
                  </a:moveTo>
                  <a:lnTo>
                    <a:pt x="15646" y="186194"/>
                  </a:lnTo>
                  <a:lnTo>
                    <a:pt x="19608" y="208826"/>
                  </a:lnTo>
                  <a:lnTo>
                    <a:pt x="21018" y="208572"/>
                  </a:lnTo>
                  <a:lnTo>
                    <a:pt x="17068" y="185927"/>
                  </a:lnTo>
                  <a:close/>
                </a:path>
                <a:path w="575945" h="398144">
                  <a:moveTo>
                    <a:pt x="25971" y="236880"/>
                  </a:moveTo>
                  <a:lnTo>
                    <a:pt x="24549" y="237134"/>
                  </a:lnTo>
                  <a:lnTo>
                    <a:pt x="28498" y="259778"/>
                  </a:lnTo>
                  <a:lnTo>
                    <a:pt x="29921" y="259524"/>
                  </a:lnTo>
                  <a:lnTo>
                    <a:pt x="25971" y="236880"/>
                  </a:lnTo>
                  <a:close/>
                </a:path>
                <a:path w="575945" h="398144">
                  <a:moveTo>
                    <a:pt x="34861" y="287820"/>
                  </a:moveTo>
                  <a:lnTo>
                    <a:pt x="33439" y="288086"/>
                  </a:lnTo>
                  <a:lnTo>
                    <a:pt x="37401" y="310730"/>
                  </a:lnTo>
                  <a:lnTo>
                    <a:pt x="38823" y="310464"/>
                  </a:lnTo>
                  <a:lnTo>
                    <a:pt x="34861" y="287820"/>
                  </a:lnTo>
                  <a:close/>
                </a:path>
                <a:path w="575945" h="398144">
                  <a:moveTo>
                    <a:pt x="43764" y="338772"/>
                  </a:moveTo>
                  <a:lnTo>
                    <a:pt x="42341" y="339026"/>
                  </a:lnTo>
                  <a:lnTo>
                    <a:pt x="46291" y="361670"/>
                  </a:lnTo>
                  <a:lnTo>
                    <a:pt x="47713" y="361416"/>
                  </a:lnTo>
                  <a:lnTo>
                    <a:pt x="43764" y="338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12729" y="1193987"/>
              <a:ext cx="280936" cy="143678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 rot="21120000">
            <a:off x="3609372" y="1263702"/>
            <a:ext cx="33233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150" spc="-1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15.600</a:t>
            </a:r>
            <a:endParaRPr sz="1150">
              <a:latin typeface="Liberation Sans Narrow"/>
              <a:cs typeface="Liberation Sans Narrow"/>
            </a:endParaRPr>
          </a:p>
        </p:txBody>
      </p:sp>
      <p:sp>
        <p:nvSpPr>
          <p:cNvPr id="77" name="object 77"/>
          <p:cNvSpPr txBox="1"/>
          <p:nvPr/>
        </p:nvSpPr>
        <p:spPr>
          <a:xfrm rot="21120000">
            <a:off x="3927832" y="1250447"/>
            <a:ext cx="208976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5"/>
              </a:lnSpc>
            </a:pPr>
            <a:r>
              <a:rPr sz="900" spc="-14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900">
              <a:latin typeface="Liberation Sans Narrow"/>
              <a:cs typeface="Liberation Sans Narrow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199041" y="1864779"/>
            <a:ext cx="655955" cy="673735"/>
            <a:chOff x="3199041" y="1864779"/>
            <a:chExt cx="655955" cy="673735"/>
          </a:xfrm>
        </p:grpSpPr>
        <p:sp>
          <p:nvSpPr>
            <p:cNvPr id="79" name="object 79"/>
            <p:cNvSpPr/>
            <p:nvPr/>
          </p:nvSpPr>
          <p:spPr>
            <a:xfrm>
              <a:off x="3294832" y="1970869"/>
              <a:ext cx="560070" cy="567690"/>
            </a:xfrm>
            <a:custGeom>
              <a:avLst/>
              <a:gdLst/>
              <a:ahLst/>
              <a:cxnLst/>
              <a:rect l="l" t="t" r="r" b="b"/>
              <a:pathLst>
                <a:path w="560070" h="567689">
                  <a:moveTo>
                    <a:pt x="206883" y="0"/>
                  </a:moveTo>
                  <a:lnTo>
                    <a:pt x="71747" y="24567"/>
                  </a:lnTo>
                  <a:lnTo>
                    <a:pt x="2278" y="110838"/>
                  </a:lnTo>
                  <a:lnTo>
                    <a:pt x="0" y="121645"/>
                  </a:lnTo>
                  <a:lnTo>
                    <a:pt x="3904" y="256850"/>
                  </a:lnTo>
                  <a:lnTo>
                    <a:pt x="338993" y="560278"/>
                  </a:lnTo>
                  <a:lnTo>
                    <a:pt x="361148" y="567357"/>
                  </a:lnTo>
                  <a:lnTo>
                    <a:pt x="372208" y="563834"/>
                  </a:lnTo>
                  <a:lnTo>
                    <a:pt x="381436" y="555795"/>
                  </a:lnTo>
                  <a:lnTo>
                    <a:pt x="553191" y="331665"/>
                  </a:lnTo>
                  <a:lnTo>
                    <a:pt x="558730" y="320443"/>
                  </a:lnTo>
                  <a:lnTo>
                    <a:pt x="559729" y="308239"/>
                  </a:lnTo>
                  <a:lnTo>
                    <a:pt x="556331" y="296498"/>
                  </a:lnTo>
                  <a:lnTo>
                    <a:pt x="548683" y="286669"/>
                  </a:lnTo>
                  <a:lnTo>
                    <a:pt x="367397" y="130254"/>
                  </a:lnTo>
                  <a:lnTo>
                    <a:pt x="78907" y="130254"/>
                  </a:lnTo>
                  <a:lnTo>
                    <a:pt x="70325" y="129409"/>
                  </a:lnTo>
                  <a:lnTo>
                    <a:pt x="62412" y="124986"/>
                  </a:lnTo>
                  <a:lnTo>
                    <a:pt x="56720" y="117667"/>
                  </a:lnTo>
                  <a:lnTo>
                    <a:pt x="54192" y="108925"/>
                  </a:lnTo>
                  <a:lnTo>
                    <a:pt x="54937" y="99838"/>
                  </a:lnTo>
                  <a:lnTo>
                    <a:pt x="59060" y="91483"/>
                  </a:lnTo>
                  <a:lnTo>
                    <a:pt x="65929" y="85491"/>
                  </a:lnTo>
                  <a:lnTo>
                    <a:pt x="74163" y="82863"/>
                  </a:lnTo>
                  <a:lnTo>
                    <a:pt x="312469" y="82863"/>
                  </a:lnTo>
                  <a:lnTo>
                    <a:pt x="224782" y="7206"/>
                  </a:lnTo>
                  <a:lnTo>
                    <a:pt x="219298" y="3432"/>
                  </a:lnTo>
                  <a:lnTo>
                    <a:pt x="213260" y="1010"/>
                  </a:lnTo>
                  <a:lnTo>
                    <a:pt x="206883" y="0"/>
                  </a:lnTo>
                  <a:close/>
                </a:path>
                <a:path w="560070" h="567689">
                  <a:moveTo>
                    <a:pt x="312469" y="82863"/>
                  </a:moveTo>
                  <a:lnTo>
                    <a:pt x="74163" y="82863"/>
                  </a:lnTo>
                  <a:lnTo>
                    <a:pt x="82745" y="83707"/>
                  </a:lnTo>
                  <a:lnTo>
                    <a:pt x="90657" y="88130"/>
                  </a:lnTo>
                  <a:lnTo>
                    <a:pt x="96350" y="95449"/>
                  </a:lnTo>
                  <a:lnTo>
                    <a:pt x="98877" y="104192"/>
                  </a:lnTo>
                  <a:lnTo>
                    <a:pt x="98133" y="113283"/>
                  </a:lnTo>
                  <a:lnTo>
                    <a:pt x="94010" y="121645"/>
                  </a:lnTo>
                  <a:lnTo>
                    <a:pt x="87141" y="127631"/>
                  </a:lnTo>
                  <a:lnTo>
                    <a:pt x="78907" y="130254"/>
                  </a:lnTo>
                  <a:lnTo>
                    <a:pt x="367397" y="130254"/>
                  </a:lnTo>
                  <a:lnTo>
                    <a:pt x="312469" y="82863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02762" y="1978596"/>
              <a:ext cx="545465" cy="553085"/>
            </a:xfrm>
            <a:custGeom>
              <a:avLst/>
              <a:gdLst/>
              <a:ahLst/>
              <a:cxnLst/>
              <a:rect l="l" t="t" r="r" b="b"/>
              <a:pathLst>
                <a:path w="545464" h="553085">
                  <a:moveTo>
                    <a:pt x="27317" y="73621"/>
                  </a:moveTo>
                  <a:lnTo>
                    <a:pt x="13157" y="92113"/>
                  </a:lnTo>
                  <a:lnTo>
                    <a:pt x="14249" y="93052"/>
                  </a:lnTo>
                  <a:lnTo>
                    <a:pt x="28409" y="74561"/>
                  </a:lnTo>
                  <a:lnTo>
                    <a:pt x="27317" y="73621"/>
                  </a:lnTo>
                  <a:close/>
                </a:path>
                <a:path w="545464" h="553085">
                  <a:moveTo>
                    <a:pt x="59207" y="32016"/>
                  </a:moveTo>
                  <a:lnTo>
                    <a:pt x="45034" y="50507"/>
                  </a:lnTo>
                  <a:lnTo>
                    <a:pt x="46126" y="51460"/>
                  </a:lnTo>
                  <a:lnTo>
                    <a:pt x="60286" y="32981"/>
                  </a:lnTo>
                  <a:lnTo>
                    <a:pt x="59207" y="32016"/>
                  </a:lnTo>
                  <a:close/>
                </a:path>
                <a:path w="545464" h="553085">
                  <a:moveTo>
                    <a:pt x="0" y="118148"/>
                  </a:moveTo>
                  <a:lnTo>
                    <a:pt x="685" y="142062"/>
                  </a:lnTo>
                  <a:lnTo>
                    <a:pt x="2095" y="142024"/>
                  </a:lnTo>
                  <a:lnTo>
                    <a:pt x="1409" y="118440"/>
                  </a:lnTo>
                  <a:lnTo>
                    <a:pt x="1409" y="118160"/>
                  </a:lnTo>
                  <a:lnTo>
                    <a:pt x="0" y="118148"/>
                  </a:lnTo>
                  <a:close/>
                </a:path>
                <a:path w="545464" h="553085">
                  <a:moveTo>
                    <a:pt x="107315" y="17081"/>
                  </a:moveTo>
                  <a:lnTo>
                    <a:pt x="85140" y="21234"/>
                  </a:lnTo>
                  <a:lnTo>
                    <a:pt x="85394" y="22694"/>
                  </a:lnTo>
                  <a:lnTo>
                    <a:pt x="107569" y="18541"/>
                  </a:lnTo>
                  <a:lnTo>
                    <a:pt x="107315" y="17081"/>
                  </a:lnTo>
                  <a:close/>
                </a:path>
                <a:path w="545464" h="553085">
                  <a:moveTo>
                    <a:pt x="2946" y="171869"/>
                  </a:moveTo>
                  <a:lnTo>
                    <a:pt x="1536" y="171907"/>
                  </a:lnTo>
                  <a:lnTo>
                    <a:pt x="2235" y="195795"/>
                  </a:lnTo>
                  <a:lnTo>
                    <a:pt x="3644" y="195757"/>
                  </a:lnTo>
                  <a:lnTo>
                    <a:pt x="2946" y="171869"/>
                  </a:lnTo>
                  <a:close/>
                </a:path>
                <a:path w="545464" h="553085">
                  <a:moveTo>
                    <a:pt x="157213" y="7734"/>
                  </a:moveTo>
                  <a:lnTo>
                    <a:pt x="135039" y="11887"/>
                  </a:lnTo>
                  <a:lnTo>
                    <a:pt x="135293" y="13347"/>
                  </a:lnTo>
                  <a:lnTo>
                    <a:pt x="157454" y="9194"/>
                  </a:lnTo>
                  <a:lnTo>
                    <a:pt x="157213" y="7734"/>
                  </a:lnTo>
                  <a:close/>
                </a:path>
                <a:path w="545464" h="553085">
                  <a:moveTo>
                    <a:pt x="4495" y="225602"/>
                  </a:moveTo>
                  <a:lnTo>
                    <a:pt x="3098" y="225640"/>
                  </a:lnTo>
                  <a:lnTo>
                    <a:pt x="3784" y="249351"/>
                  </a:lnTo>
                  <a:lnTo>
                    <a:pt x="3784" y="249542"/>
                  </a:lnTo>
                  <a:lnTo>
                    <a:pt x="5194" y="249466"/>
                  </a:lnTo>
                  <a:lnTo>
                    <a:pt x="4495" y="225602"/>
                  </a:lnTo>
                  <a:close/>
                </a:path>
                <a:path w="545464" h="553085">
                  <a:moveTo>
                    <a:pt x="198475" y="0"/>
                  </a:moveTo>
                  <a:lnTo>
                    <a:pt x="184924" y="2539"/>
                  </a:lnTo>
                  <a:lnTo>
                    <a:pt x="185178" y="4000"/>
                  </a:lnTo>
                  <a:lnTo>
                    <a:pt x="198462" y="1511"/>
                  </a:lnTo>
                  <a:lnTo>
                    <a:pt x="205279" y="1511"/>
                  </a:lnTo>
                  <a:lnTo>
                    <a:pt x="203161" y="558"/>
                  </a:lnTo>
                  <a:lnTo>
                    <a:pt x="198475" y="0"/>
                  </a:lnTo>
                  <a:close/>
                </a:path>
                <a:path w="545464" h="553085">
                  <a:moveTo>
                    <a:pt x="205279" y="1511"/>
                  </a:moveTo>
                  <a:lnTo>
                    <a:pt x="198462" y="1511"/>
                  </a:lnTo>
                  <a:lnTo>
                    <a:pt x="202869" y="2044"/>
                  </a:lnTo>
                  <a:lnTo>
                    <a:pt x="206908" y="3860"/>
                  </a:lnTo>
                  <a:lnTo>
                    <a:pt x="207454" y="2489"/>
                  </a:lnTo>
                  <a:lnTo>
                    <a:pt x="205279" y="1511"/>
                  </a:lnTo>
                  <a:close/>
                </a:path>
                <a:path w="545464" h="553085">
                  <a:moveTo>
                    <a:pt x="20307" y="272669"/>
                  </a:moveTo>
                  <a:lnTo>
                    <a:pt x="19431" y="273824"/>
                  </a:lnTo>
                  <a:lnTo>
                    <a:pt x="36957" y="288950"/>
                  </a:lnTo>
                  <a:lnTo>
                    <a:pt x="37846" y="287794"/>
                  </a:lnTo>
                  <a:lnTo>
                    <a:pt x="20307" y="272669"/>
                  </a:lnTo>
                  <a:close/>
                </a:path>
                <a:path w="545464" h="553085">
                  <a:moveTo>
                    <a:pt x="230060" y="20688"/>
                  </a:moveTo>
                  <a:lnTo>
                    <a:pt x="229171" y="21843"/>
                  </a:lnTo>
                  <a:lnTo>
                    <a:pt x="246710" y="36982"/>
                  </a:lnTo>
                  <a:lnTo>
                    <a:pt x="247586" y="35826"/>
                  </a:lnTo>
                  <a:lnTo>
                    <a:pt x="230060" y="20688"/>
                  </a:lnTo>
                  <a:close/>
                </a:path>
                <a:path w="545464" h="553085">
                  <a:moveTo>
                    <a:pt x="59766" y="306705"/>
                  </a:moveTo>
                  <a:lnTo>
                    <a:pt x="58877" y="307860"/>
                  </a:lnTo>
                  <a:lnTo>
                    <a:pt x="76415" y="322986"/>
                  </a:lnTo>
                  <a:lnTo>
                    <a:pt x="77304" y="321843"/>
                  </a:lnTo>
                  <a:lnTo>
                    <a:pt x="59766" y="306705"/>
                  </a:lnTo>
                  <a:close/>
                </a:path>
                <a:path w="545464" h="553085">
                  <a:moveTo>
                    <a:pt x="269506" y="54736"/>
                  </a:moveTo>
                  <a:lnTo>
                    <a:pt x="268630" y="55892"/>
                  </a:lnTo>
                  <a:lnTo>
                    <a:pt x="286156" y="71018"/>
                  </a:lnTo>
                  <a:lnTo>
                    <a:pt x="287045" y="69862"/>
                  </a:lnTo>
                  <a:lnTo>
                    <a:pt x="269506" y="54736"/>
                  </a:lnTo>
                  <a:close/>
                </a:path>
                <a:path w="545464" h="553085">
                  <a:moveTo>
                    <a:pt x="99212" y="340753"/>
                  </a:moveTo>
                  <a:lnTo>
                    <a:pt x="98336" y="341909"/>
                  </a:lnTo>
                  <a:lnTo>
                    <a:pt x="115862" y="357035"/>
                  </a:lnTo>
                  <a:lnTo>
                    <a:pt x="116751" y="355879"/>
                  </a:lnTo>
                  <a:lnTo>
                    <a:pt x="99212" y="340753"/>
                  </a:lnTo>
                  <a:close/>
                </a:path>
                <a:path w="545464" h="553085">
                  <a:moveTo>
                    <a:pt x="308965" y="88772"/>
                  </a:moveTo>
                  <a:lnTo>
                    <a:pt x="308076" y="89928"/>
                  </a:lnTo>
                  <a:lnTo>
                    <a:pt x="325615" y="105067"/>
                  </a:lnTo>
                  <a:lnTo>
                    <a:pt x="326504" y="103911"/>
                  </a:lnTo>
                  <a:lnTo>
                    <a:pt x="308965" y="88772"/>
                  </a:lnTo>
                  <a:close/>
                </a:path>
                <a:path w="545464" h="553085">
                  <a:moveTo>
                    <a:pt x="138671" y="374789"/>
                  </a:moveTo>
                  <a:lnTo>
                    <a:pt x="137782" y="375945"/>
                  </a:lnTo>
                  <a:lnTo>
                    <a:pt x="155321" y="391071"/>
                  </a:lnTo>
                  <a:lnTo>
                    <a:pt x="156210" y="389915"/>
                  </a:lnTo>
                  <a:lnTo>
                    <a:pt x="138671" y="374789"/>
                  </a:lnTo>
                  <a:close/>
                </a:path>
                <a:path w="545464" h="553085">
                  <a:moveTo>
                    <a:pt x="348411" y="122821"/>
                  </a:moveTo>
                  <a:lnTo>
                    <a:pt x="347535" y="123977"/>
                  </a:lnTo>
                  <a:lnTo>
                    <a:pt x="365061" y="139103"/>
                  </a:lnTo>
                  <a:lnTo>
                    <a:pt x="365950" y="137947"/>
                  </a:lnTo>
                  <a:lnTo>
                    <a:pt x="348411" y="122821"/>
                  </a:lnTo>
                  <a:close/>
                </a:path>
                <a:path w="545464" h="553085">
                  <a:moveTo>
                    <a:pt x="178130" y="408825"/>
                  </a:moveTo>
                  <a:lnTo>
                    <a:pt x="177241" y="409981"/>
                  </a:lnTo>
                  <a:lnTo>
                    <a:pt x="194779" y="425119"/>
                  </a:lnTo>
                  <a:lnTo>
                    <a:pt x="195656" y="423964"/>
                  </a:lnTo>
                  <a:lnTo>
                    <a:pt x="178130" y="408825"/>
                  </a:lnTo>
                  <a:close/>
                </a:path>
                <a:path w="545464" h="553085">
                  <a:moveTo>
                    <a:pt x="387870" y="156857"/>
                  </a:moveTo>
                  <a:lnTo>
                    <a:pt x="386981" y="158013"/>
                  </a:lnTo>
                  <a:lnTo>
                    <a:pt x="404520" y="173139"/>
                  </a:lnTo>
                  <a:lnTo>
                    <a:pt x="405409" y="171983"/>
                  </a:lnTo>
                  <a:lnTo>
                    <a:pt x="387870" y="156857"/>
                  </a:lnTo>
                  <a:close/>
                </a:path>
                <a:path w="545464" h="553085">
                  <a:moveTo>
                    <a:pt x="217576" y="442874"/>
                  </a:moveTo>
                  <a:lnTo>
                    <a:pt x="216687" y="444030"/>
                  </a:lnTo>
                  <a:lnTo>
                    <a:pt x="234226" y="459155"/>
                  </a:lnTo>
                  <a:lnTo>
                    <a:pt x="235115" y="458000"/>
                  </a:lnTo>
                  <a:lnTo>
                    <a:pt x="217576" y="442874"/>
                  </a:lnTo>
                  <a:close/>
                </a:path>
                <a:path w="545464" h="553085">
                  <a:moveTo>
                    <a:pt x="427329" y="190906"/>
                  </a:moveTo>
                  <a:lnTo>
                    <a:pt x="426440" y="192062"/>
                  </a:lnTo>
                  <a:lnTo>
                    <a:pt x="443979" y="207187"/>
                  </a:lnTo>
                  <a:lnTo>
                    <a:pt x="444855" y="206032"/>
                  </a:lnTo>
                  <a:lnTo>
                    <a:pt x="427329" y="190906"/>
                  </a:lnTo>
                  <a:close/>
                </a:path>
                <a:path w="545464" h="553085">
                  <a:moveTo>
                    <a:pt x="257035" y="476910"/>
                  </a:moveTo>
                  <a:lnTo>
                    <a:pt x="256146" y="478066"/>
                  </a:lnTo>
                  <a:lnTo>
                    <a:pt x="273685" y="493204"/>
                  </a:lnTo>
                  <a:lnTo>
                    <a:pt x="274561" y="492048"/>
                  </a:lnTo>
                  <a:lnTo>
                    <a:pt x="257035" y="476910"/>
                  </a:lnTo>
                  <a:close/>
                </a:path>
                <a:path w="545464" h="553085">
                  <a:moveTo>
                    <a:pt x="466775" y="224942"/>
                  </a:moveTo>
                  <a:lnTo>
                    <a:pt x="465886" y="226098"/>
                  </a:lnTo>
                  <a:lnTo>
                    <a:pt x="483425" y="241223"/>
                  </a:lnTo>
                  <a:lnTo>
                    <a:pt x="484314" y="240068"/>
                  </a:lnTo>
                  <a:lnTo>
                    <a:pt x="466775" y="224942"/>
                  </a:lnTo>
                  <a:close/>
                </a:path>
                <a:path w="545464" h="553085">
                  <a:moveTo>
                    <a:pt x="296481" y="510959"/>
                  </a:moveTo>
                  <a:lnTo>
                    <a:pt x="295605" y="512114"/>
                  </a:lnTo>
                  <a:lnTo>
                    <a:pt x="313131" y="527240"/>
                  </a:lnTo>
                  <a:lnTo>
                    <a:pt x="314020" y="526084"/>
                  </a:lnTo>
                  <a:lnTo>
                    <a:pt x="296481" y="510959"/>
                  </a:lnTo>
                  <a:close/>
                </a:path>
                <a:path w="545464" h="553085">
                  <a:moveTo>
                    <a:pt x="506234" y="258978"/>
                  </a:moveTo>
                  <a:lnTo>
                    <a:pt x="505345" y="260134"/>
                  </a:lnTo>
                  <a:lnTo>
                    <a:pt x="522884" y="275272"/>
                  </a:lnTo>
                  <a:lnTo>
                    <a:pt x="523760" y="274116"/>
                  </a:lnTo>
                  <a:lnTo>
                    <a:pt x="506234" y="258978"/>
                  </a:lnTo>
                  <a:close/>
                </a:path>
                <a:path w="545464" h="553085">
                  <a:moveTo>
                    <a:pt x="335927" y="544957"/>
                  </a:moveTo>
                  <a:lnTo>
                    <a:pt x="335089" y="546150"/>
                  </a:lnTo>
                  <a:lnTo>
                    <a:pt x="341439" y="551129"/>
                  </a:lnTo>
                  <a:lnTo>
                    <a:pt x="349694" y="552488"/>
                  </a:lnTo>
                  <a:lnTo>
                    <a:pt x="354049" y="550913"/>
                  </a:lnTo>
                  <a:lnTo>
                    <a:pt x="349669" y="550913"/>
                  </a:lnTo>
                  <a:lnTo>
                    <a:pt x="341909" y="549643"/>
                  </a:lnTo>
                  <a:lnTo>
                    <a:pt x="335927" y="544957"/>
                  </a:lnTo>
                  <a:close/>
                </a:path>
                <a:path w="545464" h="553085">
                  <a:moveTo>
                    <a:pt x="356704" y="548360"/>
                  </a:moveTo>
                  <a:lnTo>
                    <a:pt x="349669" y="550913"/>
                  </a:lnTo>
                  <a:lnTo>
                    <a:pt x="354049" y="550913"/>
                  </a:lnTo>
                  <a:lnTo>
                    <a:pt x="357174" y="549783"/>
                  </a:lnTo>
                  <a:lnTo>
                    <a:pt x="356704" y="548360"/>
                  </a:lnTo>
                  <a:close/>
                </a:path>
                <a:path w="545464" h="553085">
                  <a:moveTo>
                    <a:pt x="542709" y="296176"/>
                  </a:moveTo>
                  <a:lnTo>
                    <a:pt x="541350" y="296595"/>
                  </a:lnTo>
                  <a:lnTo>
                    <a:pt x="543471" y="304177"/>
                  </a:lnTo>
                  <a:lnTo>
                    <a:pt x="541959" y="312331"/>
                  </a:lnTo>
                  <a:lnTo>
                    <a:pt x="535774" y="320395"/>
                  </a:lnTo>
                  <a:lnTo>
                    <a:pt x="536867" y="321348"/>
                  </a:lnTo>
                  <a:lnTo>
                    <a:pt x="543344" y="312889"/>
                  </a:lnTo>
                  <a:lnTo>
                    <a:pt x="544957" y="304228"/>
                  </a:lnTo>
                  <a:lnTo>
                    <a:pt x="542709" y="296176"/>
                  </a:lnTo>
                  <a:close/>
                </a:path>
                <a:path w="545464" h="553085">
                  <a:moveTo>
                    <a:pt x="518071" y="343509"/>
                  </a:moveTo>
                  <a:lnTo>
                    <a:pt x="503897" y="361988"/>
                  </a:lnTo>
                  <a:lnTo>
                    <a:pt x="505002" y="362940"/>
                  </a:lnTo>
                  <a:lnTo>
                    <a:pt x="519163" y="344449"/>
                  </a:lnTo>
                  <a:lnTo>
                    <a:pt x="518071" y="343509"/>
                  </a:lnTo>
                  <a:close/>
                </a:path>
                <a:path w="545464" h="553085">
                  <a:moveTo>
                    <a:pt x="486194" y="385102"/>
                  </a:moveTo>
                  <a:lnTo>
                    <a:pt x="472020" y="403580"/>
                  </a:lnTo>
                  <a:lnTo>
                    <a:pt x="473125" y="404533"/>
                  </a:lnTo>
                  <a:lnTo>
                    <a:pt x="487286" y="386041"/>
                  </a:lnTo>
                  <a:lnTo>
                    <a:pt x="486194" y="385102"/>
                  </a:lnTo>
                  <a:close/>
                </a:path>
                <a:path w="545464" h="553085">
                  <a:moveTo>
                    <a:pt x="454317" y="426694"/>
                  </a:moveTo>
                  <a:lnTo>
                    <a:pt x="440143" y="445173"/>
                  </a:lnTo>
                  <a:lnTo>
                    <a:pt x="441248" y="446125"/>
                  </a:lnTo>
                  <a:lnTo>
                    <a:pt x="455409" y="427634"/>
                  </a:lnTo>
                  <a:lnTo>
                    <a:pt x="454317" y="426694"/>
                  </a:lnTo>
                  <a:close/>
                </a:path>
                <a:path w="545464" h="553085">
                  <a:moveTo>
                    <a:pt x="422440" y="468287"/>
                  </a:moveTo>
                  <a:lnTo>
                    <a:pt x="408279" y="486765"/>
                  </a:lnTo>
                  <a:lnTo>
                    <a:pt x="409371" y="487718"/>
                  </a:lnTo>
                  <a:lnTo>
                    <a:pt x="423532" y="469226"/>
                  </a:lnTo>
                  <a:lnTo>
                    <a:pt x="422440" y="468287"/>
                  </a:lnTo>
                  <a:close/>
                </a:path>
                <a:path w="545464" h="553085">
                  <a:moveTo>
                    <a:pt x="390563" y="509879"/>
                  </a:moveTo>
                  <a:lnTo>
                    <a:pt x="376402" y="528370"/>
                  </a:lnTo>
                  <a:lnTo>
                    <a:pt x="377494" y="529310"/>
                  </a:lnTo>
                  <a:lnTo>
                    <a:pt x="391668" y="510819"/>
                  </a:lnTo>
                  <a:lnTo>
                    <a:pt x="390563" y="509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99041" y="1864779"/>
              <a:ext cx="200302" cy="242308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 rot="2400000">
            <a:off x="3370136" y="2096591"/>
            <a:ext cx="284664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150" spc="-1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9.700</a:t>
            </a:r>
            <a:endParaRPr sz="1150">
              <a:latin typeface="Liberation Sans Narrow"/>
              <a:cs typeface="Liberation Sans Narrow"/>
            </a:endParaRPr>
          </a:p>
        </p:txBody>
      </p:sp>
      <p:sp>
        <p:nvSpPr>
          <p:cNvPr id="83" name="object 83"/>
          <p:cNvSpPr txBox="1"/>
          <p:nvPr/>
        </p:nvSpPr>
        <p:spPr>
          <a:xfrm rot="2400000">
            <a:off x="3578324" y="2270213"/>
            <a:ext cx="208242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5"/>
              </a:lnSpc>
            </a:pPr>
            <a:r>
              <a:rPr sz="900" spc="-14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900">
              <a:latin typeface="Liberation Sans Narrow"/>
              <a:cs typeface="Liberation Sans Narrow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1376235" y="1770646"/>
            <a:ext cx="5349240" cy="2029460"/>
            <a:chOff x="1376235" y="1770646"/>
            <a:chExt cx="5349240" cy="2029460"/>
          </a:xfrm>
        </p:grpSpPr>
        <p:pic>
          <p:nvPicPr>
            <p:cNvPr id="85" name="object 8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93097" y="3233853"/>
              <a:ext cx="313314" cy="35617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34204" y="3233853"/>
              <a:ext cx="313314" cy="35617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6235" y="1793252"/>
              <a:ext cx="1272578" cy="200638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62701" y="1770646"/>
              <a:ext cx="1262468" cy="2015832"/>
            </a:xfrm>
            <a:prstGeom prst="rect">
              <a:avLst/>
            </a:prstGeom>
          </p:spPr>
        </p:pic>
      </p:grp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60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31" name="object 31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996465" y="624423"/>
            <a:ext cx="3418204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280" dirty="0">
                <a:solidFill>
                  <a:srgbClr val="8A978F"/>
                </a:solidFill>
              </a:rPr>
              <a:t>Brand</a:t>
            </a:r>
            <a:r>
              <a:rPr spc="-65" dirty="0">
                <a:solidFill>
                  <a:srgbClr val="8A978F"/>
                </a:solidFill>
              </a:rPr>
              <a:t> </a:t>
            </a:r>
            <a:r>
              <a:rPr spc="-250" dirty="0">
                <a:solidFill>
                  <a:srgbClr val="8A978F"/>
                </a:solidFill>
              </a:rPr>
              <a:t>Name:</a:t>
            </a:r>
            <a:r>
              <a:rPr spc="-60" dirty="0">
                <a:solidFill>
                  <a:srgbClr val="8A978F"/>
                </a:solidFill>
              </a:rPr>
              <a:t> </a:t>
            </a:r>
            <a:r>
              <a:rPr spc="-385" dirty="0"/>
              <a:t>SIYAB</a:t>
            </a:r>
            <a:r>
              <a:rPr spc="-60" dirty="0"/>
              <a:t> </a:t>
            </a:r>
            <a:r>
              <a:rPr spc="-215" dirty="0"/>
              <a:t>(Fire</a:t>
            </a:r>
            <a:r>
              <a:rPr spc="-60" dirty="0"/>
              <a:t> </a:t>
            </a:r>
            <a:r>
              <a:rPr spc="-204" dirty="0"/>
              <a:t>Extinguisher)</a:t>
            </a:r>
          </a:p>
        </p:txBody>
      </p:sp>
      <p:grpSp>
        <p:nvGrpSpPr>
          <p:cNvPr id="47" name="object 47"/>
          <p:cNvGrpSpPr/>
          <p:nvPr/>
        </p:nvGrpSpPr>
        <p:grpSpPr>
          <a:xfrm>
            <a:off x="2437777" y="3552342"/>
            <a:ext cx="1493520" cy="1539240"/>
            <a:chOff x="2437777" y="3552342"/>
            <a:chExt cx="1493520" cy="1539240"/>
          </a:xfrm>
        </p:grpSpPr>
        <p:sp>
          <p:nvSpPr>
            <p:cNvPr id="48" name="object 48"/>
            <p:cNvSpPr/>
            <p:nvPr/>
          </p:nvSpPr>
          <p:spPr>
            <a:xfrm>
              <a:off x="2693060" y="3803684"/>
              <a:ext cx="805815" cy="857250"/>
            </a:xfrm>
            <a:custGeom>
              <a:avLst/>
              <a:gdLst/>
              <a:ahLst/>
              <a:cxnLst/>
              <a:rect l="l" t="t" r="r" b="b"/>
              <a:pathLst>
                <a:path w="805814" h="857250">
                  <a:moveTo>
                    <a:pt x="736625" y="0"/>
                  </a:moveTo>
                  <a:lnTo>
                    <a:pt x="68719" y="0"/>
                  </a:lnTo>
                  <a:lnTo>
                    <a:pt x="41973" y="5399"/>
                  </a:lnTo>
                  <a:lnTo>
                    <a:pt x="20129" y="20124"/>
                  </a:lnTo>
                  <a:lnTo>
                    <a:pt x="5401" y="41967"/>
                  </a:lnTo>
                  <a:lnTo>
                    <a:pt x="0" y="68719"/>
                  </a:lnTo>
                  <a:lnTo>
                    <a:pt x="0" y="788377"/>
                  </a:lnTo>
                  <a:lnTo>
                    <a:pt x="5401" y="815124"/>
                  </a:lnTo>
                  <a:lnTo>
                    <a:pt x="20129" y="836968"/>
                  </a:lnTo>
                  <a:lnTo>
                    <a:pt x="41973" y="851696"/>
                  </a:lnTo>
                  <a:lnTo>
                    <a:pt x="68719" y="857097"/>
                  </a:lnTo>
                  <a:lnTo>
                    <a:pt x="736625" y="857097"/>
                  </a:lnTo>
                  <a:lnTo>
                    <a:pt x="763371" y="851696"/>
                  </a:lnTo>
                  <a:lnTo>
                    <a:pt x="785215" y="836968"/>
                  </a:lnTo>
                  <a:lnTo>
                    <a:pt x="799944" y="815124"/>
                  </a:lnTo>
                  <a:lnTo>
                    <a:pt x="805345" y="788377"/>
                  </a:lnTo>
                  <a:lnTo>
                    <a:pt x="805345" y="68719"/>
                  </a:lnTo>
                  <a:lnTo>
                    <a:pt x="799944" y="41967"/>
                  </a:lnTo>
                  <a:lnTo>
                    <a:pt x="785215" y="20124"/>
                  </a:lnTo>
                  <a:lnTo>
                    <a:pt x="763371" y="5399"/>
                  </a:lnTo>
                  <a:lnTo>
                    <a:pt x="736625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7777" y="3552342"/>
              <a:ext cx="1493520" cy="153923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732646" y="3845472"/>
              <a:ext cx="727075" cy="774065"/>
            </a:xfrm>
            <a:custGeom>
              <a:avLst/>
              <a:gdLst/>
              <a:ahLst/>
              <a:cxnLst/>
              <a:rect l="l" t="t" r="r" b="b"/>
              <a:pathLst>
                <a:path w="727075" h="774064">
                  <a:moveTo>
                    <a:pt x="726795" y="0"/>
                  </a:moveTo>
                  <a:lnTo>
                    <a:pt x="61607" y="0"/>
                  </a:lnTo>
                  <a:lnTo>
                    <a:pt x="41658" y="2972"/>
                  </a:lnTo>
                  <a:lnTo>
                    <a:pt x="2362" y="39839"/>
                  </a:lnTo>
                  <a:lnTo>
                    <a:pt x="0" y="49822"/>
                  </a:lnTo>
                  <a:lnTo>
                    <a:pt x="0" y="773798"/>
                  </a:lnTo>
                  <a:lnTo>
                    <a:pt x="664552" y="773798"/>
                  </a:lnTo>
                  <a:lnTo>
                    <a:pt x="684555" y="770829"/>
                  </a:lnTo>
                  <a:lnTo>
                    <a:pt x="723976" y="734301"/>
                  </a:lnTo>
                  <a:lnTo>
                    <a:pt x="726795" y="723671"/>
                  </a:lnTo>
                  <a:lnTo>
                    <a:pt x="726795" y="718096"/>
                  </a:lnTo>
                  <a:lnTo>
                    <a:pt x="726795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32341" y="3884790"/>
              <a:ext cx="727075" cy="695325"/>
            </a:xfrm>
            <a:custGeom>
              <a:avLst/>
              <a:gdLst/>
              <a:ahLst/>
              <a:cxnLst/>
              <a:rect l="l" t="t" r="r" b="b"/>
              <a:pathLst>
                <a:path w="727075" h="695325">
                  <a:moveTo>
                    <a:pt x="38049" y="50076"/>
                  </a:moveTo>
                  <a:lnTo>
                    <a:pt x="35458" y="34188"/>
                  </a:lnTo>
                  <a:lnTo>
                    <a:pt x="28194" y="20091"/>
                  </a:lnTo>
                  <a:lnTo>
                    <a:pt x="17018" y="8483"/>
                  </a:lnTo>
                  <a:lnTo>
                    <a:pt x="2667" y="0"/>
                  </a:lnTo>
                  <a:lnTo>
                    <a:pt x="939" y="5092"/>
                  </a:lnTo>
                  <a:lnTo>
                    <a:pt x="0" y="10502"/>
                  </a:lnTo>
                  <a:lnTo>
                    <a:pt x="0" y="213893"/>
                  </a:lnTo>
                  <a:lnTo>
                    <a:pt x="15367" y="205625"/>
                  </a:lnTo>
                  <a:lnTo>
                    <a:pt x="27406" y="193840"/>
                  </a:lnTo>
                  <a:lnTo>
                    <a:pt x="35242" y="179298"/>
                  </a:lnTo>
                  <a:lnTo>
                    <a:pt x="38049" y="162763"/>
                  </a:lnTo>
                  <a:lnTo>
                    <a:pt x="38049" y="50076"/>
                  </a:lnTo>
                  <a:close/>
                </a:path>
                <a:path w="727075" h="695325">
                  <a:moveTo>
                    <a:pt x="726782" y="482955"/>
                  </a:moveTo>
                  <a:lnTo>
                    <a:pt x="712304" y="491401"/>
                  </a:lnTo>
                  <a:lnTo>
                    <a:pt x="701040" y="503034"/>
                  </a:lnTo>
                  <a:lnTo>
                    <a:pt x="693712" y="517169"/>
                  </a:lnTo>
                  <a:lnTo>
                    <a:pt x="691108" y="533146"/>
                  </a:lnTo>
                  <a:lnTo>
                    <a:pt x="691108" y="645820"/>
                  </a:lnTo>
                  <a:lnTo>
                    <a:pt x="693496" y="661136"/>
                  </a:lnTo>
                  <a:lnTo>
                    <a:pt x="700252" y="674827"/>
                  </a:lnTo>
                  <a:lnTo>
                    <a:pt x="710679" y="686257"/>
                  </a:lnTo>
                  <a:lnTo>
                    <a:pt x="724128" y="694842"/>
                  </a:lnTo>
                  <a:lnTo>
                    <a:pt x="725855" y="689762"/>
                  </a:lnTo>
                  <a:lnTo>
                    <a:pt x="726782" y="684364"/>
                  </a:lnTo>
                  <a:lnTo>
                    <a:pt x="726782" y="48295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989097" y="3841695"/>
            <a:ext cx="21336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10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Type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51429" y="4163997"/>
            <a:ext cx="264160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85725" marR="5080" indent="-73660">
              <a:lnSpc>
                <a:spcPct val="100000"/>
              </a:lnSpc>
              <a:spcBef>
                <a:spcPts val="114"/>
              </a:spcBef>
            </a:pPr>
            <a:r>
              <a:rPr sz="1050" spc="-17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FOAM</a:t>
            </a:r>
            <a:r>
              <a:rPr sz="1050" spc="5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0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6</a:t>
            </a:r>
            <a:r>
              <a:rPr sz="1050" spc="-5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L</a:t>
            </a:r>
            <a:endParaRPr sz="1050">
              <a:latin typeface="Liberation Sans Narrow"/>
              <a:cs typeface="Liberation Sans Narrow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272940" y="3553040"/>
            <a:ext cx="1490980" cy="1539240"/>
            <a:chOff x="4272940" y="3553040"/>
            <a:chExt cx="1490980" cy="1539240"/>
          </a:xfrm>
        </p:grpSpPr>
        <p:sp>
          <p:nvSpPr>
            <p:cNvPr id="55" name="object 55"/>
            <p:cNvSpPr/>
            <p:nvPr/>
          </p:nvSpPr>
          <p:spPr>
            <a:xfrm>
              <a:off x="4525860" y="3803822"/>
              <a:ext cx="805815" cy="857250"/>
            </a:xfrm>
            <a:custGeom>
              <a:avLst/>
              <a:gdLst/>
              <a:ahLst/>
              <a:cxnLst/>
              <a:rect l="l" t="t" r="r" b="b"/>
              <a:pathLst>
                <a:path w="805814" h="857250">
                  <a:moveTo>
                    <a:pt x="736625" y="0"/>
                  </a:moveTo>
                  <a:lnTo>
                    <a:pt x="68719" y="0"/>
                  </a:lnTo>
                  <a:lnTo>
                    <a:pt x="41973" y="5399"/>
                  </a:lnTo>
                  <a:lnTo>
                    <a:pt x="20129" y="20124"/>
                  </a:lnTo>
                  <a:lnTo>
                    <a:pt x="5401" y="41967"/>
                  </a:lnTo>
                  <a:lnTo>
                    <a:pt x="0" y="68719"/>
                  </a:lnTo>
                  <a:lnTo>
                    <a:pt x="0" y="788377"/>
                  </a:lnTo>
                  <a:lnTo>
                    <a:pt x="5401" y="815124"/>
                  </a:lnTo>
                  <a:lnTo>
                    <a:pt x="20129" y="836968"/>
                  </a:lnTo>
                  <a:lnTo>
                    <a:pt x="41973" y="851696"/>
                  </a:lnTo>
                  <a:lnTo>
                    <a:pt x="68719" y="857097"/>
                  </a:lnTo>
                  <a:lnTo>
                    <a:pt x="736625" y="857097"/>
                  </a:lnTo>
                  <a:lnTo>
                    <a:pt x="763371" y="851696"/>
                  </a:lnTo>
                  <a:lnTo>
                    <a:pt x="785215" y="836968"/>
                  </a:lnTo>
                  <a:lnTo>
                    <a:pt x="799944" y="815124"/>
                  </a:lnTo>
                  <a:lnTo>
                    <a:pt x="805345" y="788377"/>
                  </a:lnTo>
                  <a:lnTo>
                    <a:pt x="805345" y="68719"/>
                  </a:lnTo>
                  <a:lnTo>
                    <a:pt x="799944" y="41967"/>
                  </a:lnTo>
                  <a:lnTo>
                    <a:pt x="785215" y="20124"/>
                  </a:lnTo>
                  <a:lnTo>
                    <a:pt x="763371" y="5399"/>
                  </a:lnTo>
                  <a:lnTo>
                    <a:pt x="736625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2940" y="3553040"/>
              <a:ext cx="1490472" cy="153923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565459" y="3845610"/>
              <a:ext cx="727075" cy="774065"/>
            </a:xfrm>
            <a:custGeom>
              <a:avLst/>
              <a:gdLst/>
              <a:ahLst/>
              <a:cxnLst/>
              <a:rect l="l" t="t" r="r" b="b"/>
              <a:pathLst>
                <a:path w="727075" h="774064">
                  <a:moveTo>
                    <a:pt x="726795" y="0"/>
                  </a:moveTo>
                  <a:lnTo>
                    <a:pt x="61607" y="0"/>
                  </a:lnTo>
                  <a:lnTo>
                    <a:pt x="41658" y="2972"/>
                  </a:lnTo>
                  <a:lnTo>
                    <a:pt x="2362" y="39839"/>
                  </a:lnTo>
                  <a:lnTo>
                    <a:pt x="0" y="49822"/>
                  </a:lnTo>
                  <a:lnTo>
                    <a:pt x="0" y="773798"/>
                  </a:lnTo>
                  <a:lnTo>
                    <a:pt x="664552" y="773798"/>
                  </a:lnTo>
                  <a:lnTo>
                    <a:pt x="684555" y="770829"/>
                  </a:lnTo>
                  <a:lnTo>
                    <a:pt x="723976" y="734301"/>
                  </a:lnTo>
                  <a:lnTo>
                    <a:pt x="726795" y="723671"/>
                  </a:lnTo>
                  <a:lnTo>
                    <a:pt x="726795" y="718096"/>
                  </a:lnTo>
                  <a:lnTo>
                    <a:pt x="726795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65154" y="3884929"/>
              <a:ext cx="727075" cy="695325"/>
            </a:xfrm>
            <a:custGeom>
              <a:avLst/>
              <a:gdLst/>
              <a:ahLst/>
              <a:cxnLst/>
              <a:rect l="l" t="t" r="r" b="b"/>
              <a:pathLst>
                <a:path w="727075" h="695325">
                  <a:moveTo>
                    <a:pt x="38049" y="50076"/>
                  </a:moveTo>
                  <a:lnTo>
                    <a:pt x="35458" y="34188"/>
                  </a:lnTo>
                  <a:lnTo>
                    <a:pt x="28194" y="20091"/>
                  </a:lnTo>
                  <a:lnTo>
                    <a:pt x="17018" y="8483"/>
                  </a:lnTo>
                  <a:lnTo>
                    <a:pt x="2667" y="0"/>
                  </a:lnTo>
                  <a:lnTo>
                    <a:pt x="939" y="5092"/>
                  </a:lnTo>
                  <a:lnTo>
                    <a:pt x="0" y="10502"/>
                  </a:lnTo>
                  <a:lnTo>
                    <a:pt x="0" y="213893"/>
                  </a:lnTo>
                  <a:lnTo>
                    <a:pt x="15367" y="205625"/>
                  </a:lnTo>
                  <a:lnTo>
                    <a:pt x="27406" y="193840"/>
                  </a:lnTo>
                  <a:lnTo>
                    <a:pt x="35242" y="179298"/>
                  </a:lnTo>
                  <a:lnTo>
                    <a:pt x="38049" y="162763"/>
                  </a:lnTo>
                  <a:lnTo>
                    <a:pt x="38049" y="50076"/>
                  </a:lnTo>
                  <a:close/>
                </a:path>
                <a:path w="727075" h="695325">
                  <a:moveTo>
                    <a:pt x="726770" y="482955"/>
                  </a:moveTo>
                  <a:lnTo>
                    <a:pt x="712292" y="491401"/>
                  </a:lnTo>
                  <a:lnTo>
                    <a:pt x="701027" y="503034"/>
                  </a:lnTo>
                  <a:lnTo>
                    <a:pt x="693699" y="517169"/>
                  </a:lnTo>
                  <a:lnTo>
                    <a:pt x="691095" y="533146"/>
                  </a:lnTo>
                  <a:lnTo>
                    <a:pt x="691095" y="645820"/>
                  </a:lnTo>
                  <a:lnTo>
                    <a:pt x="693483" y="661136"/>
                  </a:lnTo>
                  <a:lnTo>
                    <a:pt x="700239" y="674814"/>
                  </a:lnTo>
                  <a:lnTo>
                    <a:pt x="710666" y="686257"/>
                  </a:lnTo>
                  <a:lnTo>
                    <a:pt x="724115" y="694842"/>
                  </a:lnTo>
                  <a:lnTo>
                    <a:pt x="725843" y="689762"/>
                  </a:lnTo>
                  <a:lnTo>
                    <a:pt x="726770" y="684364"/>
                  </a:lnTo>
                  <a:lnTo>
                    <a:pt x="726770" y="482955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790287" y="3893397"/>
            <a:ext cx="21336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10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Type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764951" y="4215686"/>
            <a:ext cx="264160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3660" marR="5080" indent="-61594">
              <a:lnSpc>
                <a:spcPct val="100000"/>
              </a:lnSpc>
              <a:spcBef>
                <a:spcPts val="114"/>
              </a:spcBef>
            </a:pPr>
            <a:r>
              <a:rPr sz="1050" spc="-17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FOAM</a:t>
            </a:r>
            <a:r>
              <a:rPr sz="1050" spc="5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0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9</a:t>
            </a:r>
            <a:r>
              <a:rPr sz="1050" spc="-5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L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983031" y="416952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83031" y="433551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83031" y="45014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17042" y="416952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17042" y="433551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17042" y="45014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51066" y="416952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51066" y="433551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51066" y="45014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" name="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98020" y="1964765"/>
            <a:ext cx="1255706" cy="1826247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24074" y="1270546"/>
            <a:ext cx="1261567" cy="2313076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3840810" y="1573465"/>
            <a:ext cx="515620" cy="327660"/>
          </a:xfrm>
          <a:custGeom>
            <a:avLst/>
            <a:gdLst/>
            <a:ahLst/>
            <a:cxnLst/>
            <a:rect l="l" t="t" r="r" b="b"/>
            <a:pathLst>
              <a:path w="515620" h="327660">
                <a:moveTo>
                  <a:pt x="412076" y="0"/>
                </a:moveTo>
                <a:lnTo>
                  <a:pt x="25895" y="25057"/>
                </a:lnTo>
                <a:lnTo>
                  <a:pt x="0" y="54178"/>
                </a:lnTo>
                <a:lnTo>
                  <a:pt x="13589" y="301802"/>
                </a:lnTo>
                <a:lnTo>
                  <a:pt x="16326" y="312305"/>
                </a:lnTo>
                <a:lnTo>
                  <a:pt x="22679" y="320614"/>
                </a:lnTo>
                <a:lnTo>
                  <a:pt x="31712" y="325909"/>
                </a:lnTo>
                <a:lnTo>
                  <a:pt x="42494" y="327367"/>
                </a:lnTo>
                <a:lnTo>
                  <a:pt x="428675" y="302310"/>
                </a:lnTo>
                <a:lnTo>
                  <a:pt x="436067" y="298335"/>
                </a:lnTo>
                <a:lnTo>
                  <a:pt x="513448" y="197091"/>
                </a:lnTo>
                <a:lnTo>
                  <a:pt x="515442" y="190614"/>
                </a:lnTo>
                <a:lnTo>
                  <a:pt x="514241" y="168744"/>
                </a:lnTo>
                <a:lnTo>
                  <a:pt x="464185" y="168744"/>
                </a:lnTo>
                <a:lnTo>
                  <a:pt x="456151" y="167661"/>
                </a:lnTo>
                <a:lnTo>
                  <a:pt x="449426" y="163717"/>
                </a:lnTo>
                <a:lnTo>
                  <a:pt x="444698" y="157527"/>
                </a:lnTo>
                <a:lnTo>
                  <a:pt x="442658" y="149707"/>
                </a:lnTo>
                <a:lnTo>
                  <a:pt x="443824" y="141680"/>
                </a:lnTo>
                <a:lnTo>
                  <a:pt x="447841" y="134924"/>
                </a:lnTo>
                <a:lnTo>
                  <a:pt x="454090" y="130140"/>
                </a:lnTo>
                <a:lnTo>
                  <a:pt x="461949" y="128028"/>
                </a:lnTo>
                <a:lnTo>
                  <a:pt x="512006" y="128028"/>
                </a:lnTo>
                <a:lnTo>
                  <a:pt x="510451" y="99682"/>
                </a:lnTo>
                <a:lnTo>
                  <a:pt x="507758" y="93510"/>
                </a:lnTo>
                <a:lnTo>
                  <a:pt x="419849" y="2984"/>
                </a:lnTo>
                <a:lnTo>
                  <a:pt x="412076" y="0"/>
                </a:lnTo>
                <a:close/>
              </a:path>
              <a:path w="515620" h="327660">
                <a:moveTo>
                  <a:pt x="512006" y="128028"/>
                </a:moveTo>
                <a:lnTo>
                  <a:pt x="461949" y="128028"/>
                </a:lnTo>
                <a:lnTo>
                  <a:pt x="469978" y="129110"/>
                </a:lnTo>
                <a:lnTo>
                  <a:pt x="476704" y="133051"/>
                </a:lnTo>
                <a:lnTo>
                  <a:pt x="481434" y="139240"/>
                </a:lnTo>
                <a:lnTo>
                  <a:pt x="483476" y="147065"/>
                </a:lnTo>
                <a:lnTo>
                  <a:pt x="482303" y="155091"/>
                </a:lnTo>
                <a:lnTo>
                  <a:pt x="478283" y="161844"/>
                </a:lnTo>
                <a:lnTo>
                  <a:pt x="472037" y="166627"/>
                </a:lnTo>
                <a:lnTo>
                  <a:pt x="464185" y="168744"/>
                </a:lnTo>
                <a:lnTo>
                  <a:pt x="514241" y="168744"/>
                </a:lnTo>
                <a:lnTo>
                  <a:pt x="512006" y="128028"/>
                </a:lnTo>
                <a:close/>
              </a:path>
            </a:pathLst>
          </a:custGeom>
          <a:solidFill>
            <a:srgbClr val="E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47757" y="1581072"/>
            <a:ext cx="500380" cy="313690"/>
          </a:xfrm>
          <a:custGeom>
            <a:avLst/>
            <a:gdLst/>
            <a:ahLst/>
            <a:cxnLst/>
            <a:rect l="l" t="t" r="r" b="b"/>
            <a:pathLst>
              <a:path w="500379" h="313689">
                <a:moveTo>
                  <a:pt x="499084" y="144945"/>
                </a:moveTo>
                <a:lnTo>
                  <a:pt x="497814" y="145034"/>
                </a:lnTo>
                <a:lnTo>
                  <a:pt x="498932" y="165455"/>
                </a:lnTo>
                <a:lnTo>
                  <a:pt x="500214" y="165366"/>
                </a:lnTo>
                <a:lnTo>
                  <a:pt x="499084" y="144945"/>
                </a:lnTo>
                <a:close/>
              </a:path>
              <a:path w="500379" h="313689">
                <a:moveTo>
                  <a:pt x="496557" y="98983"/>
                </a:moveTo>
                <a:lnTo>
                  <a:pt x="495287" y="99085"/>
                </a:lnTo>
                <a:lnTo>
                  <a:pt x="496404" y="119507"/>
                </a:lnTo>
                <a:lnTo>
                  <a:pt x="497687" y="119418"/>
                </a:lnTo>
                <a:lnTo>
                  <a:pt x="496557" y="98983"/>
                </a:lnTo>
                <a:close/>
              </a:path>
              <a:path w="500379" h="313689">
                <a:moveTo>
                  <a:pt x="495744" y="189814"/>
                </a:moveTo>
                <a:lnTo>
                  <a:pt x="495617" y="190004"/>
                </a:lnTo>
                <a:lnTo>
                  <a:pt x="483273" y="206159"/>
                </a:lnTo>
                <a:lnTo>
                  <a:pt x="484289" y="206933"/>
                </a:lnTo>
                <a:lnTo>
                  <a:pt x="496354" y="191147"/>
                </a:lnTo>
                <a:lnTo>
                  <a:pt x="496785" y="190550"/>
                </a:lnTo>
                <a:lnTo>
                  <a:pt x="495744" y="189814"/>
                </a:lnTo>
                <a:close/>
              </a:path>
              <a:path w="500379" h="313689">
                <a:moveTo>
                  <a:pt x="468731" y="63106"/>
                </a:moveTo>
                <a:lnTo>
                  <a:pt x="467817" y="64008"/>
                </a:lnTo>
                <a:lnTo>
                  <a:pt x="482015" y="78625"/>
                </a:lnTo>
                <a:lnTo>
                  <a:pt x="482930" y="77724"/>
                </a:lnTo>
                <a:lnTo>
                  <a:pt x="468731" y="63106"/>
                </a:lnTo>
                <a:close/>
              </a:path>
              <a:path w="500379" h="313689">
                <a:moveTo>
                  <a:pt x="467652" y="226606"/>
                </a:moveTo>
                <a:lnTo>
                  <a:pt x="455155" y="242951"/>
                </a:lnTo>
                <a:lnTo>
                  <a:pt x="456171" y="243725"/>
                </a:lnTo>
                <a:lnTo>
                  <a:pt x="468668" y="227368"/>
                </a:lnTo>
                <a:lnTo>
                  <a:pt x="467652" y="226606"/>
                </a:lnTo>
                <a:close/>
              </a:path>
              <a:path w="500379" h="313689">
                <a:moveTo>
                  <a:pt x="436791" y="30213"/>
                </a:moveTo>
                <a:lnTo>
                  <a:pt x="435864" y="31102"/>
                </a:lnTo>
                <a:lnTo>
                  <a:pt x="450062" y="45720"/>
                </a:lnTo>
                <a:lnTo>
                  <a:pt x="450989" y="44831"/>
                </a:lnTo>
                <a:lnTo>
                  <a:pt x="436791" y="30213"/>
                </a:lnTo>
                <a:close/>
              </a:path>
              <a:path w="500379" h="313689">
                <a:moveTo>
                  <a:pt x="439534" y="263398"/>
                </a:moveTo>
                <a:lnTo>
                  <a:pt x="427037" y="279742"/>
                </a:lnTo>
                <a:lnTo>
                  <a:pt x="428040" y="280530"/>
                </a:lnTo>
                <a:lnTo>
                  <a:pt x="440550" y="264172"/>
                </a:lnTo>
                <a:lnTo>
                  <a:pt x="439534" y="263398"/>
                </a:lnTo>
                <a:close/>
              </a:path>
              <a:path w="500379" h="313689">
                <a:moveTo>
                  <a:pt x="402526" y="0"/>
                </a:moveTo>
                <a:lnTo>
                  <a:pt x="402234" y="1244"/>
                </a:lnTo>
                <a:lnTo>
                  <a:pt x="406107" y="2108"/>
                </a:lnTo>
                <a:lnTo>
                  <a:pt x="409613" y="4064"/>
                </a:lnTo>
                <a:lnTo>
                  <a:pt x="418122" y="12827"/>
                </a:lnTo>
                <a:lnTo>
                  <a:pt x="419049" y="11925"/>
                </a:lnTo>
                <a:lnTo>
                  <a:pt x="410362" y="2997"/>
                </a:lnTo>
                <a:lnTo>
                  <a:pt x="406641" y="914"/>
                </a:lnTo>
                <a:lnTo>
                  <a:pt x="402526" y="0"/>
                </a:lnTo>
                <a:close/>
              </a:path>
              <a:path w="500379" h="313689">
                <a:moveTo>
                  <a:pt x="404291" y="287985"/>
                </a:moveTo>
                <a:lnTo>
                  <a:pt x="383819" y="289318"/>
                </a:lnTo>
                <a:lnTo>
                  <a:pt x="383882" y="290601"/>
                </a:lnTo>
                <a:lnTo>
                  <a:pt x="404368" y="289267"/>
                </a:lnTo>
                <a:lnTo>
                  <a:pt x="404291" y="287985"/>
                </a:lnTo>
                <a:close/>
              </a:path>
              <a:path w="500379" h="313689">
                <a:moveTo>
                  <a:pt x="376783" y="800"/>
                </a:moveTo>
                <a:lnTo>
                  <a:pt x="356311" y="2133"/>
                </a:lnTo>
                <a:lnTo>
                  <a:pt x="356374" y="3403"/>
                </a:lnTo>
                <a:lnTo>
                  <a:pt x="376859" y="2082"/>
                </a:lnTo>
                <a:lnTo>
                  <a:pt x="376783" y="800"/>
                </a:lnTo>
                <a:close/>
              </a:path>
              <a:path w="500379" h="313689">
                <a:moveTo>
                  <a:pt x="358228" y="290982"/>
                </a:moveTo>
                <a:lnTo>
                  <a:pt x="337756" y="292303"/>
                </a:lnTo>
                <a:lnTo>
                  <a:pt x="337820" y="293585"/>
                </a:lnTo>
                <a:lnTo>
                  <a:pt x="358292" y="292252"/>
                </a:lnTo>
                <a:lnTo>
                  <a:pt x="358228" y="290982"/>
                </a:lnTo>
                <a:close/>
              </a:path>
              <a:path w="500379" h="313689">
                <a:moveTo>
                  <a:pt x="330720" y="3797"/>
                </a:moveTo>
                <a:lnTo>
                  <a:pt x="310248" y="5118"/>
                </a:lnTo>
                <a:lnTo>
                  <a:pt x="310311" y="6400"/>
                </a:lnTo>
                <a:lnTo>
                  <a:pt x="330784" y="5067"/>
                </a:lnTo>
                <a:lnTo>
                  <a:pt x="330720" y="3797"/>
                </a:lnTo>
                <a:close/>
              </a:path>
              <a:path w="500379" h="313689">
                <a:moveTo>
                  <a:pt x="312166" y="293966"/>
                </a:moveTo>
                <a:lnTo>
                  <a:pt x="291680" y="295300"/>
                </a:lnTo>
                <a:lnTo>
                  <a:pt x="291757" y="296570"/>
                </a:lnTo>
                <a:lnTo>
                  <a:pt x="312229" y="295249"/>
                </a:lnTo>
                <a:lnTo>
                  <a:pt x="312166" y="293966"/>
                </a:lnTo>
                <a:close/>
              </a:path>
              <a:path w="500379" h="313689">
                <a:moveTo>
                  <a:pt x="284657" y="6781"/>
                </a:moveTo>
                <a:lnTo>
                  <a:pt x="264172" y="8102"/>
                </a:lnTo>
                <a:lnTo>
                  <a:pt x="264248" y="9385"/>
                </a:lnTo>
                <a:lnTo>
                  <a:pt x="284721" y="8051"/>
                </a:lnTo>
                <a:lnTo>
                  <a:pt x="284657" y="6781"/>
                </a:lnTo>
                <a:close/>
              </a:path>
              <a:path w="500379" h="313689">
                <a:moveTo>
                  <a:pt x="266090" y="296964"/>
                </a:moveTo>
                <a:lnTo>
                  <a:pt x="245618" y="298284"/>
                </a:lnTo>
                <a:lnTo>
                  <a:pt x="245694" y="299567"/>
                </a:lnTo>
                <a:lnTo>
                  <a:pt x="266166" y="298234"/>
                </a:lnTo>
                <a:lnTo>
                  <a:pt x="266090" y="296964"/>
                </a:lnTo>
                <a:close/>
              </a:path>
              <a:path w="500379" h="313689">
                <a:moveTo>
                  <a:pt x="238582" y="9766"/>
                </a:moveTo>
                <a:lnTo>
                  <a:pt x="218109" y="11099"/>
                </a:lnTo>
                <a:lnTo>
                  <a:pt x="218186" y="12369"/>
                </a:lnTo>
                <a:lnTo>
                  <a:pt x="238658" y="11049"/>
                </a:lnTo>
                <a:lnTo>
                  <a:pt x="238582" y="9766"/>
                </a:lnTo>
                <a:close/>
              </a:path>
              <a:path w="500379" h="313689">
                <a:moveTo>
                  <a:pt x="220027" y="299948"/>
                </a:moveTo>
                <a:lnTo>
                  <a:pt x="199555" y="301269"/>
                </a:lnTo>
                <a:lnTo>
                  <a:pt x="199618" y="302552"/>
                </a:lnTo>
                <a:lnTo>
                  <a:pt x="220103" y="301218"/>
                </a:lnTo>
                <a:lnTo>
                  <a:pt x="220027" y="299948"/>
                </a:lnTo>
                <a:close/>
              </a:path>
              <a:path w="500379" h="313689">
                <a:moveTo>
                  <a:pt x="192519" y="12763"/>
                </a:moveTo>
                <a:lnTo>
                  <a:pt x="172046" y="14084"/>
                </a:lnTo>
                <a:lnTo>
                  <a:pt x="172123" y="15367"/>
                </a:lnTo>
                <a:lnTo>
                  <a:pt x="192595" y="14033"/>
                </a:lnTo>
                <a:lnTo>
                  <a:pt x="192519" y="12763"/>
                </a:lnTo>
                <a:close/>
              </a:path>
              <a:path w="500379" h="313689">
                <a:moveTo>
                  <a:pt x="173964" y="302933"/>
                </a:moveTo>
                <a:lnTo>
                  <a:pt x="153492" y="304266"/>
                </a:lnTo>
                <a:lnTo>
                  <a:pt x="153555" y="305536"/>
                </a:lnTo>
                <a:lnTo>
                  <a:pt x="174028" y="304215"/>
                </a:lnTo>
                <a:lnTo>
                  <a:pt x="173964" y="302933"/>
                </a:lnTo>
                <a:close/>
              </a:path>
              <a:path w="500379" h="313689">
                <a:moveTo>
                  <a:pt x="146456" y="15748"/>
                </a:moveTo>
                <a:lnTo>
                  <a:pt x="125984" y="17081"/>
                </a:lnTo>
                <a:lnTo>
                  <a:pt x="126047" y="18351"/>
                </a:lnTo>
                <a:lnTo>
                  <a:pt x="146519" y="17018"/>
                </a:lnTo>
                <a:lnTo>
                  <a:pt x="146456" y="15748"/>
                </a:lnTo>
                <a:close/>
              </a:path>
              <a:path w="500379" h="313689">
                <a:moveTo>
                  <a:pt x="127901" y="305930"/>
                </a:moveTo>
                <a:lnTo>
                  <a:pt x="107416" y="307251"/>
                </a:lnTo>
                <a:lnTo>
                  <a:pt x="107492" y="308533"/>
                </a:lnTo>
                <a:lnTo>
                  <a:pt x="127965" y="307200"/>
                </a:lnTo>
                <a:lnTo>
                  <a:pt x="127901" y="305930"/>
                </a:lnTo>
                <a:close/>
              </a:path>
              <a:path w="500379" h="313689">
                <a:moveTo>
                  <a:pt x="100393" y="18732"/>
                </a:moveTo>
                <a:lnTo>
                  <a:pt x="79908" y="20066"/>
                </a:lnTo>
                <a:lnTo>
                  <a:pt x="79984" y="21336"/>
                </a:lnTo>
                <a:lnTo>
                  <a:pt x="100457" y="20015"/>
                </a:lnTo>
                <a:lnTo>
                  <a:pt x="100393" y="18732"/>
                </a:lnTo>
                <a:close/>
              </a:path>
              <a:path w="500379" h="313689">
                <a:moveTo>
                  <a:pt x="81826" y="308914"/>
                </a:moveTo>
                <a:lnTo>
                  <a:pt x="61353" y="310248"/>
                </a:lnTo>
                <a:lnTo>
                  <a:pt x="61429" y="311518"/>
                </a:lnTo>
                <a:lnTo>
                  <a:pt x="81902" y="310184"/>
                </a:lnTo>
                <a:lnTo>
                  <a:pt x="81826" y="308914"/>
                </a:lnTo>
                <a:close/>
              </a:path>
              <a:path w="500379" h="313689">
                <a:moveTo>
                  <a:pt x="54317" y="21729"/>
                </a:moveTo>
                <a:lnTo>
                  <a:pt x="33845" y="23050"/>
                </a:lnTo>
                <a:lnTo>
                  <a:pt x="33921" y="24333"/>
                </a:lnTo>
                <a:lnTo>
                  <a:pt x="54394" y="22999"/>
                </a:lnTo>
                <a:lnTo>
                  <a:pt x="54317" y="21729"/>
                </a:lnTo>
                <a:close/>
              </a:path>
              <a:path w="500379" h="313689">
                <a:moveTo>
                  <a:pt x="18821" y="303288"/>
                </a:moveTo>
                <a:lnTo>
                  <a:pt x="17767" y="304038"/>
                </a:lnTo>
                <a:lnTo>
                  <a:pt x="21894" y="309880"/>
                </a:lnTo>
                <a:lnTo>
                  <a:pt x="28638" y="313296"/>
                </a:lnTo>
                <a:lnTo>
                  <a:pt x="35801" y="313156"/>
                </a:lnTo>
                <a:lnTo>
                  <a:pt x="35789" y="312000"/>
                </a:lnTo>
                <a:lnTo>
                  <a:pt x="29044" y="312000"/>
                </a:lnTo>
                <a:lnTo>
                  <a:pt x="22707" y="308787"/>
                </a:lnTo>
                <a:lnTo>
                  <a:pt x="18821" y="303288"/>
                </a:lnTo>
                <a:close/>
              </a:path>
              <a:path w="500379" h="313689">
                <a:moveTo>
                  <a:pt x="35788" y="311873"/>
                </a:moveTo>
                <a:lnTo>
                  <a:pt x="29044" y="312000"/>
                </a:lnTo>
                <a:lnTo>
                  <a:pt x="35789" y="312000"/>
                </a:lnTo>
                <a:lnTo>
                  <a:pt x="35788" y="311873"/>
                </a:lnTo>
                <a:close/>
              </a:path>
              <a:path w="500379" h="313689">
                <a:moveTo>
                  <a:pt x="8864" y="28498"/>
                </a:moveTo>
                <a:lnTo>
                  <a:pt x="3162" y="32943"/>
                </a:lnTo>
                <a:lnTo>
                  <a:pt x="0" y="39852"/>
                </a:lnTo>
                <a:lnTo>
                  <a:pt x="507" y="49199"/>
                </a:lnTo>
                <a:lnTo>
                  <a:pt x="1790" y="49110"/>
                </a:lnTo>
                <a:lnTo>
                  <a:pt x="1295" y="40195"/>
                </a:lnTo>
                <a:lnTo>
                  <a:pt x="4279" y="33680"/>
                </a:lnTo>
                <a:lnTo>
                  <a:pt x="9639" y="29502"/>
                </a:lnTo>
                <a:lnTo>
                  <a:pt x="8864" y="28498"/>
                </a:lnTo>
                <a:close/>
              </a:path>
              <a:path w="500379" h="313689">
                <a:moveTo>
                  <a:pt x="3187" y="74637"/>
                </a:moveTo>
                <a:lnTo>
                  <a:pt x="1904" y="74726"/>
                </a:lnTo>
                <a:lnTo>
                  <a:pt x="3035" y="95148"/>
                </a:lnTo>
                <a:lnTo>
                  <a:pt x="4305" y="95072"/>
                </a:lnTo>
                <a:lnTo>
                  <a:pt x="3187" y="74637"/>
                </a:lnTo>
                <a:close/>
              </a:path>
              <a:path w="500379" h="313689">
                <a:moveTo>
                  <a:pt x="5715" y="120599"/>
                </a:moveTo>
                <a:lnTo>
                  <a:pt x="4432" y="120675"/>
                </a:lnTo>
                <a:lnTo>
                  <a:pt x="5549" y="141109"/>
                </a:lnTo>
                <a:lnTo>
                  <a:pt x="6832" y="141020"/>
                </a:lnTo>
                <a:lnTo>
                  <a:pt x="5715" y="120599"/>
                </a:lnTo>
                <a:close/>
              </a:path>
              <a:path w="500379" h="313689">
                <a:moveTo>
                  <a:pt x="8229" y="166547"/>
                </a:moveTo>
                <a:lnTo>
                  <a:pt x="6959" y="166636"/>
                </a:lnTo>
                <a:lnTo>
                  <a:pt x="8077" y="187058"/>
                </a:lnTo>
                <a:lnTo>
                  <a:pt x="9359" y="186982"/>
                </a:lnTo>
                <a:lnTo>
                  <a:pt x="8229" y="166547"/>
                </a:lnTo>
                <a:close/>
              </a:path>
              <a:path w="500379" h="313689">
                <a:moveTo>
                  <a:pt x="10756" y="212509"/>
                </a:moveTo>
                <a:lnTo>
                  <a:pt x="9474" y="212585"/>
                </a:lnTo>
                <a:lnTo>
                  <a:pt x="10604" y="233019"/>
                </a:lnTo>
                <a:lnTo>
                  <a:pt x="11874" y="232930"/>
                </a:lnTo>
                <a:lnTo>
                  <a:pt x="10756" y="212509"/>
                </a:lnTo>
                <a:close/>
              </a:path>
              <a:path w="500379" h="313689">
                <a:moveTo>
                  <a:pt x="13284" y="258457"/>
                </a:moveTo>
                <a:lnTo>
                  <a:pt x="12001" y="258546"/>
                </a:lnTo>
                <a:lnTo>
                  <a:pt x="13119" y="278968"/>
                </a:lnTo>
                <a:lnTo>
                  <a:pt x="14401" y="278892"/>
                </a:lnTo>
                <a:lnTo>
                  <a:pt x="13284" y="2584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78325" y="1651080"/>
            <a:ext cx="258533" cy="121721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2306561" y="1373327"/>
            <a:ext cx="1501775" cy="2078355"/>
            <a:chOff x="2306561" y="1373327"/>
            <a:chExt cx="1501775" cy="2078355"/>
          </a:xfrm>
        </p:grpSpPr>
        <p:pic>
          <p:nvPicPr>
            <p:cNvPr id="77" name="object 7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4068" y="1373327"/>
              <a:ext cx="973664" cy="207821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306561" y="1687944"/>
              <a:ext cx="517525" cy="332740"/>
            </a:xfrm>
            <a:custGeom>
              <a:avLst/>
              <a:gdLst/>
              <a:ahLst/>
              <a:cxnLst/>
              <a:rect l="l" t="t" r="r" b="b"/>
              <a:pathLst>
                <a:path w="517525" h="332739">
                  <a:moveTo>
                    <a:pt x="411276" y="0"/>
                  </a:moveTo>
                  <a:lnTo>
                    <a:pt x="25488" y="30480"/>
                  </a:lnTo>
                  <a:lnTo>
                    <a:pt x="0" y="59956"/>
                  </a:lnTo>
                  <a:lnTo>
                    <a:pt x="17068" y="307365"/>
                  </a:lnTo>
                  <a:lnTo>
                    <a:pt x="19953" y="317829"/>
                  </a:lnTo>
                  <a:lnTo>
                    <a:pt x="26417" y="326050"/>
                  </a:lnTo>
                  <a:lnTo>
                    <a:pt x="35522" y="331218"/>
                  </a:lnTo>
                  <a:lnTo>
                    <a:pt x="46329" y="332524"/>
                  </a:lnTo>
                  <a:lnTo>
                    <a:pt x="432117" y="302044"/>
                  </a:lnTo>
                  <a:lnTo>
                    <a:pt x="439458" y="297967"/>
                  </a:lnTo>
                  <a:lnTo>
                    <a:pt x="515404" y="195643"/>
                  </a:lnTo>
                  <a:lnTo>
                    <a:pt x="517309" y="189141"/>
                  </a:lnTo>
                  <a:lnTo>
                    <a:pt x="515851" y="167995"/>
                  </a:lnTo>
                  <a:lnTo>
                    <a:pt x="465747" y="167995"/>
                  </a:lnTo>
                  <a:lnTo>
                    <a:pt x="457698" y="167024"/>
                  </a:lnTo>
                  <a:lnTo>
                    <a:pt x="450916" y="163177"/>
                  </a:lnTo>
                  <a:lnTo>
                    <a:pt x="446101" y="157056"/>
                  </a:lnTo>
                  <a:lnTo>
                    <a:pt x="443953" y="149263"/>
                  </a:lnTo>
                  <a:lnTo>
                    <a:pt x="445009" y="141222"/>
                  </a:lnTo>
                  <a:lnTo>
                    <a:pt x="448932" y="134412"/>
                  </a:lnTo>
                  <a:lnTo>
                    <a:pt x="455112" y="129537"/>
                  </a:lnTo>
                  <a:lnTo>
                    <a:pt x="462940" y="127304"/>
                  </a:lnTo>
                  <a:lnTo>
                    <a:pt x="513047" y="127304"/>
                  </a:lnTo>
                  <a:lnTo>
                    <a:pt x="511048" y="98298"/>
                  </a:lnTo>
                  <a:lnTo>
                    <a:pt x="508254" y="92163"/>
                  </a:lnTo>
                  <a:lnTo>
                    <a:pt x="419087" y="2870"/>
                  </a:lnTo>
                  <a:lnTo>
                    <a:pt x="411276" y="0"/>
                  </a:lnTo>
                  <a:close/>
                </a:path>
                <a:path w="517525" h="332739">
                  <a:moveTo>
                    <a:pt x="513047" y="127304"/>
                  </a:moveTo>
                  <a:lnTo>
                    <a:pt x="462940" y="127304"/>
                  </a:lnTo>
                  <a:lnTo>
                    <a:pt x="470989" y="128277"/>
                  </a:lnTo>
                  <a:lnTo>
                    <a:pt x="477770" y="132127"/>
                  </a:lnTo>
                  <a:lnTo>
                    <a:pt x="482585" y="138249"/>
                  </a:lnTo>
                  <a:lnTo>
                    <a:pt x="484733" y="146037"/>
                  </a:lnTo>
                  <a:lnTo>
                    <a:pt x="483677" y="154084"/>
                  </a:lnTo>
                  <a:lnTo>
                    <a:pt x="479755" y="160897"/>
                  </a:lnTo>
                  <a:lnTo>
                    <a:pt x="473575" y="165770"/>
                  </a:lnTo>
                  <a:lnTo>
                    <a:pt x="465747" y="167995"/>
                  </a:lnTo>
                  <a:lnTo>
                    <a:pt x="515851" y="167995"/>
                  </a:lnTo>
                  <a:lnTo>
                    <a:pt x="513047" y="127304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13406" y="1695577"/>
              <a:ext cx="502284" cy="318770"/>
            </a:xfrm>
            <a:custGeom>
              <a:avLst/>
              <a:gdLst/>
              <a:ahLst/>
              <a:cxnLst/>
              <a:rect l="l" t="t" r="r" b="b"/>
              <a:pathLst>
                <a:path w="502285" h="318769">
                  <a:moveTo>
                    <a:pt x="500519" y="143573"/>
                  </a:moveTo>
                  <a:lnTo>
                    <a:pt x="499236" y="143675"/>
                  </a:lnTo>
                  <a:lnTo>
                    <a:pt x="500646" y="164084"/>
                  </a:lnTo>
                  <a:lnTo>
                    <a:pt x="501929" y="163982"/>
                  </a:lnTo>
                  <a:lnTo>
                    <a:pt x="500519" y="143573"/>
                  </a:lnTo>
                  <a:close/>
                </a:path>
                <a:path w="502285" h="318769">
                  <a:moveTo>
                    <a:pt x="497344" y="97650"/>
                  </a:moveTo>
                  <a:lnTo>
                    <a:pt x="496061" y="97777"/>
                  </a:lnTo>
                  <a:lnTo>
                    <a:pt x="497484" y="118173"/>
                  </a:lnTo>
                  <a:lnTo>
                    <a:pt x="498754" y="118071"/>
                  </a:lnTo>
                  <a:lnTo>
                    <a:pt x="497344" y="97650"/>
                  </a:lnTo>
                  <a:close/>
                </a:path>
                <a:path w="502285" h="318769">
                  <a:moveTo>
                    <a:pt x="497801" y="188493"/>
                  </a:moveTo>
                  <a:lnTo>
                    <a:pt x="485559" y="205003"/>
                  </a:lnTo>
                  <a:lnTo>
                    <a:pt x="486587" y="205752"/>
                  </a:lnTo>
                  <a:lnTo>
                    <a:pt x="498855" y="189204"/>
                  </a:lnTo>
                  <a:lnTo>
                    <a:pt x="497801" y="188493"/>
                  </a:lnTo>
                  <a:close/>
                </a:path>
                <a:path w="502285" h="318769">
                  <a:moveTo>
                    <a:pt x="469023" y="62166"/>
                  </a:moveTo>
                  <a:lnTo>
                    <a:pt x="468109" y="63080"/>
                  </a:lnTo>
                  <a:lnTo>
                    <a:pt x="482511" y="77495"/>
                  </a:lnTo>
                  <a:lnTo>
                    <a:pt x="483425" y="76593"/>
                  </a:lnTo>
                  <a:lnTo>
                    <a:pt x="469023" y="62166"/>
                  </a:lnTo>
                  <a:close/>
                </a:path>
                <a:path w="502285" h="318769">
                  <a:moveTo>
                    <a:pt x="470230" y="225666"/>
                  </a:moveTo>
                  <a:lnTo>
                    <a:pt x="457961" y="242189"/>
                  </a:lnTo>
                  <a:lnTo>
                    <a:pt x="458990" y="242951"/>
                  </a:lnTo>
                  <a:lnTo>
                    <a:pt x="471258" y="226415"/>
                  </a:lnTo>
                  <a:lnTo>
                    <a:pt x="470230" y="225666"/>
                  </a:lnTo>
                  <a:close/>
                </a:path>
                <a:path w="502285" h="318769">
                  <a:moveTo>
                    <a:pt x="436613" y="29718"/>
                  </a:moveTo>
                  <a:lnTo>
                    <a:pt x="435698" y="30632"/>
                  </a:lnTo>
                  <a:lnTo>
                    <a:pt x="450100" y="45046"/>
                  </a:lnTo>
                  <a:lnTo>
                    <a:pt x="451015" y="44145"/>
                  </a:lnTo>
                  <a:lnTo>
                    <a:pt x="436613" y="29718"/>
                  </a:lnTo>
                  <a:close/>
                </a:path>
                <a:path w="502285" h="318769">
                  <a:moveTo>
                    <a:pt x="442633" y="262851"/>
                  </a:moveTo>
                  <a:lnTo>
                    <a:pt x="430364" y="279361"/>
                  </a:lnTo>
                  <a:lnTo>
                    <a:pt x="431368" y="280136"/>
                  </a:lnTo>
                  <a:lnTo>
                    <a:pt x="443649" y="263601"/>
                  </a:lnTo>
                  <a:lnTo>
                    <a:pt x="442633" y="262851"/>
                  </a:lnTo>
                  <a:close/>
                </a:path>
                <a:path w="502285" h="318769">
                  <a:moveTo>
                    <a:pt x="401929" y="0"/>
                  </a:moveTo>
                  <a:lnTo>
                    <a:pt x="401650" y="1244"/>
                  </a:lnTo>
                  <a:lnTo>
                    <a:pt x="405536" y="2057"/>
                  </a:lnTo>
                  <a:lnTo>
                    <a:pt x="409066" y="3962"/>
                  </a:lnTo>
                  <a:lnTo>
                    <a:pt x="417702" y="12598"/>
                  </a:lnTo>
                  <a:lnTo>
                    <a:pt x="418617" y="11696"/>
                  </a:lnTo>
                  <a:lnTo>
                    <a:pt x="409803" y="2882"/>
                  </a:lnTo>
                  <a:lnTo>
                    <a:pt x="406057" y="850"/>
                  </a:lnTo>
                  <a:lnTo>
                    <a:pt x="401929" y="0"/>
                  </a:lnTo>
                  <a:close/>
                </a:path>
                <a:path w="502285" h="318769">
                  <a:moveTo>
                    <a:pt x="407733" y="287934"/>
                  </a:moveTo>
                  <a:lnTo>
                    <a:pt x="387286" y="289547"/>
                  </a:lnTo>
                  <a:lnTo>
                    <a:pt x="387375" y="290830"/>
                  </a:lnTo>
                  <a:lnTo>
                    <a:pt x="407822" y="289217"/>
                  </a:lnTo>
                  <a:lnTo>
                    <a:pt x="407733" y="287934"/>
                  </a:lnTo>
                  <a:close/>
                </a:path>
                <a:path w="502285" h="318769">
                  <a:moveTo>
                    <a:pt x="376199" y="1155"/>
                  </a:moveTo>
                  <a:lnTo>
                    <a:pt x="355752" y="2781"/>
                  </a:lnTo>
                  <a:lnTo>
                    <a:pt x="355828" y="4051"/>
                  </a:lnTo>
                  <a:lnTo>
                    <a:pt x="376288" y="2438"/>
                  </a:lnTo>
                  <a:lnTo>
                    <a:pt x="376199" y="1155"/>
                  </a:lnTo>
                  <a:close/>
                </a:path>
                <a:path w="502285" h="318769">
                  <a:moveTo>
                    <a:pt x="361721" y="291566"/>
                  </a:moveTo>
                  <a:lnTo>
                    <a:pt x="341261" y="293192"/>
                  </a:lnTo>
                  <a:lnTo>
                    <a:pt x="341350" y="294462"/>
                  </a:lnTo>
                  <a:lnTo>
                    <a:pt x="361810" y="292849"/>
                  </a:lnTo>
                  <a:lnTo>
                    <a:pt x="361721" y="291566"/>
                  </a:lnTo>
                  <a:close/>
                </a:path>
                <a:path w="502285" h="318769">
                  <a:moveTo>
                    <a:pt x="330174" y="4800"/>
                  </a:moveTo>
                  <a:lnTo>
                    <a:pt x="309727" y="6413"/>
                  </a:lnTo>
                  <a:lnTo>
                    <a:pt x="309816" y="7683"/>
                  </a:lnTo>
                  <a:lnTo>
                    <a:pt x="330263" y="6070"/>
                  </a:lnTo>
                  <a:lnTo>
                    <a:pt x="330174" y="4800"/>
                  </a:lnTo>
                  <a:close/>
                </a:path>
                <a:path w="502285" h="318769">
                  <a:moveTo>
                    <a:pt x="315696" y="295211"/>
                  </a:moveTo>
                  <a:lnTo>
                    <a:pt x="295249" y="296824"/>
                  </a:lnTo>
                  <a:lnTo>
                    <a:pt x="295325" y="298094"/>
                  </a:lnTo>
                  <a:lnTo>
                    <a:pt x="315785" y="296481"/>
                  </a:lnTo>
                  <a:lnTo>
                    <a:pt x="315696" y="295211"/>
                  </a:lnTo>
                  <a:close/>
                </a:path>
                <a:path w="502285" h="318769">
                  <a:moveTo>
                    <a:pt x="284162" y="8432"/>
                  </a:moveTo>
                  <a:lnTo>
                    <a:pt x="263702" y="10045"/>
                  </a:lnTo>
                  <a:lnTo>
                    <a:pt x="263791" y="11328"/>
                  </a:lnTo>
                  <a:lnTo>
                    <a:pt x="284251" y="9702"/>
                  </a:lnTo>
                  <a:lnTo>
                    <a:pt x="284162" y="8432"/>
                  </a:lnTo>
                  <a:close/>
                </a:path>
                <a:path w="502285" h="318769">
                  <a:moveTo>
                    <a:pt x="269671" y="298843"/>
                  </a:moveTo>
                  <a:lnTo>
                    <a:pt x="249224" y="300456"/>
                  </a:lnTo>
                  <a:lnTo>
                    <a:pt x="249313" y="301739"/>
                  </a:lnTo>
                  <a:lnTo>
                    <a:pt x="269760" y="300113"/>
                  </a:lnTo>
                  <a:lnTo>
                    <a:pt x="269671" y="298843"/>
                  </a:lnTo>
                  <a:close/>
                </a:path>
                <a:path w="502285" h="318769">
                  <a:moveTo>
                    <a:pt x="238137" y="12065"/>
                  </a:moveTo>
                  <a:lnTo>
                    <a:pt x="217690" y="13677"/>
                  </a:lnTo>
                  <a:lnTo>
                    <a:pt x="217779" y="14960"/>
                  </a:lnTo>
                  <a:lnTo>
                    <a:pt x="238226" y="13347"/>
                  </a:lnTo>
                  <a:lnTo>
                    <a:pt x="238137" y="12065"/>
                  </a:lnTo>
                  <a:close/>
                </a:path>
                <a:path w="502285" h="318769">
                  <a:moveTo>
                    <a:pt x="223659" y="302475"/>
                  </a:moveTo>
                  <a:lnTo>
                    <a:pt x="203199" y="304088"/>
                  </a:lnTo>
                  <a:lnTo>
                    <a:pt x="203288" y="305371"/>
                  </a:lnTo>
                  <a:lnTo>
                    <a:pt x="223748" y="303758"/>
                  </a:lnTo>
                  <a:lnTo>
                    <a:pt x="223659" y="302475"/>
                  </a:lnTo>
                  <a:close/>
                </a:path>
                <a:path w="502285" h="318769">
                  <a:moveTo>
                    <a:pt x="192125" y="15697"/>
                  </a:moveTo>
                  <a:lnTo>
                    <a:pt x="171665" y="17322"/>
                  </a:lnTo>
                  <a:lnTo>
                    <a:pt x="171754" y="18592"/>
                  </a:lnTo>
                  <a:lnTo>
                    <a:pt x="192214" y="16979"/>
                  </a:lnTo>
                  <a:lnTo>
                    <a:pt x="192125" y="15697"/>
                  </a:lnTo>
                  <a:close/>
                </a:path>
                <a:path w="502285" h="318769">
                  <a:moveTo>
                    <a:pt x="177634" y="306108"/>
                  </a:moveTo>
                  <a:lnTo>
                    <a:pt x="157187" y="307733"/>
                  </a:lnTo>
                  <a:lnTo>
                    <a:pt x="157276" y="309003"/>
                  </a:lnTo>
                  <a:lnTo>
                    <a:pt x="177723" y="307390"/>
                  </a:lnTo>
                  <a:lnTo>
                    <a:pt x="177634" y="306108"/>
                  </a:lnTo>
                  <a:close/>
                </a:path>
                <a:path w="502285" h="318769">
                  <a:moveTo>
                    <a:pt x="146100" y="19342"/>
                  </a:moveTo>
                  <a:lnTo>
                    <a:pt x="125653" y="20955"/>
                  </a:lnTo>
                  <a:lnTo>
                    <a:pt x="125742" y="22225"/>
                  </a:lnTo>
                  <a:lnTo>
                    <a:pt x="146189" y="20612"/>
                  </a:lnTo>
                  <a:lnTo>
                    <a:pt x="146100" y="19342"/>
                  </a:lnTo>
                  <a:close/>
                </a:path>
                <a:path w="502285" h="318769">
                  <a:moveTo>
                    <a:pt x="131622" y="309753"/>
                  </a:moveTo>
                  <a:lnTo>
                    <a:pt x="111163" y="311365"/>
                  </a:lnTo>
                  <a:lnTo>
                    <a:pt x="111251" y="312635"/>
                  </a:lnTo>
                  <a:lnTo>
                    <a:pt x="131711" y="311023"/>
                  </a:lnTo>
                  <a:lnTo>
                    <a:pt x="131622" y="309753"/>
                  </a:lnTo>
                  <a:close/>
                </a:path>
                <a:path w="502285" h="318769">
                  <a:moveTo>
                    <a:pt x="100088" y="22974"/>
                  </a:moveTo>
                  <a:lnTo>
                    <a:pt x="79628" y="24587"/>
                  </a:lnTo>
                  <a:lnTo>
                    <a:pt x="79717" y="25869"/>
                  </a:lnTo>
                  <a:lnTo>
                    <a:pt x="100164" y="24244"/>
                  </a:lnTo>
                  <a:lnTo>
                    <a:pt x="100088" y="22974"/>
                  </a:lnTo>
                  <a:close/>
                </a:path>
                <a:path w="502285" h="318769">
                  <a:moveTo>
                    <a:pt x="85597" y="313385"/>
                  </a:moveTo>
                  <a:lnTo>
                    <a:pt x="65150" y="314998"/>
                  </a:lnTo>
                  <a:lnTo>
                    <a:pt x="65239" y="316280"/>
                  </a:lnTo>
                  <a:lnTo>
                    <a:pt x="85686" y="314655"/>
                  </a:lnTo>
                  <a:lnTo>
                    <a:pt x="85597" y="313385"/>
                  </a:lnTo>
                  <a:close/>
                </a:path>
                <a:path w="502285" h="318769">
                  <a:moveTo>
                    <a:pt x="54063" y="26606"/>
                  </a:moveTo>
                  <a:lnTo>
                    <a:pt x="33604" y="28219"/>
                  </a:lnTo>
                  <a:lnTo>
                    <a:pt x="33693" y="29502"/>
                  </a:lnTo>
                  <a:lnTo>
                    <a:pt x="54152" y="27889"/>
                  </a:lnTo>
                  <a:lnTo>
                    <a:pt x="54063" y="26606"/>
                  </a:lnTo>
                  <a:close/>
                </a:path>
                <a:path w="502285" h="318769">
                  <a:moveTo>
                    <a:pt x="22517" y="308648"/>
                  </a:moveTo>
                  <a:lnTo>
                    <a:pt x="21475" y="309397"/>
                  </a:lnTo>
                  <a:lnTo>
                    <a:pt x="25679" y="315188"/>
                  </a:lnTo>
                  <a:lnTo>
                    <a:pt x="32473" y="318503"/>
                  </a:lnTo>
                  <a:lnTo>
                    <a:pt x="39636" y="318274"/>
                  </a:lnTo>
                  <a:lnTo>
                    <a:pt x="39615" y="317220"/>
                  </a:lnTo>
                  <a:lnTo>
                    <a:pt x="32867" y="317220"/>
                  </a:lnTo>
                  <a:lnTo>
                    <a:pt x="26479" y="314096"/>
                  </a:lnTo>
                  <a:lnTo>
                    <a:pt x="22517" y="308648"/>
                  </a:lnTo>
                  <a:close/>
                </a:path>
                <a:path w="502285" h="318769">
                  <a:moveTo>
                    <a:pt x="39611" y="316992"/>
                  </a:moveTo>
                  <a:lnTo>
                    <a:pt x="32867" y="317220"/>
                  </a:lnTo>
                  <a:lnTo>
                    <a:pt x="39615" y="317220"/>
                  </a:lnTo>
                  <a:lnTo>
                    <a:pt x="39611" y="316992"/>
                  </a:lnTo>
                  <a:close/>
                </a:path>
                <a:path w="502285" h="318769">
                  <a:moveTo>
                    <a:pt x="8699" y="34023"/>
                  </a:moveTo>
                  <a:lnTo>
                    <a:pt x="3060" y="38544"/>
                  </a:lnTo>
                  <a:lnTo>
                    <a:pt x="0" y="45504"/>
                  </a:lnTo>
                  <a:lnTo>
                    <a:pt x="634" y="54825"/>
                  </a:lnTo>
                  <a:lnTo>
                    <a:pt x="1917" y="54724"/>
                  </a:lnTo>
                  <a:lnTo>
                    <a:pt x="1308" y="45821"/>
                  </a:lnTo>
                  <a:lnTo>
                    <a:pt x="4190" y="39268"/>
                  </a:lnTo>
                  <a:lnTo>
                    <a:pt x="9499" y="35013"/>
                  </a:lnTo>
                  <a:lnTo>
                    <a:pt x="8699" y="34023"/>
                  </a:lnTo>
                  <a:close/>
                </a:path>
                <a:path w="502285" h="318769">
                  <a:moveTo>
                    <a:pt x="3682" y="80238"/>
                  </a:moveTo>
                  <a:lnTo>
                    <a:pt x="2400" y="80340"/>
                  </a:lnTo>
                  <a:lnTo>
                    <a:pt x="3809" y="100749"/>
                  </a:lnTo>
                  <a:lnTo>
                    <a:pt x="5079" y="100647"/>
                  </a:lnTo>
                  <a:lnTo>
                    <a:pt x="3682" y="80238"/>
                  </a:lnTo>
                  <a:close/>
                </a:path>
                <a:path w="502285" h="318769">
                  <a:moveTo>
                    <a:pt x="6845" y="126149"/>
                  </a:moveTo>
                  <a:lnTo>
                    <a:pt x="5562" y="126250"/>
                  </a:lnTo>
                  <a:lnTo>
                    <a:pt x="6972" y="146659"/>
                  </a:lnTo>
                  <a:lnTo>
                    <a:pt x="8254" y="146558"/>
                  </a:lnTo>
                  <a:lnTo>
                    <a:pt x="6845" y="126149"/>
                  </a:lnTo>
                  <a:close/>
                </a:path>
                <a:path w="502285" h="318769">
                  <a:moveTo>
                    <a:pt x="10007" y="172072"/>
                  </a:moveTo>
                  <a:lnTo>
                    <a:pt x="8737" y="172173"/>
                  </a:lnTo>
                  <a:lnTo>
                    <a:pt x="10147" y="192570"/>
                  </a:lnTo>
                  <a:lnTo>
                    <a:pt x="11417" y="192481"/>
                  </a:lnTo>
                  <a:lnTo>
                    <a:pt x="10007" y="172072"/>
                  </a:lnTo>
                  <a:close/>
                </a:path>
                <a:path w="502285" h="318769">
                  <a:moveTo>
                    <a:pt x="13182" y="217982"/>
                  </a:moveTo>
                  <a:lnTo>
                    <a:pt x="11899" y="218084"/>
                  </a:lnTo>
                  <a:lnTo>
                    <a:pt x="13309" y="238493"/>
                  </a:lnTo>
                  <a:lnTo>
                    <a:pt x="14592" y="238391"/>
                  </a:lnTo>
                  <a:lnTo>
                    <a:pt x="13182" y="217982"/>
                  </a:lnTo>
                  <a:close/>
                </a:path>
                <a:path w="502285" h="318769">
                  <a:moveTo>
                    <a:pt x="16344" y="263893"/>
                  </a:moveTo>
                  <a:lnTo>
                    <a:pt x="15074" y="263994"/>
                  </a:lnTo>
                  <a:lnTo>
                    <a:pt x="16484" y="284403"/>
                  </a:lnTo>
                  <a:lnTo>
                    <a:pt x="17754" y="284302"/>
                  </a:lnTo>
                  <a:lnTo>
                    <a:pt x="16344" y="263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45371" y="1762329"/>
              <a:ext cx="257670" cy="122287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 rot="21420000">
            <a:off x="3846383" y="1676254"/>
            <a:ext cx="296547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75"/>
              </a:lnSpc>
            </a:pPr>
            <a:r>
              <a:rPr sz="1050" spc="-10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10.700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82" name="object 82"/>
          <p:cNvSpPr txBox="1"/>
          <p:nvPr/>
        </p:nvSpPr>
        <p:spPr>
          <a:xfrm rot="21420000">
            <a:off x="4131419" y="1684101"/>
            <a:ext cx="186241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5"/>
              </a:lnSpc>
            </a:pPr>
            <a:r>
              <a:rPr sz="800" spc="-14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800">
              <a:latin typeface="Liberation Sans Narrow"/>
              <a:cs typeface="Liberation Sans Narrow"/>
            </a:endParaRPr>
          </a:p>
        </p:txBody>
      </p:sp>
      <p:sp>
        <p:nvSpPr>
          <p:cNvPr id="83" name="object 83"/>
          <p:cNvSpPr txBox="1"/>
          <p:nvPr/>
        </p:nvSpPr>
        <p:spPr>
          <a:xfrm rot="21240000">
            <a:off x="2332775" y="1774893"/>
            <a:ext cx="252083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050" spc="-1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8.000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84" name="object 84"/>
          <p:cNvSpPr txBox="1"/>
          <p:nvPr/>
        </p:nvSpPr>
        <p:spPr>
          <a:xfrm rot="21240000">
            <a:off x="2572182" y="1775226"/>
            <a:ext cx="184470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800" spc="-14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800">
              <a:latin typeface="Liberation Sans Narrow"/>
              <a:cs typeface="Liberation Sans Narrow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1278051" y="2021852"/>
            <a:ext cx="2430780" cy="1859280"/>
            <a:chOff x="1278051" y="2021852"/>
            <a:chExt cx="2430780" cy="1859280"/>
          </a:xfrm>
        </p:grpSpPr>
        <p:pic>
          <p:nvPicPr>
            <p:cNvPr id="86" name="object 8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78051" y="2021852"/>
              <a:ext cx="1411744" cy="185905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73551" y="3442742"/>
              <a:ext cx="235052" cy="28155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38284" y="3451872"/>
              <a:ext cx="248749" cy="263309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4702289" y="3529648"/>
            <a:ext cx="570865" cy="281940"/>
            <a:chOff x="4702289" y="3529648"/>
            <a:chExt cx="570865" cy="281940"/>
          </a:xfrm>
        </p:grpSpPr>
        <p:pic>
          <p:nvPicPr>
            <p:cNvPr id="90" name="object 9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37569" y="3529648"/>
              <a:ext cx="235052" cy="281557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02289" y="3538778"/>
              <a:ext cx="248749" cy="263309"/>
            </a:xfrm>
            <a:prstGeom prst="rect">
              <a:avLst/>
            </a:prstGeom>
          </p:spPr>
        </p:pic>
      </p:grpSp>
      <p:sp>
        <p:nvSpPr>
          <p:cNvPr id="92" name="object 9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61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2381" y="3793299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12381" y="3661943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2381" y="353057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4609" y="3467989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70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1124" y="337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29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0538" y="330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28" y="1257"/>
                </a:moveTo>
                <a:lnTo>
                  <a:pt x="21844" y="1257"/>
                </a:lnTo>
                <a:lnTo>
                  <a:pt x="21844" y="11328"/>
                </a:lnTo>
                <a:lnTo>
                  <a:pt x="77228" y="11328"/>
                </a:lnTo>
                <a:lnTo>
                  <a:pt x="77228" y="1257"/>
                </a:lnTo>
                <a:close/>
              </a:path>
              <a:path w="77470" h="12700">
                <a:moveTo>
                  <a:pt x="9715" y="0"/>
                </a:moveTo>
                <a:lnTo>
                  <a:pt x="6286" y="114"/>
                </a:lnTo>
                <a:lnTo>
                  <a:pt x="2743" y="114"/>
                </a:lnTo>
                <a:lnTo>
                  <a:pt x="0" y="2514"/>
                </a:lnTo>
                <a:lnTo>
                  <a:pt x="119" y="10071"/>
                </a:lnTo>
                <a:lnTo>
                  <a:pt x="2743" y="12585"/>
                </a:lnTo>
                <a:lnTo>
                  <a:pt x="9715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1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2381" y="320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70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1124" y="310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43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4" y="28943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27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86524" y="2993580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11124" y="2902724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90538" y="283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28" y="1257"/>
                </a:moveTo>
                <a:lnTo>
                  <a:pt x="21844" y="1257"/>
                </a:lnTo>
                <a:lnTo>
                  <a:pt x="21844" y="11328"/>
                </a:lnTo>
                <a:lnTo>
                  <a:pt x="77228" y="11328"/>
                </a:lnTo>
                <a:lnTo>
                  <a:pt x="77228" y="1257"/>
                </a:lnTo>
                <a:close/>
              </a:path>
              <a:path w="77470" h="12700">
                <a:moveTo>
                  <a:pt x="9715" y="0"/>
                </a:moveTo>
                <a:lnTo>
                  <a:pt x="6286" y="114"/>
                </a:lnTo>
                <a:lnTo>
                  <a:pt x="2743" y="114"/>
                </a:lnTo>
                <a:lnTo>
                  <a:pt x="0" y="2514"/>
                </a:lnTo>
                <a:lnTo>
                  <a:pt x="119" y="10071"/>
                </a:lnTo>
                <a:lnTo>
                  <a:pt x="2743" y="12585"/>
                </a:lnTo>
                <a:lnTo>
                  <a:pt x="9715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15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96481" y="2744940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11124" y="264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54609" y="2575572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11238" y="247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8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7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5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11124" y="237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6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11124" y="223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27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6449950" y="844753"/>
            <a:ext cx="459105" cy="459105"/>
            <a:chOff x="6449950" y="844753"/>
            <a:chExt cx="459105" cy="45910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9950" y="844753"/>
              <a:ext cx="458736" cy="4587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9407" y="877785"/>
              <a:ext cx="86017" cy="86004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6535343" y="159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64350" y="159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93369" y="159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0" y="0"/>
            <a:ext cx="1029335" cy="5634355"/>
          </a:xfrm>
          <a:custGeom>
            <a:avLst/>
            <a:gdLst/>
            <a:ahLst/>
            <a:cxnLst/>
            <a:rect l="l" t="t" r="r" b="b"/>
            <a:pathLst>
              <a:path w="1029335" h="5634355">
                <a:moveTo>
                  <a:pt x="1029039" y="0"/>
                </a:moveTo>
                <a:lnTo>
                  <a:pt x="0" y="0"/>
                </a:lnTo>
                <a:lnTo>
                  <a:pt x="0" y="5633999"/>
                </a:lnTo>
                <a:lnTo>
                  <a:pt x="1029039" y="5633999"/>
                </a:lnTo>
                <a:lnTo>
                  <a:pt x="1029039" y="0"/>
                </a:lnTo>
                <a:close/>
              </a:path>
            </a:pathLst>
          </a:custGeom>
          <a:solidFill>
            <a:srgbClr val="D2C9B8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2460" y="8053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246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5246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648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648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648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0500" y="8053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0500" y="9712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0500" y="11372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158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120"/>
              </a:spcBef>
            </a:pPr>
            <a:r>
              <a:rPr sz="2500" spc="-325" dirty="0">
                <a:solidFill>
                  <a:srgbClr val="8A978F"/>
                </a:solidFill>
              </a:rPr>
              <a:t>Brand</a:t>
            </a:r>
            <a:r>
              <a:rPr sz="2500" spc="-80" dirty="0">
                <a:solidFill>
                  <a:srgbClr val="8A978F"/>
                </a:solidFill>
              </a:rPr>
              <a:t> </a:t>
            </a:r>
            <a:r>
              <a:rPr sz="2500" spc="-290" dirty="0">
                <a:solidFill>
                  <a:srgbClr val="8A978F"/>
                </a:solidFill>
              </a:rPr>
              <a:t>Name:</a:t>
            </a:r>
            <a:r>
              <a:rPr sz="2500" spc="-85" dirty="0">
                <a:solidFill>
                  <a:srgbClr val="8A978F"/>
                </a:solidFill>
              </a:rPr>
              <a:t> </a:t>
            </a:r>
            <a:r>
              <a:rPr sz="2500" spc="-430" dirty="0"/>
              <a:t>SIYAB</a:t>
            </a:r>
            <a:r>
              <a:rPr sz="2500" spc="-85" dirty="0"/>
              <a:t> </a:t>
            </a:r>
            <a:r>
              <a:rPr sz="2500" spc="-254" dirty="0"/>
              <a:t>(Fire</a:t>
            </a:r>
            <a:r>
              <a:rPr sz="2500" spc="-80" dirty="0"/>
              <a:t> </a:t>
            </a:r>
            <a:r>
              <a:rPr sz="2500" spc="-270" dirty="0"/>
              <a:t>Extinguisher)</a:t>
            </a:r>
            <a:endParaRPr sz="2500"/>
          </a:p>
        </p:txBody>
      </p:sp>
      <p:grpSp>
        <p:nvGrpSpPr>
          <p:cNvPr id="54" name="object 54"/>
          <p:cNvGrpSpPr/>
          <p:nvPr/>
        </p:nvGrpSpPr>
        <p:grpSpPr>
          <a:xfrm>
            <a:off x="2349677" y="3496720"/>
            <a:ext cx="1533525" cy="1603375"/>
            <a:chOff x="2349677" y="3496720"/>
            <a:chExt cx="1533525" cy="1603375"/>
          </a:xfrm>
        </p:grpSpPr>
        <p:sp>
          <p:nvSpPr>
            <p:cNvPr id="55" name="object 55"/>
            <p:cNvSpPr/>
            <p:nvPr/>
          </p:nvSpPr>
          <p:spPr>
            <a:xfrm>
              <a:off x="2600579" y="3744907"/>
              <a:ext cx="852805" cy="929005"/>
            </a:xfrm>
            <a:custGeom>
              <a:avLst/>
              <a:gdLst/>
              <a:ahLst/>
              <a:cxnLst/>
              <a:rect l="l" t="t" r="r" b="b"/>
              <a:pathLst>
                <a:path w="852804" h="929004">
                  <a:moveTo>
                    <a:pt x="783615" y="0"/>
                  </a:moveTo>
                  <a:lnTo>
                    <a:pt x="68719" y="0"/>
                  </a:lnTo>
                  <a:lnTo>
                    <a:pt x="41973" y="5401"/>
                  </a:lnTo>
                  <a:lnTo>
                    <a:pt x="20129" y="20129"/>
                  </a:lnTo>
                  <a:lnTo>
                    <a:pt x="5401" y="41973"/>
                  </a:lnTo>
                  <a:lnTo>
                    <a:pt x="0" y="68719"/>
                  </a:lnTo>
                  <a:lnTo>
                    <a:pt x="0" y="859980"/>
                  </a:lnTo>
                  <a:lnTo>
                    <a:pt x="5401" y="886727"/>
                  </a:lnTo>
                  <a:lnTo>
                    <a:pt x="20129" y="908570"/>
                  </a:lnTo>
                  <a:lnTo>
                    <a:pt x="41973" y="923299"/>
                  </a:lnTo>
                  <a:lnTo>
                    <a:pt x="68719" y="928700"/>
                  </a:lnTo>
                  <a:lnTo>
                    <a:pt x="783615" y="928700"/>
                  </a:lnTo>
                  <a:lnTo>
                    <a:pt x="810361" y="923299"/>
                  </a:lnTo>
                  <a:lnTo>
                    <a:pt x="832205" y="908570"/>
                  </a:lnTo>
                  <a:lnTo>
                    <a:pt x="846934" y="886727"/>
                  </a:lnTo>
                  <a:lnTo>
                    <a:pt x="852335" y="859980"/>
                  </a:lnTo>
                  <a:lnTo>
                    <a:pt x="852335" y="68719"/>
                  </a:lnTo>
                  <a:lnTo>
                    <a:pt x="846934" y="41973"/>
                  </a:lnTo>
                  <a:lnTo>
                    <a:pt x="832205" y="20129"/>
                  </a:lnTo>
                  <a:lnTo>
                    <a:pt x="810361" y="5401"/>
                  </a:lnTo>
                  <a:lnTo>
                    <a:pt x="783615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49677" y="3496720"/>
              <a:ext cx="1533143" cy="160324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642489" y="3790181"/>
              <a:ext cx="769620" cy="838835"/>
            </a:xfrm>
            <a:custGeom>
              <a:avLst/>
              <a:gdLst/>
              <a:ahLst/>
              <a:cxnLst/>
              <a:rect l="l" t="t" r="r" b="b"/>
              <a:pathLst>
                <a:path w="769620" h="838835">
                  <a:moveTo>
                    <a:pt x="769200" y="0"/>
                  </a:moveTo>
                  <a:lnTo>
                    <a:pt x="65201" y="0"/>
                  </a:lnTo>
                  <a:lnTo>
                    <a:pt x="44089" y="3221"/>
                  </a:lnTo>
                  <a:lnTo>
                    <a:pt x="11589" y="25856"/>
                  </a:lnTo>
                  <a:lnTo>
                    <a:pt x="0" y="54000"/>
                  </a:lnTo>
                  <a:lnTo>
                    <a:pt x="0" y="838441"/>
                  </a:lnTo>
                  <a:lnTo>
                    <a:pt x="703338" y="838441"/>
                  </a:lnTo>
                  <a:lnTo>
                    <a:pt x="724498" y="835224"/>
                  </a:lnTo>
                  <a:lnTo>
                    <a:pt x="757122" y="812745"/>
                  </a:lnTo>
                  <a:lnTo>
                    <a:pt x="769200" y="784136"/>
                  </a:lnTo>
                  <a:lnTo>
                    <a:pt x="769200" y="778090"/>
                  </a:lnTo>
                  <a:lnTo>
                    <a:pt x="769200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42171" y="3832809"/>
              <a:ext cx="769620" cy="753110"/>
            </a:xfrm>
            <a:custGeom>
              <a:avLst/>
              <a:gdLst/>
              <a:ahLst/>
              <a:cxnLst/>
              <a:rect l="l" t="t" r="r" b="b"/>
              <a:pathLst>
                <a:path w="769620" h="753110">
                  <a:moveTo>
                    <a:pt x="40259" y="54254"/>
                  </a:moveTo>
                  <a:lnTo>
                    <a:pt x="37515" y="37033"/>
                  </a:lnTo>
                  <a:lnTo>
                    <a:pt x="29832" y="21767"/>
                  </a:lnTo>
                  <a:lnTo>
                    <a:pt x="17995" y="9182"/>
                  </a:lnTo>
                  <a:lnTo>
                    <a:pt x="2819" y="0"/>
                  </a:lnTo>
                  <a:lnTo>
                    <a:pt x="977" y="5524"/>
                  </a:lnTo>
                  <a:lnTo>
                    <a:pt x="0" y="11379"/>
                  </a:lnTo>
                  <a:lnTo>
                    <a:pt x="0" y="231749"/>
                  </a:lnTo>
                  <a:lnTo>
                    <a:pt x="16256" y="222796"/>
                  </a:lnTo>
                  <a:lnTo>
                    <a:pt x="28981" y="210019"/>
                  </a:lnTo>
                  <a:lnTo>
                    <a:pt x="37287" y="194271"/>
                  </a:lnTo>
                  <a:lnTo>
                    <a:pt x="40259" y="176352"/>
                  </a:lnTo>
                  <a:lnTo>
                    <a:pt x="40259" y="54254"/>
                  </a:lnTo>
                  <a:close/>
                </a:path>
                <a:path w="769620" h="753110">
                  <a:moveTo>
                    <a:pt x="769175" y="523278"/>
                  </a:moveTo>
                  <a:lnTo>
                    <a:pt x="753859" y="532434"/>
                  </a:lnTo>
                  <a:lnTo>
                    <a:pt x="741921" y="545033"/>
                  </a:lnTo>
                  <a:lnTo>
                    <a:pt x="734174" y="560362"/>
                  </a:lnTo>
                  <a:lnTo>
                    <a:pt x="731418" y="577659"/>
                  </a:lnTo>
                  <a:lnTo>
                    <a:pt x="731418" y="699757"/>
                  </a:lnTo>
                  <a:lnTo>
                    <a:pt x="733945" y="716356"/>
                  </a:lnTo>
                  <a:lnTo>
                    <a:pt x="741095" y="731177"/>
                  </a:lnTo>
                  <a:lnTo>
                    <a:pt x="752132" y="743559"/>
                  </a:lnTo>
                  <a:lnTo>
                    <a:pt x="766368" y="752868"/>
                  </a:lnTo>
                  <a:lnTo>
                    <a:pt x="768197" y="747356"/>
                  </a:lnTo>
                  <a:lnTo>
                    <a:pt x="769175" y="741514"/>
                  </a:lnTo>
                  <a:lnTo>
                    <a:pt x="769175" y="523278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914650" y="3787183"/>
            <a:ext cx="224154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13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Type</a:t>
            </a:r>
            <a:endParaRPr sz="1150">
              <a:latin typeface="Liberation Sans Narrow"/>
              <a:cs typeface="Liberation Sans Narro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43276" y="4136399"/>
            <a:ext cx="567055" cy="37528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87325" marR="5080" indent="-175260">
              <a:lnSpc>
                <a:spcPts val="1370"/>
              </a:lnSpc>
              <a:spcBef>
                <a:spcPts val="160"/>
              </a:spcBef>
            </a:pPr>
            <a:r>
              <a:rPr sz="1150" spc="-114" dirty="0">
                <a:solidFill>
                  <a:srgbClr val="B97429"/>
                </a:solidFill>
                <a:latin typeface="Liberation Sans Narrow"/>
                <a:cs typeface="Liberation Sans Narrow"/>
              </a:rPr>
              <a:t>Dry</a:t>
            </a:r>
            <a:r>
              <a:rPr sz="1150" spc="-4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150" spc="-229" dirty="0">
                <a:solidFill>
                  <a:srgbClr val="B97429"/>
                </a:solidFill>
                <a:latin typeface="Liberation Sans Narrow"/>
                <a:cs typeface="Liberation Sans Narrow"/>
              </a:rPr>
              <a:t>POWDER</a:t>
            </a:r>
            <a:r>
              <a:rPr sz="1150" spc="5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150" spc="-13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1</a:t>
            </a:r>
            <a:r>
              <a:rPr sz="1150" spc="-6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1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KG</a:t>
            </a:r>
            <a:endParaRPr sz="1150">
              <a:latin typeface="Liberation Sans Narrow"/>
              <a:cs typeface="Liberation Sans Narrow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088714" y="3543198"/>
            <a:ext cx="1533525" cy="1603375"/>
            <a:chOff x="4088714" y="3543198"/>
            <a:chExt cx="1533525" cy="1603375"/>
          </a:xfrm>
        </p:grpSpPr>
        <p:sp>
          <p:nvSpPr>
            <p:cNvPr id="62" name="object 62"/>
            <p:cNvSpPr/>
            <p:nvPr/>
          </p:nvSpPr>
          <p:spPr>
            <a:xfrm>
              <a:off x="4339437" y="3791704"/>
              <a:ext cx="852805" cy="929005"/>
            </a:xfrm>
            <a:custGeom>
              <a:avLst/>
              <a:gdLst/>
              <a:ahLst/>
              <a:cxnLst/>
              <a:rect l="l" t="t" r="r" b="b"/>
              <a:pathLst>
                <a:path w="852804" h="929004">
                  <a:moveTo>
                    <a:pt x="783615" y="0"/>
                  </a:moveTo>
                  <a:lnTo>
                    <a:pt x="68719" y="0"/>
                  </a:lnTo>
                  <a:lnTo>
                    <a:pt x="41973" y="5401"/>
                  </a:lnTo>
                  <a:lnTo>
                    <a:pt x="20129" y="20129"/>
                  </a:lnTo>
                  <a:lnTo>
                    <a:pt x="5401" y="41973"/>
                  </a:lnTo>
                  <a:lnTo>
                    <a:pt x="0" y="68719"/>
                  </a:lnTo>
                  <a:lnTo>
                    <a:pt x="0" y="859980"/>
                  </a:lnTo>
                  <a:lnTo>
                    <a:pt x="5401" y="886727"/>
                  </a:lnTo>
                  <a:lnTo>
                    <a:pt x="20129" y="908570"/>
                  </a:lnTo>
                  <a:lnTo>
                    <a:pt x="41973" y="923299"/>
                  </a:lnTo>
                  <a:lnTo>
                    <a:pt x="68719" y="928700"/>
                  </a:lnTo>
                  <a:lnTo>
                    <a:pt x="783615" y="928700"/>
                  </a:lnTo>
                  <a:lnTo>
                    <a:pt x="810361" y="923299"/>
                  </a:lnTo>
                  <a:lnTo>
                    <a:pt x="832205" y="908570"/>
                  </a:lnTo>
                  <a:lnTo>
                    <a:pt x="846934" y="886727"/>
                  </a:lnTo>
                  <a:lnTo>
                    <a:pt x="852335" y="859980"/>
                  </a:lnTo>
                  <a:lnTo>
                    <a:pt x="852335" y="68719"/>
                  </a:lnTo>
                  <a:lnTo>
                    <a:pt x="846934" y="41973"/>
                  </a:lnTo>
                  <a:lnTo>
                    <a:pt x="832205" y="20129"/>
                  </a:lnTo>
                  <a:lnTo>
                    <a:pt x="810361" y="5401"/>
                  </a:lnTo>
                  <a:lnTo>
                    <a:pt x="783615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8714" y="3543198"/>
              <a:ext cx="1533143" cy="160324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381335" y="3836978"/>
              <a:ext cx="769620" cy="838835"/>
            </a:xfrm>
            <a:custGeom>
              <a:avLst/>
              <a:gdLst/>
              <a:ahLst/>
              <a:cxnLst/>
              <a:rect l="l" t="t" r="r" b="b"/>
              <a:pathLst>
                <a:path w="769620" h="838835">
                  <a:moveTo>
                    <a:pt x="769200" y="0"/>
                  </a:moveTo>
                  <a:lnTo>
                    <a:pt x="65201" y="0"/>
                  </a:lnTo>
                  <a:lnTo>
                    <a:pt x="44089" y="3221"/>
                  </a:lnTo>
                  <a:lnTo>
                    <a:pt x="11589" y="25856"/>
                  </a:lnTo>
                  <a:lnTo>
                    <a:pt x="0" y="54000"/>
                  </a:lnTo>
                  <a:lnTo>
                    <a:pt x="0" y="838441"/>
                  </a:lnTo>
                  <a:lnTo>
                    <a:pt x="703338" y="838441"/>
                  </a:lnTo>
                  <a:lnTo>
                    <a:pt x="724498" y="835224"/>
                  </a:lnTo>
                  <a:lnTo>
                    <a:pt x="757122" y="812745"/>
                  </a:lnTo>
                  <a:lnTo>
                    <a:pt x="769200" y="784136"/>
                  </a:lnTo>
                  <a:lnTo>
                    <a:pt x="769200" y="778090"/>
                  </a:lnTo>
                  <a:lnTo>
                    <a:pt x="769200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381017" y="3879595"/>
              <a:ext cx="769620" cy="753110"/>
            </a:xfrm>
            <a:custGeom>
              <a:avLst/>
              <a:gdLst/>
              <a:ahLst/>
              <a:cxnLst/>
              <a:rect l="l" t="t" r="r" b="b"/>
              <a:pathLst>
                <a:path w="769620" h="753110">
                  <a:moveTo>
                    <a:pt x="40259" y="54254"/>
                  </a:moveTo>
                  <a:lnTo>
                    <a:pt x="37515" y="37033"/>
                  </a:lnTo>
                  <a:lnTo>
                    <a:pt x="29832" y="21767"/>
                  </a:lnTo>
                  <a:lnTo>
                    <a:pt x="17995" y="9182"/>
                  </a:lnTo>
                  <a:lnTo>
                    <a:pt x="2819" y="0"/>
                  </a:lnTo>
                  <a:lnTo>
                    <a:pt x="977" y="5524"/>
                  </a:lnTo>
                  <a:lnTo>
                    <a:pt x="0" y="11379"/>
                  </a:lnTo>
                  <a:lnTo>
                    <a:pt x="0" y="231749"/>
                  </a:lnTo>
                  <a:lnTo>
                    <a:pt x="16256" y="222796"/>
                  </a:lnTo>
                  <a:lnTo>
                    <a:pt x="28994" y="210019"/>
                  </a:lnTo>
                  <a:lnTo>
                    <a:pt x="37287" y="194271"/>
                  </a:lnTo>
                  <a:lnTo>
                    <a:pt x="40259" y="176352"/>
                  </a:lnTo>
                  <a:lnTo>
                    <a:pt x="40259" y="54254"/>
                  </a:lnTo>
                  <a:close/>
                </a:path>
                <a:path w="769620" h="753110">
                  <a:moveTo>
                    <a:pt x="769175" y="523290"/>
                  </a:moveTo>
                  <a:lnTo>
                    <a:pt x="753859" y="532434"/>
                  </a:lnTo>
                  <a:lnTo>
                    <a:pt x="741921" y="545045"/>
                  </a:lnTo>
                  <a:lnTo>
                    <a:pt x="734174" y="560362"/>
                  </a:lnTo>
                  <a:lnTo>
                    <a:pt x="731418" y="577672"/>
                  </a:lnTo>
                  <a:lnTo>
                    <a:pt x="731418" y="699770"/>
                  </a:lnTo>
                  <a:lnTo>
                    <a:pt x="733945" y="716368"/>
                  </a:lnTo>
                  <a:lnTo>
                    <a:pt x="741095" y="731189"/>
                  </a:lnTo>
                  <a:lnTo>
                    <a:pt x="752132" y="743572"/>
                  </a:lnTo>
                  <a:lnTo>
                    <a:pt x="766368" y="752881"/>
                  </a:lnTo>
                  <a:lnTo>
                    <a:pt x="768197" y="747369"/>
                  </a:lnTo>
                  <a:lnTo>
                    <a:pt x="769175" y="741527"/>
                  </a:lnTo>
                  <a:lnTo>
                    <a:pt x="769175" y="523290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653495" y="3862100"/>
            <a:ext cx="224154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13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Type</a:t>
            </a:r>
            <a:endParaRPr sz="1150">
              <a:latin typeface="Liberation Sans Narrow"/>
              <a:cs typeface="Liberation Sans Narrow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482122" y="4211317"/>
            <a:ext cx="567055" cy="37528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87325" marR="5080" indent="-175260">
              <a:lnSpc>
                <a:spcPts val="1370"/>
              </a:lnSpc>
              <a:spcBef>
                <a:spcPts val="160"/>
              </a:spcBef>
            </a:pPr>
            <a:r>
              <a:rPr sz="1150" spc="-114" dirty="0">
                <a:solidFill>
                  <a:srgbClr val="B97429"/>
                </a:solidFill>
                <a:latin typeface="Liberation Sans Narrow"/>
                <a:cs typeface="Liberation Sans Narrow"/>
              </a:rPr>
              <a:t>Dry</a:t>
            </a:r>
            <a:r>
              <a:rPr sz="1150" spc="-4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150" spc="-229" dirty="0">
                <a:solidFill>
                  <a:srgbClr val="B97429"/>
                </a:solidFill>
                <a:latin typeface="Liberation Sans Narrow"/>
                <a:cs typeface="Liberation Sans Narrow"/>
              </a:rPr>
              <a:t>POWDER</a:t>
            </a:r>
            <a:r>
              <a:rPr sz="1150" spc="5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150" spc="-13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4</a:t>
            </a:r>
            <a:r>
              <a:rPr sz="1150" spc="-6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1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KG</a:t>
            </a:r>
            <a:endParaRPr sz="1150">
              <a:latin typeface="Liberation Sans Narrow"/>
              <a:cs typeface="Liberation Sans Narrow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938518" y="432879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38518" y="449477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38518" y="46607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72541" y="432879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72541" y="449477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72541" y="46607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06552" y="432879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06552" y="449477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06552" y="46607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2779674" y="1223391"/>
            <a:ext cx="2360930" cy="2270760"/>
            <a:chOff x="2779674" y="1223391"/>
            <a:chExt cx="2360930" cy="2270760"/>
          </a:xfrm>
        </p:grpSpPr>
        <p:pic>
          <p:nvPicPr>
            <p:cNvPr id="78" name="object 7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3730" y="1223391"/>
              <a:ext cx="946746" cy="227059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9674" y="1610652"/>
              <a:ext cx="685800" cy="175348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579259" y="1660855"/>
              <a:ext cx="567055" cy="438784"/>
            </a:xfrm>
            <a:custGeom>
              <a:avLst/>
              <a:gdLst/>
              <a:ahLst/>
              <a:cxnLst/>
              <a:rect l="l" t="t" r="r" b="b"/>
              <a:pathLst>
                <a:path w="567054" h="438785">
                  <a:moveTo>
                    <a:pt x="415309" y="0"/>
                  </a:moveTo>
                  <a:lnTo>
                    <a:pt x="20974" y="123786"/>
                  </a:lnTo>
                  <a:lnTo>
                    <a:pt x="10699" y="129431"/>
                  </a:lnTo>
                  <a:lnTo>
                    <a:pt x="3492" y="138295"/>
                  </a:lnTo>
                  <a:lnTo>
                    <a:pt x="0" y="149184"/>
                  </a:lnTo>
                  <a:lnTo>
                    <a:pt x="869" y="160909"/>
                  </a:lnTo>
                  <a:lnTo>
                    <a:pt x="72294" y="417563"/>
                  </a:lnTo>
                  <a:lnTo>
                    <a:pt x="77564" y="427900"/>
                  </a:lnTo>
                  <a:lnTo>
                    <a:pt x="86071" y="435022"/>
                  </a:lnTo>
                  <a:lnTo>
                    <a:pt x="96658" y="438301"/>
                  </a:lnTo>
                  <a:lnTo>
                    <a:pt x="108172" y="437108"/>
                  </a:lnTo>
                  <a:lnTo>
                    <a:pt x="502507" y="313334"/>
                  </a:lnTo>
                  <a:lnTo>
                    <a:pt x="509250" y="307301"/>
                  </a:lnTo>
                  <a:lnTo>
                    <a:pt x="565981" y="181419"/>
                  </a:lnTo>
                  <a:lnTo>
                    <a:pt x="566553" y="174117"/>
                  </a:lnTo>
                  <a:lnTo>
                    <a:pt x="564009" y="164974"/>
                  </a:lnTo>
                  <a:lnTo>
                    <a:pt x="499802" y="164974"/>
                  </a:lnTo>
                  <a:lnTo>
                    <a:pt x="491920" y="162529"/>
                  </a:lnTo>
                  <a:lnTo>
                    <a:pt x="485587" y="157220"/>
                  </a:lnTo>
                  <a:lnTo>
                    <a:pt x="481666" y="149517"/>
                  </a:lnTo>
                  <a:lnTo>
                    <a:pt x="481014" y="140793"/>
                  </a:lnTo>
                  <a:lnTo>
                    <a:pt x="483612" y="132684"/>
                  </a:lnTo>
                  <a:lnTo>
                    <a:pt x="488978" y="126083"/>
                  </a:lnTo>
                  <a:lnTo>
                    <a:pt x="496627" y="121881"/>
                  </a:lnTo>
                  <a:lnTo>
                    <a:pt x="505199" y="120991"/>
                  </a:lnTo>
                  <a:lnTo>
                    <a:pt x="551770" y="120991"/>
                  </a:lnTo>
                  <a:lnTo>
                    <a:pt x="540327" y="79870"/>
                  </a:lnTo>
                  <a:lnTo>
                    <a:pt x="536098" y="74066"/>
                  </a:lnTo>
                  <a:lnTo>
                    <a:pt x="424059" y="1168"/>
                  </a:lnTo>
                  <a:lnTo>
                    <a:pt x="415309" y="0"/>
                  </a:lnTo>
                  <a:close/>
                </a:path>
                <a:path w="567054" h="438785">
                  <a:moveTo>
                    <a:pt x="551770" y="120991"/>
                  </a:moveTo>
                  <a:lnTo>
                    <a:pt x="505199" y="120991"/>
                  </a:lnTo>
                  <a:lnTo>
                    <a:pt x="513081" y="123434"/>
                  </a:lnTo>
                  <a:lnTo>
                    <a:pt x="519413" y="128739"/>
                  </a:lnTo>
                  <a:lnTo>
                    <a:pt x="523335" y="136436"/>
                  </a:lnTo>
                  <a:lnTo>
                    <a:pt x="523987" y="145167"/>
                  </a:lnTo>
                  <a:lnTo>
                    <a:pt x="521388" y="153279"/>
                  </a:lnTo>
                  <a:lnTo>
                    <a:pt x="516023" y="159881"/>
                  </a:lnTo>
                  <a:lnTo>
                    <a:pt x="508374" y="164084"/>
                  </a:lnTo>
                  <a:lnTo>
                    <a:pt x="499802" y="164974"/>
                  </a:lnTo>
                  <a:lnTo>
                    <a:pt x="564009" y="164974"/>
                  </a:lnTo>
                  <a:lnTo>
                    <a:pt x="551770" y="120991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585788" y="1669415"/>
              <a:ext cx="549910" cy="423545"/>
            </a:xfrm>
            <a:custGeom>
              <a:avLst/>
              <a:gdLst/>
              <a:ahLst/>
              <a:cxnLst/>
              <a:rect l="l" t="t" r="r" b="b"/>
              <a:pathLst>
                <a:path w="549910" h="423544">
                  <a:moveTo>
                    <a:pt x="541470" y="127952"/>
                  </a:moveTo>
                  <a:lnTo>
                    <a:pt x="540162" y="128358"/>
                  </a:lnTo>
                  <a:lnTo>
                    <a:pt x="546054" y="149529"/>
                  </a:lnTo>
                  <a:lnTo>
                    <a:pt x="547362" y="149123"/>
                  </a:lnTo>
                  <a:lnTo>
                    <a:pt x="541470" y="127952"/>
                  </a:lnTo>
                  <a:close/>
                </a:path>
                <a:path w="549910" h="423544">
                  <a:moveTo>
                    <a:pt x="528211" y="80302"/>
                  </a:moveTo>
                  <a:lnTo>
                    <a:pt x="526903" y="80746"/>
                  </a:lnTo>
                  <a:lnTo>
                    <a:pt x="532796" y="101904"/>
                  </a:lnTo>
                  <a:lnTo>
                    <a:pt x="534104" y="101485"/>
                  </a:lnTo>
                  <a:lnTo>
                    <a:pt x="528211" y="80302"/>
                  </a:lnTo>
                  <a:close/>
                </a:path>
                <a:path w="549910" h="423544">
                  <a:moveTo>
                    <a:pt x="548391" y="175920"/>
                  </a:moveTo>
                  <a:lnTo>
                    <a:pt x="539247" y="196240"/>
                  </a:lnTo>
                  <a:lnTo>
                    <a:pt x="540479" y="196786"/>
                  </a:lnTo>
                  <a:lnTo>
                    <a:pt x="549331" y="177165"/>
                  </a:lnTo>
                  <a:lnTo>
                    <a:pt x="549648" y="176428"/>
                  </a:lnTo>
                  <a:lnTo>
                    <a:pt x="548391" y="175920"/>
                  </a:lnTo>
                  <a:close/>
                </a:path>
                <a:path w="549910" h="423544">
                  <a:moveTo>
                    <a:pt x="491063" y="49644"/>
                  </a:moveTo>
                  <a:lnTo>
                    <a:pt x="490314" y="50825"/>
                  </a:lnTo>
                  <a:lnTo>
                    <a:pt x="508412" y="62598"/>
                  </a:lnTo>
                  <a:lnTo>
                    <a:pt x="509161" y="61429"/>
                  </a:lnTo>
                  <a:lnTo>
                    <a:pt x="491063" y="49644"/>
                  </a:lnTo>
                  <a:close/>
                </a:path>
                <a:path w="549910" h="423544">
                  <a:moveTo>
                    <a:pt x="527804" y="221653"/>
                  </a:moveTo>
                  <a:lnTo>
                    <a:pt x="518635" y="241985"/>
                  </a:lnTo>
                  <a:lnTo>
                    <a:pt x="519867" y="242531"/>
                  </a:lnTo>
                  <a:lnTo>
                    <a:pt x="529036" y="222199"/>
                  </a:lnTo>
                  <a:lnTo>
                    <a:pt x="527804" y="221653"/>
                  </a:lnTo>
                  <a:close/>
                </a:path>
                <a:path w="549910" h="423544">
                  <a:moveTo>
                    <a:pt x="450347" y="23152"/>
                  </a:moveTo>
                  <a:lnTo>
                    <a:pt x="449598" y="24333"/>
                  </a:lnTo>
                  <a:lnTo>
                    <a:pt x="467695" y="36106"/>
                  </a:lnTo>
                  <a:lnTo>
                    <a:pt x="468445" y="34937"/>
                  </a:lnTo>
                  <a:lnTo>
                    <a:pt x="450347" y="23152"/>
                  </a:lnTo>
                  <a:close/>
                </a:path>
                <a:path w="549910" h="423544">
                  <a:moveTo>
                    <a:pt x="507192" y="267398"/>
                  </a:moveTo>
                  <a:lnTo>
                    <a:pt x="498023" y="287705"/>
                  </a:lnTo>
                  <a:lnTo>
                    <a:pt x="499242" y="288290"/>
                  </a:lnTo>
                  <a:lnTo>
                    <a:pt x="508412" y="267944"/>
                  </a:lnTo>
                  <a:lnTo>
                    <a:pt x="507192" y="267398"/>
                  </a:lnTo>
                  <a:close/>
                </a:path>
                <a:path w="549910" h="423544">
                  <a:moveTo>
                    <a:pt x="416882" y="1384"/>
                  </a:moveTo>
                  <a:lnTo>
                    <a:pt x="412044" y="1384"/>
                  </a:lnTo>
                  <a:lnTo>
                    <a:pt x="416133" y="2552"/>
                  </a:lnTo>
                  <a:lnTo>
                    <a:pt x="426979" y="9613"/>
                  </a:lnTo>
                  <a:lnTo>
                    <a:pt x="427728" y="8432"/>
                  </a:lnTo>
                  <a:lnTo>
                    <a:pt x="416882" y="1384"/>
                  </a:lnTo>
                  <a:close/>
                </a:path>
                <a:path w="549910" h="423544">
                  <a:moveTo>
                    <a:pt x="412323" y="0"/>
                  </a:moveTo>
                  <a:lnTo>
                    <a:pt x="407840" y="76"/>
                  </a:lnTo>
                  <a:lnTo>
                    <a:pt x="407840" y="1460"/>
                  </a:lnTo>
                  <a:lnTo>
                    <a:pt x="412044" y="1384"/>
                  </a:lnTo>
                  <a:lnTo>
                    <a:pt x="416882" y="1384"/>
                  </a:lnTo>
                  <a:lnTo>
                    <a:pt x="416667" y="1244"/>
                  </a:lnTo>
                  <a:lnTo>
                    <a:pt x="412323" y="0"/>
                  </a:lnTo>
                  <a:close/>
                </a:path>
                <a:path w="549910" h="423544">
                  <a:moveTo>
                    <a:pt x="476369" y="302120"/>
                  </a:moveTo>
                  <a:lnTo>
                    <a:pt x="455465" y="308686"/>
                  </a:lnTo>
                  <a:lnTo>
                    <a:pt x="455834" y="310007"/>
                  </a:lnTo>
                  <a:lnTo>
                    <a:pt x="476738" y="303441"/>
                  </a:lnTo>
                  <a:lnTo>
                    <a:pt x="476369" y="302120"/>
                  </a:lnTo>
                  <a:close/>
                </a:path>
                <a:path w="549910" h="423544">
                  <a:moveTo>
                    <a:pt x="381361" y="7416"/>
                  </a:moveTo>
                  <a:lnTo>
                    <a:pt x="360457" y="13982"/>
                  </a:lnTo>
                  <a:lnTo>
                    <a:pt x="360825" y="15303"/>
                  </a:lnTo>
                  <a:lnTo>
                    <a:pt x="381729" y="8737"/>
                  </a:lnTo>
                  <a:lnTo>
                    <a:pt x="381361" y="7416"/>
                  </a:lnTo>
                  <a:close/>
                </a:path>
                <a:path w="549910" h="423544">
                  <a:moveTo>
                    <a:pt x="429329" y="316877"/>
                  </a:moveTo>
                  <a:lnTo>
                    <a:pt x="408424" y="323443"/>
                  </a:lnTo>
                  <a:lnTo>
                    <a:pt x="408793" y="324764"/>
                  </a:lnTo>
                  <a:lnTo>
                    <a:pt x="429697" y="318211"/>
                  </a:lnTo>
                  <a:lnTo>
                    <a:pt x="429329" y="316877"/>
                  </a:lnTo>
                  <a:close/>
                </a:path>
                <a:path w="549910" h="423544">
                  <a:moveTo>
                    <a:pt x="334320" y="22186"/>
                  </a:moveTo>
                  <a:lnTo>
                    <a:pt x="313416" y="28740"/>
                  </a:lnTo>
                  <a:lnTo>
                    <a:pt x="313784" y="30073"/>
                  </a:lnTo>
                  <a:lnTo>
                    <a:pt x="334688" y="23507"/>
                  </a:lnTo>
                  <a:lnTo>
                    <a:pt x="334320" y="22186"/>
                  </a:lnTo>
                  <a:close/>
                </a:path>
                <a:path w="549910" h="423544">
                  <a:moveTo>
                    <a:pt x="382288" y="331647"/>
                  </a:moveTo>
                  <a:lnTo>
                    <a:pt x="361384" y="338213"/>
                  </a:lnTo>
                  <a:lnTo>
                    <a:pt x="361752" y="339534"/>
                  </a:lnTo>
                  <a:lnTo>
                    <a:pt x="382656" y="332968"/>
                  </a:lnTo>
                  <a:lnTo>
                    <a:pt x="382288" y="331647"/>
                  </a:lnTo>
                  <a:close/>
                </a:path>
                <a:path w="549910" h="423544">
                  <a:moveTo>
                    <a:pt x="287279" y="36944"/>
                  </a:moveTo>
                  <a:lnTo>
                    <a:pt x="266375" y="43510"/>
                  </a:lnTo>
                  <a:lnTo>
                    <a:pt x="266743" y="44831"/>
                  </a:lnTo>
                  <a:lnTo>
                    <a:pt x="287647" y="38277"/>
                  </a:lnTo>
                  <a:lnTo>
                    <a:pt x="287279" y="36944"/>
                  </a:lnTo>
                  <a:close/>
                </a:path>
                <a:path w="549910" h="423544">
                  <a:moveTo>
                    <a:pt x="335247" y="346417"/>
                  </a:moveTo>
                  <a:lnTo>
                    <a:pt x="314343" y="352983"/>
                  </a:lnTo>
                  <a:lnTo>
                    <a:pt x="314711" y="354304"/>
                  </a:lnTo>
                  <a:lnTo>
                    <a:pt x="335615" y="347738"/>
                  </a:lnTo>
                  <a:lnTo>
                    <a:pt x="335247" y="346417"/>
                  </a:lnTo>
                  <a:close/>
                </a:path>
                <a:path w="549910" h="423544">
                  <a:moveTo>
                    <a:pt x="240238" y="51714"/>
                  </a:moveTo>
                  <a:lnTo>
                    <a:pt x="219334" y="58280"/>
                  </a:lnTo>
                  <a:lnTo>
                    <a:pt x="219702" y="59601"/>
                  </a:lnTo>
                  <a:lnTo>
                    <a:pt x="240607" y="53035"/>
                  </a:lnTo>
                  <a:lnTo>
                    <a:pt x="240238" y="51714"/>
                  </a:lnTo>
                  <a:close/>
                </a:path>
                <a:path w="549910" h="423544">
                  <a:moveTo>
                    <a:pt x="288206" y="361175"/>
                  </a:moveTo>
                  <a:lnTo>
                    <a:pt x="267302" y="367741"/>
                  </a:lnTo>
                  <a:lnTo>
                    <a:pt x="267670" y="369062"/>
                  </a:lnTo>
                  <a:lnTo>
                    <a:pt x="288575" y="362508"/>
                  </a:lnTo>
                  <a:lnTo>
                    <a:pt x="288206" y="361175"/>
                  </a:lnTo>
                  <a:close/>
                </a:path>
                <a:path w="549910" h="423544">
                  <a:moveTo>
                    <a:pt x="193210" y="66484"/>
                  </a:moveTo>
                  <a:lnTo>
                    <a:pt x="172293" y="73037"/>
                  </a:lnTo>
                  <a:lnTo>
                    <a:pt x="172662" y="74371"/>
                  </a:lnTo>
                  <a:lnTo>
                    <a:pt x="193579" y="67805"/>
                  </a:lnTo>
                  <a:lnTo>
                    <a:pt x="193210" y="66484"/>
                  </a:lnTo>
                  <a:close/>
                </a:path>
                <a:path w="549910" h="423544">
                  <a:moveTo>
                    <a:pt x="241165" y="375945"/>
                  </a:moveTo>
                  <a:lnTo>
                    <a:pt x="220261" y="382511"/>
                  </a:lnTo>
                  <a:lnTo>
                    <a:pt x="220630" y="383832"/>
                  </a:lnTo>
                  <a:lnTo>
                    <a:pt x="241534" y="377266"/>
                  </a:lnTo>
                  <a:lnTo>
                    <a:pt x="241165" y="375945"/>
                  </a:lnTo>
                  <a:close/>
                </a:path>
                <a:path w="549910" h="423544">
                  <a:moveTo>
                    <a:pt x="146169" y="81241"/>
                  </a:moveTo>
                  <a:lnTo>
                    <a:pt x="125253" y="87807"/>
                  </a:lnTo>
                  <a:lnTo>
                    <a:pt x="125621" y="89128"/>
                  </a:lnTo>
                  <a:lnTo>
                    <a:pt x="146538" y="82562"/>
                  </a:lnTo>
                  <a:lnTo>
                    <a:pt x="146169" y="81241"/>
                  </a:lnTo>
                  <a:close/>
                </a:path>
                <a:path w="549910" h="423544">
                  <a:moveTo>
                    <a:pt x="194125" y="390715"/>
                  </a:moveTo>
                  <a:lnTo>
                    <a:pt x="173220" y="397268"/>
                  </a:lnTo>
                  <a:lnTo>
                    <a:pt x="173589" y="398602"/>
                  </a:lnTo>
                  <a:lnTo>
                    <a:pt x="194493" y="392036"/>
                  </a:lnTo>
                  <a:lnTo>
                    <a:pt x="194125" y="390715"/>
                  </a:lnTo>
                  <a:close/>
                </a:path>
                <a:path w="549910" h="423544">
                  <a:moveTo>
                    <a:pt x="99129" y="96012"/>
                  </a:moveTo>
                  <a:lnTo>
                    <a:pt x="78224" y="102577"/>
                  </a:lnTo>
                  <a:lnTo>
                    <a:pt x="78580" y="103898"/>
                  </a:lnTo>
                  <a:lnTo>
                    <a:pt x="99497" y="97332"/>
                  </a:lnTo>
                  <a:lnTo>
                    <a:pt x="99129" y="96012"/>
                  </a:lnTo>
                  <a:close/>
                </a:path>
                <a:path w="549910" h="423544">
                  <a:moveTo>
                    <a:pt x="147084" y="405472"/>
                  </a:moveTo>
                  <a:lnTo>
                    <a:pt x="126180" y="412038"/>
                  </a:lnTo>
                  <a:lnTo>
                    <a:pt x="126548" y="413359"/>
                  </a:lnTo>
                  <a:lnTo>
                    <a:pt x="147452" y="406806"/>
                  </a:lnTo>
                  <a:lnTo>
                    <a:pt x="147084" y="405472"/>
                  </a:lnTo>
                  <a:close/>
                </a:path>
                <a:path w="549910" h="423544">
                  <a:moveTo>
                    <a:pt x="52088" y="110782"/>
                  </a:moveTo>
                  <a:lnTo>
                    <a:pt x="31184" y="117335"/>
                  </a:lnTo>
                  <a:lnTo>
                    <a:pt x="31552" y="118668"/>
                  </a:lnTo>
                  <a:lnTo>
                    <a:pt x="52456" y="112102"/>
                  </a:lnTo>
                  <a:lnTo>
                    <a:pt x="52088" y="110782"/>
                  </a:lnTo>
                  <a:close/>
                </a:path>
                <a:path w="549910" h="423544">
                  <a:moveTo>
                    <a:pt x="80498" y="415467"/>
                  </a:moveTo>
                  <a:lnTo>
                    <a:pt x="79583" y="416521"/>
                  </a:lnTo>
                  <a:lnTo>
                    <a:pt x="85209" y="421614"/>
                  </a:lnTo>
                  <a:lnTo>
                    <a:pt x="92982" y="423494"/>
                  </a:lnTo>
                  <a:lnTo>
                    <a:pt x="98499" y="422046"/>
                  </a:lnTo>
                  <a:lnTo>
                    <a:pt x="93109" y="422046"/>
                  </a:lnTo>
                  <a:lnTo>
                    <a:pt x="85794" y="420268"/>
                  </a:lnTo>
                  <a:lnTo>
                    <a:pt x="80498" y="415467"/>
                  </a:lnTo>
                  <a:close/>
                </a:path>
                <a:path w="549910" h="423544">
                  <a:moveTo>
                    <a:pt x="100068" y="420217"/>
                  </a:moveTo>
                  <a:lnTo>
                    <a:pt x="93109" y="422046"/>
                  </a:lnTo>
                  <a:lnTo>
                    <a:pt x="98499" y="422046"/>
                  </a:lnTo>
                  <a:lnTo>
                    <a:pt x="100386" y="421551"/>
                  </a:lnTo>
                  <a:lnTo>
                    <a:pt x="100068" y="420217"/>
                  </a:lnTo>
                  <a:close/>
                </a:path>
                <a:path w="549910" h="423544">
                  <a:moveTo>
                    <a:pt x="6546" y="129362"/>
                  </a:moveTo>
                  <a:lnTo>
                    <a:pt x="1669" y="135470"/>
                  </a:lnTo>
                  <a:lnTo>
                    <a:pt x="0" y="143560"/>
                  </a:lnTo>
                  <a:lnTo>
                    <a:pt x="2685" y="153212"/>
                  </a:lnTo>
                  <a:lnTo>
                    <a:pt x="3993" y="152806"/>
                  </a:lnTo>
                  <a:lnTo>
                    <a:pt x="1420" y="143535"/>
                  </a:lnTo>
                  <a:lnTo>
                    <a:pt x="3002" y="135966"/>
                  </a:lnTo>
                  <a:lnTo>
                    <a:pt x="7587" y="130225"/>
                  </a:lnTo>
                  <a:lnTo>
                    <a:pt x="6546" y="129362"/>
                  </a:lnTo>
                  <a:close/>
                </a:path>
                <a:path w="549910" h="423544">
                  <a:moveTo>
                    <a:pt x="11359" y="179260"/>
                  </a:moveTo>
                  <a:lnTo>
                    <a:pt x="10051" y="179666"/>
                  </a:lnTo>
                  <a:lnTo>
                    <a:pt x="15944" y="200837"/>
                  </a:lnTo>
                  <a:lnTo>
                    <a:pt x="17252" y="200431"/>
                  </a:lnTo>
                  <a:lnTo>
                    <a:pt x="11359" y="179260"/>
                  </a:lnTo>
                  <a:close/>
                </a:path>
                <a:path w="549910" h="423544">
                  <a:moveTo>
                    <a:pt x="24618" y="226898"/>
                  </a:moveTo>
                  <a:lnTo>
                    <a:pt x="23310" y="227304"/>
                  </a:lnTo>
                  <a:lnTo>
                    <a:pt x="29202" y="248475"/>
                  </a:lnTo>
                  <a:lnTo>
                    <a:pt x="30498" y="248069"/>
                  </a:lnTo>
                  <a:lnTo>
                    <a:pt x="24618" y="226898"/>
                  </a:lnTo>
                  <a:close/>
                </a:path>
                <a:path w="549910" h="423544">
                  <a:moveTo>
                    <a:pt x="37864" y="274523"/>
                  </a:moveTo>
                  <a:lnTo>
                    <a:pt x="36556" y="274929"/>
                  </a:lnTo>
                  <a:lnTo>
                    <a:pt x="42449" y="296100"/>
                  </a:lnTo>
                  <a:lnTo>
                    <a:pt x="43757" y="295694"/>
                  </a:lnTo>
                  <a:lnTo>
                    <a:pt x="37864" y="274523"/>
                  </a:lnTo>
                  <a:close/>
                </a:path>
                <a:path w="549910" h="423544">
                  <a:moveTo>
                    <a:pt x="51123" y="322160"/>
                  </a:moveTo>
                  <a:lnTo>
                    <a:pt x="49815" y="322567"/>
                  </a:lnTo>
                  <a:lnTo>
                    <a:pt x="55707" y="343738"/>
                  </a:lnTo>
                  <a:lnTo>
                    <a:pt x="57015" y="343331"/>
                  </a:lnTo>
                  <a:lnTo>
                    <a:pt x="51123" y="322160"/>
                  </a:lnTo>
                  <a:close/>
                </a:path>
                <a:path w="549910" h="423544">
                  <a:moveTo>
                    <a:pt x="64381" y="369785"/>
                  </a:moveTo>
                  <a:lnTo>
                    <a:pt x="63073" y="370192"/>
                  </a:lnTo>
                  <a:lnTo>
                    <a:pt x="68966" y="391363"/>
                  </a:lnTo>
                  <a:lnTo>
                    <a:pt x="70274" y="390956"/>
                  </a:lnTo>
                  <a:lnTo>
                    <a:pt x="64381" y="3697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54861" y="1680850"/>
              <a:ext cx="254858" cy="150519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 rot="20580000">
            <a:off x="3622071" y="1878609"/>
            <a:ext cx="27108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1100" spc="-1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7.600</a:t>
            </a:r>
            <a:endParaRPr sz="1100">
              <a:latin typeface="Liberation Sans Narrow"/>
              <a:cs typeface="Liberation Sans Narrow"/>
            </a:endParaRPr>
          </a:p>
        </p:txBody>
      </p:sp>
      <p:sp>
        <p:nvSpPr>
          <p:cNvPr id="84" name="object 84"/>
          <p:cNvSpPr txBox="1"/>
          <p:nvPr/>
        </p:nvSpPr>
        <p:spPr>
          <a:xfrm rot="20580000">
            <a:off x="3870705" y="1835411"/>
            <a:ext cx="19805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spc="-17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900">
              <a:latin typeface="Liberation Sans Narrow"/>
              <a:cs typeface="Liberation Sans Narrow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3301530" y="2202319"/>
            <a:ext cx="601980" cy="667385"/>
            <a:chOff x="3301530" y="2202319"/>
            <a:chExt cx="601980" cy="667385"/>
          </a:xfrm>
        </p:grpSpPr>
        <p:sp>
          <p:nvSpPr>
            <p:cNvPr id="86" name="object 86"/>
            <p:cNvSpPr/>
            <p:nvPr/>
          </p:nvSpPr>
          <p:spPr>
            <a:xfrm>
              <a:off x="3383026" y="2315108"/>
              <a:ext cx="520700" cy="554355"/>
            </a:xfrm>
            <a:custGeom>
              <a:avLst/>
              <a:gdLst/>
              <a:ahLst/>
              <a:cxnLst/>
              <a:rect l="l" t="t" r="r" b="b"/>
              <a:pathLst>
                <a:path w="520700" h="554355">
                  <a:moveTo>
                    <a:pt x="201777" y="0"/>
                  </a:moveTo>
                  <a:lnTo>
                    <a:pt x="71894" y="19583"/>
                  </a:lnTo>
                  <a:lnTo>
                    <a:pt x="3606" y="100152"/>
                  </a:lnTo>
                  <a:lnTo>
                    <a:pt x="0" y="241045"/>
                  </a:lnTo>
                  <a:lnTo>
                    <a:pt x="604" y="247680"/>
                  </a:lnTo>
                  <a:lnTo>
                    <a:pt x="304139" y="546493"/>
                  </a:lnTo>
                  <a:lnTo>
                    <a:pt x="324702" y="554166"/>
                  </a:lnTo>
                  <a:lnTo>
                    <a:pt x="335216" y="551188"/>
                  </a:lnTo>
                  <a:lnTo>
                    <a:pt x="344169" y="543788"/>
                  </a:lnTo>
                  <a:lnTo>
                    <a:pt x="513410" y="334162"/>
                  </a:lnTo>
                  <a:lnTo>
                    <a:pt x="519001" y="323544"/>
                  </a:lnTo>
                  <a:lnTo>
                    <a:pt x="520363" y="311807"/>
                  </a:lnTo>
                  <a:lnTo>
                    <a:pt x="517582" y="300351"/>
                  </a:lnTo>
                  <a:lnTo>
                    <a:pt x="510743" y="290575"/>
                  </a:lnTo>
                  <a:lnTo>
                    <a:pt x="334447" y="121800"/>
                  </a:lnTo>
                  <a:lnTo>
                    <a:pt x="74914" y="121800"/>
                  </a:lnTo>
                  <a:lnTo>
                    <a:pt x="66880" y="120659"/>
                  </a:lnTo>
                  <a:lnTo>
                    <a:pt x="59601" y="116090"/>
                  </a:lnTo>
                  <a:lnTo>
                    <a:pt x="54510" y="108813"/>
                  </a:lnTo>
                  <a:lnTo>
                    <a:pt x="52444" y="100285"/>
                  </a:lnTo>
                  <a:lnTo>
                    <a:pt x="53464" y="91548"/>
                  </a:lnTo>
                  <a:lnTo>
                    <a:pt x="57632" y="83642"/>
                  </a:lnTo>
                  <a:lnTo>
                    <a:pt x="64295" y="78131"/>
                  </a:lnTo>
                  <a:lnTo>
                    <a:pt x="72120" y="75912"/>
                  </a:lnTo>
                  <a:lnTo>
                    <a:pt x="286514" y="75912"/>
                  </a:lnTo>
                  <a:lnTo>
                    <a:pt x="210057" y="2717"/>
                  </a:lnTo>
                  <a:lnTo>
                    <a:pt x="201777" y="0"/>
                  </a:lnTo>
                  <a:close/>
                </a:path>
                <a:path w="520700" h="554355">
                  <a:moveTo>
                    <a:pt x="286514" y="75912"/>
                  </a:moveTo>
                  <a:lnTo>
                    <a:pt x="72120" y="75912"/>
                  </a:lnTo>
                  <a:lnTo>
                    <a:pt x="80149" y="77053"/>
                  </a:lnTo>
                  <a:lnTo>
                    <a:pt x="87426" y="81622"/>
                  </a:lnTo>
                  <a:lnTo>
                    <a:pt x="92524" y="88895"/>
                  </a:lnTo>
                  <a:lnTo>
                    <a:pt x="94594" y="97423"/>
                  </a:lnTo>
                  <a:lnTo>
                    <a:pt x="93575" y="106163"/>
                  </a:lnTo>
                  <a:lnTo>
                    <a:pt x="89407" y="114071"/>
                  </a:lnTo>
                  <a:lnTo>
                    <a:pt x="82743" y="119582"/>
                  </a:lnTo>
                  <a:lnTo>
                    <a:pt x="74914" y="121800"/>
                  </a:lnTo>
                  <a:lnTo>
                    <a:pt x="334447" y="121800"/>
                  </a:lnTo>
                  <a:lnTo>
                    <a:pt x="286514" y="75912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390354" y="2323592"/>
              <a:ext cx="506730" cy="539115"/>
            </a:xfrm>
            <a:custGeom>
              <a:avLst/>
              <a:gdLst/>
              <a:ahLst/>
              <a:cxnLst/>
              <a:rect l="l" t="t" r="r" b="b"/>
              <a:pathLst>
                <a:path w="506729" h="539114">
                  <a:moveTo>
                    <a:pt x="28295" y="64490"/>
                  </a:moveTo>
                  <a:lnTo>
                    <a:pt x="14338" y="81787"/>
                  </a:lnTo>
                  <a:lnTo>
                    <a:pt x="15328" y="82740"/>
                  </a:lnTo>
                  <a:lnTo>
                    <a:pt x="29286" y="65455"/>
                  </a:lnTo>
                  <a:lnTo>
                    <a:pt x="28295" y="64490"/>
                  </a:lnTo>
                  <a:close/>
                </a:path>
                <a:path w="506729" h="539114">
                  <a:moveTo>
                    <a:pt x="59715" y="25590"/>
                  </a:moveTo>
                  <a:lnTo>
                    <a:pt x="45745" y="42887"/>
                  </a:lnTo>
                  <a:lnTo>
                    <a:pt x="46735" y="43840"/>
                  </a:lnTo>
                  <a:lnTo>
                    <a:pt x="60693" y="26555"/>
                  </a:lnTo>
                  <a:lnTo>
                    <a:pt x="59715" y="25590"/>
                  </a:lnTo>
                  <a:close/>
                </a:path>
                <a:path w="506729" h="539114">
                  <a:moveTo>
                    <a:pt x="1066" y="106413"/>
                  </a:moveTo>
                  <a:lnTo>
                    <a:pt x="1041" y="107226"/>
                  </a:lnTo>
                  <a:lnTo>
                    <a:pt x="863" y="129489"/>
                  </a:lnTo>
                  <a:lnTo>
                    <a:pt x="2184" y="129514"/>
                  </a:lnTo>
                  <a:lnTo>
                    <a:pt x="2387" y="106476"/>
                  </a:lnTo>
                  <a:lnTo>
                    <a:pt x="1066" y="106413"/>
                  </a:lnTo>
                  <a:close/>
                </a:path>
                <a:path w="506729" h="539114">
                  <a:moveTo>
                    <a:pt x="105435" y="13004"/>
                  </a:moveTo>
                  <a:lnTo>
                    <a:pt x="84454" y="16167"/>
                  </a:lnTo>
                  <a:lnTo>
                    <a:pt x="84645" y="17589"/>
                  </a:lnTo>
                  <a:lnTo>
                    <a:pt x="105613" y="14439"/>
                  </a:lnTo>
                  <a:lnTo>
                    <a:pt x="105435" y="13004"/>
                  </a:lnTo>
                  <a:close/>
                </a:path>
                <a:path w="506729" h="539114">
                  <a:moveTo>
                    <a:pt x="622" y="158318"/>
                  </a:moveTo>
                  <a:lnTo>
                    <a:pt x="431" y="181381"/>
                  </a:lnTo>
                  <a:lnTo>
                    <a:pt x="1752" y="181381"/>
                  </a:lnTo>
                  <a:lnTo>
                    <a:pt x="1943" y="158330"/>
                  </a:lnTo>
                  <a:lnTo>
                    <a:pt x="622" y="158318"/>
                  </a:lnTo>
                  <a:close/>
                </a:path>
                <a:path w="506729" h="539114">
                  <a:moveTo>
                    <a:pt x="152628" y="5892"/>
                  </a:moveTo>
                  <a:lnTo>
                    <a:pt x="131648" y="9055"/>
                  </a:lnTo>
                  <a:lnTo>
                    <a:pt x="131838" y="10477"/>
                  </a:lnTo>
                  <a:lnTo>
                    <a:pt x="152819" y="7315"/>
                  </a:lnTo>
                  <a:lnTo>
                    <a:pt x="152628" y="5892"/>
                  </a:lnTo>
                  <a:close/>
                </a:path>
                <a:path w="506729" h="539114">
                  <a:moveTo>
                    <a:pt x="190" y="210197"/>
                  </a:moveTo>
                  <a:lnTo>
                    <a:pt x="0" y="232714"/>
                  </a:lnTo>
                  <a:lnTo>
                    <a:pt x="0" y="233286"/>
                  </a:lnTo>
                  <a:lnTo>
                    <a:pt x="1320" y="233260"/>
                  </a:lnTo>
                  <a:lnTo>
                    <a:pt x="1511" y="210223"/>
                  </a:lnTo>
                  <a:lnTo>
                    <a:pt x="190" y="210197"/>
                  </a:lnTo>
                  <a:close/>
                </a:path>
                <a:path w="506729" h="539114">
                  <a:moveTo>
                    <a:pt x="197503" y="1473"/>
                  </a:moveTo>
                  <a:lnTo>
                    <a:pt x="191604" y="1473"/>
                  </a:lnTo>
                  <a:lnTo>
                    <a:pt x="195732" y="2158"/>
                  </a:lnTo>
                  <a:lnTo>
                    <a:pt x="199453" y="4063"/>
                  </a:lnTo>
                  <a:lnTo>
                    <a:pt x="200012" y="2755"/>
                  </a:lnTo>
                  <a:lnTo>
                    <a:pt x="197503" y="1473"/>
                  </a:lnTo>
                  <a:close/>
                </a:path>
                <a:path w="506729" h="539114">
                  <a:moveTo>
                    <a:pt x="191681" y="0"/>
                  </a:moveTo>
                  <a:lnTo>
                    <a:pt x="178854" y="1943"/>
                  </a:lnTo>
                  <a:lnTo>
                    <a:pt x="179044" y="3365"/>
                  </a:lnTo>
                  <a:lnTo>
                    <a:pt x="191604" y="1473"/>
                  </a:lnTo>
                  <a:lnTo>
                    <a:pt x="197503" y="1473"/>
                  </a:lnTo>
                  <a:lnTo>
                    <a:pt x="196062" y="736"/>
                  </a:lnTo>
                  <a:lnTo>
                    <a:pt x="191681" y="0"/>
                  </a:lnTo>
                  <a:close/>
                </a:path>
                <a:path w="506729" h="539114">
                  <a:moveTo>
                    <a:pt x="14706" y="256222"/>
                  </a:moveTo>
                  <a:lnTo>
                    <a:pt x="13842" y="257301"/>
                  </a:lnTo>
                  <a:lnTo>
                    <a:pt x="29781" y="272554"/>
                  </a:lnTo>
                  <a:lnTo>
                    <a:pt x="30657" y="271475"/>
                  </a:lnTo>
                  <a:lnTo>
                    <a:pt x="14706" y="256222"/>
                  </a:lnTo>
                  <a:close/>
                </a:path>
                <a:path w="506729" h="539114">
                  <a:moveTo>
                    <a:pt x="220611" y="21170"/>
                  </a:moveTo>
                  <a:lnTo>
                    <a:pt x="219735" y="22250"/>
                  </a:lnTo>
                  <a:lnTo>
                    <a:pt x="235686" y="37515"/>
                  </a:lnTo>
                  <a:lnTo>
                    <a:pt x="236550" y="36436"/>
                  </a:lnTo>
                  <a:lnTo>
                    <a:pt x="220611" y="21170"/>
                  </a:lnTo>
                  <a:close/>
                </a:path>
                <a:path w="506729" h="539114">
                  <a:moveTo>
                    <a:pt x="50584" y="290550"/>
                  </a:moveTo>
                  <a:lnTo>
                    <a:pt x="49707" y="291630"/>
                  </a:lnTo>
                  <a:lnTo>
                    <a:pt x="65646" y="306895"/>
                  </a:lnTo>
                  <a:lnTo>
                    <a:pt x="66522" y="305815"/>
                  </a:lnTo>
                  <a:lnTo>
                    <a:pt x="50584" y="290550"/>
                  </a:lnTo>
                  <a:close/>
                </a:path>
                <a:path w="506729" h="539114">
                  <a:moveTo>
                    <a:pt x="256476" y="55511"/>
                  </a:moveTo>
                  <a:lnTo>
                    <a:pt x="255612" y="56591"/>
                  </a:lnTo>
                  <a:lnTo>
                    <a:pt x="271551" y="71856"/>
                  </a:lnTo>
                  <a:lnTo>
                    <a:pt x="272427" y="70777"/>
                  </a:lnTo>
                  <a:lnTo>
                    <a:pt x="256476" y="55511"/>
                  </a:lnTo>
                  <a:close/>
                </a:path>
                <a:path w="506729" h="539114">
                  <a:moveTo>
                    <a:pt x="86448" y="324891"/>
                  </a:moveTo>
                  <a:lnTo>
                    <a:pt x="85572" y="325970"/>
                  </a:lnTo>
                  <a:lnTo>
                    <a:pt x="101523" y="341236"/>
                  </a:lnTo>
                  <a:lnTo>
                    <a:pt x="102387" y="340156"/>
                  </a:lnTo>
                  <a:lnTo>
                    <a:pt x="86448" y="324891"/>
                  </a:lnTo>
                  <a:close/>
                </a:path>
                <a:path w="506729" h="539114">
                  <a:moveTo>
                    <a:pt x="292353" y="89852"/>
                  </a:moveTo>
                  <a:lnTo>
                    <a:pt x="291477" y="90931"/>
                  </a:lnTo>
                  <a:lnTo>
                    <a:pt x="307416" y="106197"/>
                  </a:lnTo>
                  <a:lnTo>
                    <a:pt x="308292" y="105117"/>
                  </a:lnTo>
                  <a:lnTo>
                    <a:pt x="292353" y="89852"/>
                  </a:lnTo>
                  <a:close/>
                </a:path>
                <a:path w="506729" h="539114">
                  <a:moveTo>
                    <a:pt x="122313" y="359232"/>
                  </a:moveTo>
                  <a:lnTo>
                    <a:pt x="121450" y="360311"/>
                  </a:lnTo>
                  <a:lnTo>
                    <a:pt x="137388" y="375577"/>
                  </a:lnTo>
                  <a:lnTo>
                    <a:pt x="138264" y="374497"/>
                  </a:lnTo>
                  <a:lnTo>
                    <a:pt x="122313" y="359232"/>
                  </a:lnTo>
                  <a:close/>
                </a:path>
                <a:path w="506729" h="539114">
                  <a:moveTo>
                    <a:pt x="328218" y="124193"/>
                  </a:moveTo>
                  <a:lnTo>
                    <a:pt x="327342" y="125272"/>
                  </a:lnTo>
                  <a:lnTo>
                    <a:pt x="343293" y="140538"/>
                  </a:lnTo>
                  <a:lnTo>
                    <a:pt x="344157" y="139445"/>
                  </a:lnTo>
                  <a:lnTo>
                    <a:pt x="328218" y="124193"/>
                  </a:lnTo>
                  <a:close/>
                </a:path>
                <a:path w="506729" h="539114">
                  <a:moveTo>
                    <a:pt x="158191" y="393572"/>
                  </a:moveTo>
                  <a:lnTo>
                    <a:pt x="157314" y="394652"/>
                  </a:lnTo>
                  <a:lnTo>
                    <a:pt x="173253" y="409917"/>
                  </a:lnTo>
                  <a:lnTo>
                    <a:pt x="174129" y="408825"/>
                  </a:lnTo>
                  <a:lnTo>
                    <a:pt x="158191" y="393572"/>
                  </a:lnTo>
                  <a:close/>
                </a:path>
                <a:path w="506729" h="539114">
                  <a:moveTo>
                    <a:pt x="364083" y="158534"/>
                  </a:moveTo>
                  <a:lnTo>
                    <a:pt x="363219" y="159613"/>
                  </a:lnTo>
                  <a:lnTo>
                    <a:pt x="379158" y="174866"/>
                  </a:lnTo>
                  <a:lnTo>
                    <a:pt x="380034" y="173786"/>
                  </a:lnTo>
                  <a:lnTo>
                    <a:pt x="364083" y="158534"/>
                  </a:lnTo>
                  <a:close/>
                </a:path>
                <a:path w="506729" h="539114">
                  <a:moveTo>
                    <a:pt x="194055" y="427913"/>
                  </a:moveTo>
                  <a:lnTo>
                    <a:pt x="193179" y="428993"/>
                  </a:lnTo>
                  <a:lnTo>
                    <a:pt x="209130" y="444245"/>
                  </a:lnTo>
                  <a:lnTo>
                    <a:pt x="209994" y="443166"/>
                  </a:lnTo>
                  <a:lnTo>
                    <a:pt x="194055" y="427913"/>
                  </a:lnTo>
                  <a:close/>
                </a:path>
                <a:path w="506729" h="539114">
                  <a:moveTo>
                    <a:pt x="399961" y="192862"/>
                  </a:moveTo>
                  <a:lnTo>
                    <a:pt x="399084" y="193954"/>
                  </a:lnTo>
                  <a:lnTo>
                    <a:pt x="415023" y="209207"/>
                  </a:lnTo>
                  <a:lnTo>
                    <a:pt x="415899" y="208127"/>
                  </a:lnTo>
                  <a:lnTo>
                    <a:pt x="399961" y="192862"/>
                  </a:lnTo>
                  <a:close/>
                </a:path>
                <a:path w="506729" h="539114">
                  <a:moveTo>
                    <a:pt x="229920" y="462241"/>
                  </a:moveTo>
                  <a:lnTo>
                    <a:pt x="229057" y="463334"/>
                  </a:lnTo>
                  <a:lnTo>
                    <a:pt x="244995" y="478586"/>
                  </a:lnTo>
                  <a:lnTo>
                    <a:pt x="245859" y="477507"/>
                  </a:lnTo>
                  <a:lnTo>
                    <a:pt x="229920" y="462241"/>
                  </a:lnTo>
                  <a:close/>
                </a:path>
                <a:path w="506729" h="539114">
                  <a:moveTo>
                    <a:pt x="435825" y="227202"/>
                  </a:moveTo>
                  <a:lnTo>
                    <a:pt x="434949" y="228282"/>
                  </a:lnTo>
                  <a:lnTo>
                    <a:pt x="450888" y="243547"/>
                  </a:lnTo>
                  <a:lnTo>
                    <a:pt x="451764" y="242468"/>
                  </a:lnTo>
                  <a:lnTo>
                    <a:pt x="435825" y="227202"/>
                  </a:lnTo>
                  <a:close/>
                </a:path>
                <a:path w="506729" h="539114">
                  <a:moveTo>
                    <a:pt x="265798" y="496582"/>
                  </a:moveTo>
                  <a:lnTo>
                    <a:pt x="264921" y="497662"/>
                  </a:lnTo>
                  <a:lnTo>
                    <a:pt x="280860" y="512927"/>
                  </a:lnTo>
                  <a:lnTo>
                    <a:pt x="281736" y="511848"/>
                  </a:lnTo>
                  <a:lnTo>
                    <a:pt x="265798" y="496582"/>
                  </a:lnTo>
                  <a:close/>
                </a:path>
                <a:path w="506729" h="539114">
                  <a:moveTo>
                    <a:pt x="471690" y="261543"/>
                  </a:moveTo>
                  <a:lnTo>
                    <a:pt x="470827" y="262623"/>
                  </a:lnTo>
                  <a:lnTo>
                    <a:pt x="486765" y="277888"/>
                  </a:lnTo>
                  <a:lnTo>
                    <a:pt x="487629" y="276809"/>
                  </a:lnTo>
                  <a:lnTo>
                    <a:pt x="471690" y="261543"/>
                  </a:lnTo>
                  <a:close/>
                </a:path>
                <a:path w="506729" h="539114">
                  <a:moveTo>
                    <a:pt x="301650" y="530885"/>
                  </a:moveTo>
                  <a:lnTo>
                    <a:pt x="300824" y="532002"/>
                  </a:lnTo>
                  <a:lnTo>
                    <a:pt x="306616" y="537057"/>
                  </a:lnTo>
                  <a:lnTo>
                    <a:pt x="314324" y="538670"/>
                  </a:lnTo>
                  <a:lnTo>
                    <a:pt x="318949" y="537159"/>
                  </a:lnTo>
                  <a:lnTo>
                    <a:pt x="314350" y="537159"/>
                  </a:lnTo>
                  <a:lnTo>
                    <a:pt x="307098" y="535635"/>
                  </a:lnTo>
                  <a:lnTo>
                    <a:pt x="301650" y="530885"/>
                  </a:lnTo>
                  <a:close/>
                </a:path>
                <a:path w="506729" h="539114">
                  <a:moveTo>
                    <a:pt x="321055" y="534962"/>
                  </a:moveTo>
                  <a:lnTo>
                    <a:pt x="314350" y="537159"/>
                  </a:lnTo>
                  <a:lnTo>
                    <a:pt x="318949" y="537159"/>
                  </a:lnTo>
                  <a:lnTo>
                    <a:pt x="321436" y="536346"/>
                  </a:lnTo>
                  <a:lnTo>
                    <a:pt x="321055" y="534962"/>
                  </a:lnTo>
                  <a:close/>
                </a:path>
                <a:path w="506729" h="539114">
                  <a:moveTo>
                    <a:pt x="504647" y="298805"/>
                  </a:moveTo>
                  <a:lnTo>
                    <a:pt x="503364" y="299161"/>
                  </a:lnTo>
                  <a:lnTo>
                    <a:pt x="505091" y="306552"/>
                  </a:lnTo>
                  <a:lnTo>
                    <a:pt x="503389" y="314363"/>
                  </a:lnTo>
                  <a:lnTo>
                    <a:pt x="497293" y="321906"/>
                  </a:lnTo>
                  <a:lnTo>
                    <a:pt x="498284" y="322859"/>
                  </a:lnTo>
                  <a:lnTo>
                    <a:pt x="504672" y="314959"/>
                  </a:lnTo>
                  <a:lnTo>
                    <a:pt x="506488" y="306666"/>
                  </a:lnTo>
                  <a:lnTo>
                    <a:pt x="504647" y="298805"/>
                  </a:lnTo>
                  <a:close/>
                </a:path>
                <a:path w="506729" h="539114">
                  <a:moveTo>
                    <a:pt x="479844" y="343522"/>
                  </a:moveTo>
                  <a:lnTo>
                    <a:pt x="465886" y="360806"/>
                  </a:lnTo>
                  <a:lnTo>
                    <a:pt x="466877" y="361759"/>
                  </a:lnTo>
                  <a:lnTo>
                    <a:pt x="480834" y="344474"/>
                  </a:lnTo>
                  <a:lnTo>
                    <a:pt x="479844" y="343522"/>
                  </a:lnTo>
                  <a:close/>
                </a:path>
                <a:path w="506729" h="539114">
                  <a:moveTo>
                    <a:pt x="448436" y="382422"/>
                  </a:moveTo>
                  <a:lnTo>
                    <a:pt x="434479" y="399719"/>
                  </a:lnTo>
                  <a:lnTo>
                    <a:pt x="435470" y="400672"/>
                  </a:lnTo>
                  <a:lnTo>
                    <a:pt x="449427" y="383374"/>
                  </a:lnTo>
                  <a:lnTo>
                    <a:pt x="448436" y="382422"/>
                  </a:lnTo>
                  <a:close/>
                </a:path>
                <a:path w="506729" h="539114">
                  <a:moveTo>
                    <a:pt x="417029" y="421322"/>
                  </a:moveTo>
                  <a:lnTo>
                    <a:pt x="403072" y="438619"/>
                  </a:lnTo>
                  <a:lnTo>
                    <a:pt x="404063" y="439572"/>
                  </a:lnTo>
                  <a:lnTo>
                    <a:pt x="418020" y="422287"/>
                  </a:lnTo>
                  <a:lnTo>
                    <a:pt x="417029" y="421322"/>
                  </a:lnTo>
                  <a:close/>
                </a:path>
                <a:path w="506729" h="539114">
                  <a:moveTo>
                    <a:pt x="385622" y="460235"/>
                  </a:moveTo>
                  <a:lnTo>
                    <a:pt x="371665" y="477519"/>
                  </a:lnTo>
                  <a:lnTo>
                    <a:pt x="372656" y="478472"/>
                  </a:lnTo>
                  <a:lnTo>
                    <a:pt x="386613" y="461187"/>
                  </a:lnTo>
                  <a:lnTo>
                    <a:pt x="385622" y="460235"/>
                  </a:lnTo>
                  <a:close/>
                </a:path>
                <a:path w="506729" h="539114">
                  <a:moveTo>
                    <a:pt x="354215" y="499135"/>
                  </a:moveTo>
                  <a:lnTo>
                    <a:pt x="340258" y="516420"/>
                  </a:lnTo>
                  <a:lnTo>
                    <a:pt x="341248" y="517372"/>
                  </a:lnTo>
                  <a:lnTo>
                    <a:pt x="355206" y="500087"/>
                  </a:lnTo>
                  <a:lnTo>
                    <a:pt x="354215" y="4991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01530" y="2202319"/>
              <a:ext cx="181390" cy="240369"/>
            </a:xfrm>
            <a:prstGeom prst="rect">
              <a:avLst/>
            </a:prstGeom>
          </p:spPr>
        </p:pic>
      </p:grpSp>
      <p:sp>
        <p:nvSpPr>
          <p:cNvPr id="89" name="object 89"/>
          <p:cNvSpPr txBox="1"/>
          <p:nvPr/>
        </p:nvSpPr>
        <p:spPr>
          <a:xfrm rot="2580000">
            <a:off x="3451214" y="2439358"/>
            <a:ext cx="271272" cy="14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100" spc="-145" dirty="0">
                <a:solidFill>
                  <a:srgbClr val="FFFFFF"/>
                </a:solidFill>
                <a:latin typeface="Times New Roman"/>
                <a:cs typeface="Times New Roman"/>
              </a:rPr>
              <a:t>4.500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 rot="2580000">
            <a:off x="3641642" y="2612923"/>
            <a:ext cx="198202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9"/>
              </a:lnSpc>
            </a:pPr>
            <a:r>
              <a:rPr sz="850" spc="-240" dirty="0">
                <a:solidFill>
                  <a:srgbClr val="FFFFFF"/>
                </a:solidFill>
                <a:latin typeface="Times New Roman"/>
                <a:cs typeface="Times New Roman"/>
              </a:rPr>
              <a:t>OMR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991520" y="1572336"/>
            <a:ext cx="5551805" cy="2249805"/>
            <a:chOff x="991520" y="1572336"/>
            <a:chExt cx="5551805" cy="2249805"/>
          </a:xfrm>
        </p:grpSpPr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1520" y="1573707"/>
              <a:ext cx="1690897" cy="2248433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14124" y="1572336"/>
              <a:ext cx="1428673" cy="221785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21698" y="3388882"/>
              <a:ext cx="235052" cy="28155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86418" y="3397999"/>
              <a:ext cx="248749" cy="26332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21529" y="3493580"/>
              <a:ext cx="235052" cy="281557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86250" y="3502698"/>
              <a:ext cx="248749" cy="263321"/>
            </a:xfrm>
            <a:prstGeom prst="rect">
              <a:avLst/>
            </a:prstGeom>
          </p:spPr>
        </p:pic>
      </p:grpSp>
      <p:sp>
        <p:nvSpPr>
          <p:cNvPr id="98" name="object 9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62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40753" y="428047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40753" y="444644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40753" y="46124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74777" y="428047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74777" y="444644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74777" y="46124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08788" y="428047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08788" y="444644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08788" y="46124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0050" rIns="0" bIns="0" rtlCol="0">
            <a:spAutoFit/>
          </a:bodyPr>
          <a:lstStyle/>
          <a:p>
            <a:pPr marL="1257300">
              <a:lnSpc>
                <a:spcPct val="100000"/>
              </a:lnSpc>
              <a:spcBef>
                <a:spcPts val="135"/>
              </a:spcBef>
            </a:pPr>
            <a:r>
              <a:rPr sz="2250" spc="-275" dirty="0">
                <a:solidFill>
                  <a:srgbClr val="8A978F"/>
                </a:solidFill>
              </a:rPr>
              <a:t>Brand</a:t>
            </a:r>
            <a:r>
              <a:rPr sz="2250" spc="-65" dirty="0">
                <a:solidFill>
                  <a:srgbClr val="8A978F"/>
                </a:solidFill>
              </a:rPr>
              <a:t> </a:t>
            </a:r>
            <a:r>
              <a:rPr sz="2250" spc="-245" dirty="0">
                <a:solidFill>
                  <a:srgbClr val="8A978F"/>
                </a:solidFill>
              </a:rPr>
              <a:t>Name:</a:t>
            </a:r>
            <a:r>
              <a:rPr sz="2250" spc="-70" dirty="0">
                <a:solidFill>
                  <a:srgbClr val="8A978F"/>
                </a:solidFill>
              </a:rPr>
              <a:t> </a:t>
            </a:r>
            <a:r>
              <a:rPr sz="2250" spc="-380" dirty="0"/>
              <a:t>SIYAB</a:t>
            </a:r>
            <a:r>
              <a:rPr sz="2250" spc="-65" dirty="0"/>
              <a:t> </a:t>
            </a:r>
            <a:r>
              <a:rPr sz="2250" spc="-210" dirty="0"/>
              <a:t>(Fire</a:t>
            </a:r>
            <a:r>
              <a:rPr sz="2250" spc="-70" dirty="0"/>
              <a:t> </a:t>
            </a:r>
            <a:r>
              <a:rPr sz="2250" spc="-210" dirty="0"/>
              <a:t>Extinguisher)</a:t>
            </a:r>
            <a:endParaRPr sz="2250"/>
          </a:p>
        </p:txBody>
      </p:sp>
      <p:grpSp>
        <p:nvGrpSpPr>
          <p:cNvPr id="56" name="object 56"/>
          <p:cNvGrpSpPr/>
          <p:nvPr/>
        </p:nvGrpSpPr>
        <p:grpSpPr>
          <a:xfrm>
            <a:off x="2336876" y="3506482"/>
            <a:ext cx="1469390" cy="1524000"/>
            <a:chOff x="2336876" y="3506482"/>
            <a:chExt cx="1469390" cy="1524000"/>
          </a:xfrm>
        </p:grpSpPr>
        <p:sp>
          <p:nvSpPr>
            <p:cNvPr id="57" name="object 57"/>
            <p:cNvSpPr/>
            <p:nvPr/>
          </p:nvSpPr>
          <p:spPr>
            <a:xfrm>
              <a:off x="2593466" y="3758717"/>
              <a:ext cx="780415" cy="841375"/>
            </a:xfrm>
            <a:custGeom>
              <a:avLst/>
              <a:gdLst/>
              <a:ahLst/>
              <a:cxnLst/>
              <a:rect l="l" t="t" r="r" b="b"/>
              <a:pathLst>
                <a:path w="780414" h="841375">
                  <a:moveTo>
                    <a:pt x="711326" y="0"/>
                  </a:moveTo>
                  <a:lnTo>
                    <a:pt x="68719" y="0"/>
                  </a:lnTo>
                  <a:lnTo>
                    <a:pt x="41973" y="5401"/>
                  </a:lnTo>
                  <a:lnTo>
                    <a:pt x="20129" y="20129"/>
                  </a:lnTo>
                  <a:lnTo>
                    <a:pt x="5401" y="41973"/>
                  </a:lnTo>
                  <a:lnTo>
                    <a:pt x="0" y="68719"/>
                  </a:lnTo>
                  <a:lnTo>
                    <a:pt x="0" y="772553"/>
                  </a:lnTo>
                  <a:lnTo>
                    <a:pt x="5401" y="799300"/>
                  </a:lnTo>
                  <a:lnTo>
                    <a:pt x="20129" y="821143"/>
                  </a:lnTo>
                  <a:lnTo>
                    <a:pt x="41973" y="835872"/>
                  </a:lnTo>
                  <a:lnTo>
                    <a:pt x="68719" y="841273"/>
                  </a:lnTo>
                  <a:lnTo>
                    <a:pt x="711326" y="841273"/>
                  </a:lnTo>
                  <a:lnTo>
                    <a:pt x="738073" y="835872"/>
                  </a:lnTo>
                  <a:lnTo>
                    <a:pt x="759917" y="821143"/>
                  </a:lnTo>
                  <a:lnTo>
                    <a:pt x="774645" y="799300"/>
                  </a:lnTo>
                  <a:lnTo>
                    <a:pt x="780046" y="772553"/>
                  </a:lnTo>
                  <a:lnTo>
                    <a:pt x="780046" y="68719"/>
                  </a:lnTo>
                  <a:lnTo>
                    <a:pt x="774645" y="41973"/>
                  </a:lnTo>
                  <a:lnTo>
                    <a:pt x="759917" y="20129"/>
                  </a:lnTo>
                  <a:lnTo>
                    <a:pt x="738073" y="5401"/>
                  </a:lnTo>
                  <a:lnTo>
                    <a:pt x="711326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6876" y="3506482"/>
              <a:ext cx="1469135" cy="152399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631820" y="3799736"/>
              <a:ext cx="704215" cy="760095"/>
            </a:xfrm>
            <a:custGeom>
              <a:avLst/>
              <a:gdLst/>
              <a:ahLst/>
              <a:cxnLst/>
              <a:rect l="l" t="t" r="r" b="b"/>
              <a:pathLst>
                <a:path w="704214" h="760095">
                  <a:moveTo>
                    <a:pt x="703961" y="0"/>
                  </a:moveTo>
                  <a:lnTo>
                    <a:pt x="59664" y="0"/>
                  </a:lnTo>
                  <a:lnTo>
                    <a:pt x="40342" y="2918"/>
                  </a:lnTo>
                  <a:lnTo>
                    <a:pt x="2286" y="39116"/>
                  </a:lnTo>
                  <a:lnTo>
                    <a:pt x="0" y="48907"/>
                  </a:lnTo>
                  <a:lnTo>
                    <a:pt x="0" y="759510"/>
                  </a:lnTo>
                  <a:lnTo>
                    <a:pt x="643674" y="759510"/>
                  </a:lnTo>
                  <a:lnTo>
                    <a:pt x="663043" y="756595"/>
                  </a:lnTo>
                  <a:lnTo>
                    <a:pt x="701230" y="720750"/>
                  </a:lnTo>
                  <a:lnTo>
                    <a:pt x="703961" y="710311"/>
                  </a:lnTo>
                  <a:lnTo>
                    <a:pt x="703961" y="704837"/>
                  </a:lnTo>
                  <a:lnTo>
                    <a:pt x="703961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31516" y="3838333"/>
              <a:ext cx="704215" cy="682625"/>
            </a:xfrm>
            <a:custGeom>
              <a:avLst/>
              <a:gdLst/>
              <a:ahLst/>
              <a:cxnLst/>
              <a:rect l="l" t="t" r="r" b="b"/>
              <a:pathLst>
                <a:path w="704214" h="682625">
                  <a:moveTo>
                    <a:pt x="36855" y="49149"/>
                  </a:moveTo>
                  <a:lnTo>
                    <a:pt x="34340" y="33553"/>
                  </a:lnTo>
                  <a:lnTo>
                    <a:pt x="27317" y="19723"/>
                  </a:lnTo>
                  <a:lnTo>
                    <a:pt x="16484" y="8318"/>
                  </a:lnTo>
                  <a:lnTo>
                    <a:pt x="2590" y="0"/>
                  </a:lnTo>
                  <a:lnTo>
                    <a:pt x="914" y="5003"/>
                  </a:lnTo>
                  <a:lnTo>
                    <a:pt x="0" y="10312"/>
                  </a:lnTo>
                  <a:lnTo>
                    <a:pt x="0" y="209943"/>
                  </a:lnTo>
                  <a:lnTo>
                    <a:pt x="14884" y="201828"/>
                  </a:lnTo>
                  <a:lnTo>
                    <a:pt x="26543" y="190258"/>
                  </a:lnTo>
                  <a:lnTo>
                    <a:pt x="34137" y="175983"/>
                  </a:lnTo>
                  <a:lnTo>
                    <a:pt x="36855" y="159753"/>
                  </a:lnTo>
                  <a:lnTo>
                    <a:pt x="36855" y="49149"/>
                  </a:lnTo>
                  <a:close/>
                </a:path>
                <a:path w="704214" h="682625">
                  <a:moveTo>
                    <a:pt x="703948" y="474027"/>
                  </a:moveTo>
                  <a:lnTo>
                    <a:pt x="689927" y="482320"/>
                  </a:lnTo>
                  <a:lnTo>
                    <a:pt x="679005" y="493737"/>
                  </a:lnTo>
                  <a:lnTo>
                    <a:pt x="671918" y="507619"/>
                  </a:lnTo>
                  <a:lnTo>
                    <a:pt x="669391" y="523290"/>
                  </a:lnTo>
                  <a:lnTo>
                    <a:pt x="669391" y="633895"/>
                  </a:lnTo>
                  <a:lnTo>
                    <a:pt x="671703" y="648944"/>
                  </a:lnTo>
                  <a:lnTo>
                    <a:pt x="678243" y="662355"/>
                  </a:lnTo>
                  <a:lnTo>
                    <a:pt x="688352" y="673582"/>
                  </a:lnTo>
                  <a:lnTo>
                    <a:pt x="701382" y="682002"/>
                  </a:lnTo>
                  <a:lnTo>
                    <a:pt x="703059" y="677011"/>
                  </a:lnTo>
                  <a:lnTo>
                    <a:pt x="703948" y="671715"/>
                  </a:lnTo>
                  <a:lnTo>
                    <a:pt x="703948" y="474027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879826" y="3795236"/>
            <a:ext cx="20764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1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Type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722981" y="4111573"/>
            <a:ext cx="521334" cy="3422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72720" marR="5080" indent="-160655">
              <a:lnSpc>
                <a:spcPts val="1240"/>
              </a:lnSpc>
              <a:spcBef>
                <a:spcPts val="155"/>
              </a:spcBef>
            </a:pPr>
            <a:r>
              <a:rPr sz="1050" spc="-10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Dry</a:t>
            </a:r>
            <a:r>
              <a:rPr sz="1050" spc="-3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21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POWDER</a:t>
            </a:r>
            <a:r>
              <a:rPr sz="1050" spc="5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14" dirty="0">
                <a:solidFill>
                  <a:srgbClr val="B97429"/>
                </a:solidFill>
                <a:latin typeface="Liberation Sans Narrow"/>
                <a:cs typeface="Liberation Sans Narrow"/>
              </a:rPr>
              <a:t>6</a:t>
            </a:r>
            <a:r>
              <a:rPr sz="1050" spc="-5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KG</a:t>
            </a:r>
            <a:endParaRPr sz="1050">
              <a:latin typeface="Liberation Sans Narrow"/>
              <a:cs typeface="Liberation Sans Narrow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164088" y="3526002"/>
            <a:ext cx="1469390" cy="1527175"/>
            <a:chOff x="4164088" y="3526002"/>
            <a:chExt cx="1469390" cy="1527175"/>
          </a:xfrm>
        </p:grpSpPr>
        <p:sp>
          <p:nvSpPr>
            <p:cNvPr id="64" name="object 64"/>
            <p:cNvSpPr/>
            <p:nvPr/>
          </p:nvSpPr>
          <p:spPr>
            <a:xfrm>
              <a:off x="4419879" y="3780082"/>
              <a:ext cx="780415" cy="841375"/>
            </a:xfrm>
            <a:custGeom>
              <a:avLst/>
              <a:gdLst/>
              <a:ahLst/>
              <a:cxnLst/>
              <a:rect l="l" t="t" r="r" b="b"/>
              <a:pathLst>
                <a:path w="780414" h="841375">
                  <a:moveTo>
                    <a:pt x="711326" y="0"/>
                  </a:moveTo>
                  <a:lnTo>
                    <a:pt x="68719" y="0"/>
                  </a:lnTo>
                  <a:lnTo>
                    <a:pt x="41973" y="5401"/>
                  </a:lnTo>
                  <a:lnTo>
                    <a:pt x="20129" y="20129"/>
                  </a:lnTo>
                  <a:lnTo>
                    <a:pt x="5401" y="41973"/>
                  </a:lnTo>
                  <a:lnTo>
                    <a:pt x="0" y="68719"/>
                  </a:lnTo>
                  <a:lnTo>
                    <a:pt x="0" y="772553"/>
                  </a:lnTo>
                  <a:lnTo>
                    <a:pt x="5401" y="799300"/>
                  </a:lnTo>
                  <a:lnTo>
                    <a:pt x="20129" y="821143"/>
                  </a:lnTo>
                  <a:lnTo>
                    <a:pt x="41973" y="835872"/>
                  </a:lnTo>
                  <a:lnTo>
                    <a:pt x="68719" y="841273"/>
                  </a:lnTo>
                  <a:lnTo>
                    <a:pt x="711326" y="841273"/>
                  </a:lnTo>
                  <a:lnTo>
                    <a:pt x="738073" y="835872"/>
                  </a:lnTo>
                  <a:lnTo>
                    <a:pt x="759917" y="821143"/>
                  </a:lnTo>
                  <a:lnTo>
                    <a:pt x="774645" y="799300"/>
                  </a:lnTo>
                  <a:lnTo>
                    <a:pt x="780046" y="772553"/>
                  </a:lnTo>
                  <a:lnTo>
                    <a:pt x="780046" y="68719"/>
                  </a:lnTo>
                  <a:lnTo>
                    <a:pt x="774645" y="41973"/>
                  </a:lnTo>
                  <a:lnTo>
                    <a:pt x="759917" y="20129"/>
                  </a:lnTo>
                  <a:lnTo>
                    <a:pt x="738073" y="5401"/>
                  </a:lnTo>
                  <a:lnTo>
                    <a:pt x="711326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64088" y="3526002"/>
              <a:ext cx="1469136" cy="152704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458233" y="3821101"/>
              <a:ext cx="704215" cy="760095"/>
            </a:xfrm>
            <a:custGeom>
              <a:avLst/>
              <a:gdLst/>
              <a:ahLst/>
              <a:cxnLst/>
              <a:rect l="l" t="t" r="r" b="b"/>
              <a:pathLst>
                <a:path w="704214" h="760095">
                  <a:moveTo>
                    <a:pt x="703961" y="0"/>
                  </a:moveTo>
                  <a:lnTo>
                    <a:pt x="59664" y="0"/>
                  </a:lnTo>
                  <a:lnTo>
                    <a:pt x="40342" y="2918"/>
                  </a:lnTo>
                  <a:lnTo>
                    <a:pt x="2286" y="39116"/>
                  </a:lnTo>
                  <a:lnTo>
                    <a:pt x="0" y="48907"/>
                  </a:lnTo>
                  <a:lnTo>
                    <a:pt x="0" y="759510"/>
                  </a:lnTo>
                  <a:lnTo>
                    <a:pt x="643674" y="759510"/>
                  </a:lnTo>
                  <a:lnTo>
                    <a:pt x="663043" y="756595"/>
                  </a:lnTo>
                  <a:lnTo>
                    <a:pt x="701230" y="720750"/>
                  </a:lnTo>
                  <a:lnTo>
                    <a:pt x="703961" y="710311"/>
                  </a:lnTo>
                  <a:lnTo>
                    <a:pt x="703961" y="704837"/>
                  </a:lnTo>
                  <a:lnTo>
                    <a:pt x="703961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457928" y="3859707"/>
              <a:ext cx="704215" cy="681990"/>
            </a:xfrm>
            <a:custGeom>
              <a:avLst/>
              <a:gdLst/>
              <a:ahLst/>
              <a:cxnLst/>
              <a:rect l="l" t="t" r="r" b="b"/>
              <a:pathLst>
                <a:path w="704214" h="681989">
                  <a:moveTo>
                    <a:pt x="36855" y="49149"/>
                  </a:moveTo>
                  <a:lnTo>
                    <a:pt x="34340" y="33553"/>
                  </a:lnTo>
                  <a:lnTo>
                    <a:pt x="27317" y="19723"/>
                  </a:lnTo>
                  <a:lnTo>
                    <a:pt x="16484" y="8318"/>
                  </a:lnTo>
                  <a:lnTo>
                    <a:pt x="2590" y="0"/>
                  </a:lnTo>
                  <a:lnTo>
                    <a:pt x="914" y="5003"/>
                  </a:lnTo>
                  <a:lnTo>
                    <a:pt x="0" y="10312"/>
                  </a:lnTo>
                  <a:lnTo>
                    <a:pt x="0" y="209943"/>
                  </a:lnTo>
                  <a:lnTo>
                    <a:pt x="14884" y="201828"/>
                  </a:lnTo>
                  <a:lnTo>
                    <a:pt x="26543" y="190258"/>
                  </a:lnTo>
                  <a:lnTo>
                    <a:pt x="34137" y="175983"/>
                  </a:lnTo>
                  <a:lnTo>
                    <a:pt x="36855" y="159753"/>
                  </a:lnTo>
                  <a:lnTo>
                    <a:pt x="36855" y="49149"/>
                  </a:lnTo>
                  <a:close/>
                </a:path>
                <a:path w="704214" h="681989">
                  <a:moveTo>
                    <a:pt x="703948" y="474014"/>
                  </a:moveTo>
                  <a:lnTo>
                    <a:pt x="689927" y="482307"/>
                  </a:lnTo>
                  <a:lnTo>
                    <a:pt x="679005" y="493725"/>
                  </a:lnTo>
                  <a:lnTo>
                    <a:pt x="671918" y="507606"/>
                  </a:lnTo>
                  <a:lnTo>
                    <a:pt x="669391" y="523278"/>
                  </a:lnTo>
                  <a:lnTo>
                    <a:pt x="669391" y="633882"/>
                  </a:lnTo>
                  <a:lnTo>
                    <a:pt x="671703" y="648931"/>
                  </a:lnTo>
                  <a:lnTo>
                    <a:pt x="678243" y="662343"/>
                  </a:lnTo>
                  <a:lnTo>
                    <a:pt x="688352" y="673569"/>
                  </a:lnTo>
                  <a:lnTo>
                    <a:pt x="701382" y="681990"/>
                  </a:lnTo>
                  <a:lnTo>
                    <a:pt x="703059" y="676998"/>
                  </a:lnTo>
                  <a:lnTo>
                    <a:pt x="703948" y="671703"/>
                  </a:lnTo>
                  <a:lnTo>
                    <a:pt x="703948" y="47401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4675606" y="3867207"/>
            <a:ext cx="20764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1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Type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18761" y="4183543"/>
            <a:ext cx="521334" cy="3422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72720" marR="5080" indent="-160655">
              <a:lnSpc>
                <a:spcPts val="1240"/>
              </a:lnSpc>
              <a:spcBef>
                <a:spcPts val="155"/>
              </a:spcBef>
            </a:pPr>
            <a:r>
              <a:rPr sz="1050" spc="-10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Dry</a:t>
            </a:r>
            <a:r>
              <a:rPr sz="1050" spc="-3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21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POWDER</a:t>
            </a:r>
            <a:r>
              <a:rPr sz="1050" spc="50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14" dirty="0">
                <a:solidFill>
                  <a:srgbClr val="B97429"/>
                </a:solidFill>
                <a:latin typeface="Liberation Sans Narrow"/>
                <a:cs typeface="Liberation Sans Narrow"/>
              </a:rPr>
              <a:t>9</a:t>
            </a:r>
            <a:r>
              <a:rPr sz="1050" spc="-5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KG</a:t>
            </a:r>
            <a:endParaRPr sz="1050">
              <a:latin typeface="Liberation Sans Narrow"/>
              <a:cs typeface="Liberation Sans Narrow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668384" y="1258531"/>
            <a:ext cx="2549525" cy="2305685"/>
            <a:chOff x="2668384" y="1258531"/>
            <a:chExt cx="2549525" cy="2305685"/>
          </a:xfrm>
        </p:grpSpPr>
        <p:pic>
          <p:nvPicPr>
            <p:cNvPr id="71" name="object 7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77207" y="1258531"/>
              <a:ext cx="1040262" cy="230529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8384" y="1514894"/>
              <a:ext cx="969904" cy="198429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696592" y="1631708"/>
              <a:ext cx="514984" cy="373380"/>
            </a:xfrm>
            <a:custGeom>
              <a:avLst/>
              <a:gdLst/>
              <a:ahLst/>
              <a:cxnLst/>
              <a:rect l="l" t="t" r="r" b="b"/>
              <a:pathLst>
                <a:path w="514985" h="373380">
                  <a:moveTo>
                    <a:pt x="388273" y="0"/>
                  </a:moveTo>
                  <a:lnTo>
                    <a:pt x="20799" y="83019"/>
                  </a:lnTo>
                  <a:lnTo>
                    <a:pt x="11064" y="87379"/>
                  </a:lnTo>
                  <a:lnTo>
                    <a:pt x="3908" y="94873"/>
                  </a:lnTo>
                  <a:lnTo>
                    <a:pt x="0" y="104470"/>
                  </a:lnTo>
                  <a:lnTo>
                    <a:pt x="9" y="115138"/>
                  </a:lnTo>
                  <a:lnTo>
                    <a:pt x="47989" y="352564"/>
                  </a:lnTo>
                  <a:lnTo>
                    <a:pt x="52100" y="362304"/>
                  </a:lnTo>
                  <a:lnTo>
                    <a:pt x="59375" y="369373"/>
                  </a:lnTo>
                  <a:lnTo>
                    <a:pt x="68803" y="373117"/>
                  </a:lnTo>
                  <a:lnTo>
                    <a:pt x="79371" y="372884"/>
                  </a:lnTo>
                  <a:lnTo>
                    <a:pt x="446845" y="289852"/>
                  </a:lnTo>
                  <a:lnTo>
                    <a:pt x="453399" y="284899"/>
                  </a:lnTo>
                  <a:lnTo>
                    <a:pt x="513457" y="175183"/>
                  </a:lnTo>
                  <a:lnTo>
                    <a:pt x="514473" y="168617"/>
                  </a:lnTo>
                  <a:lnTo>
                    <a:pt x="511811" y="155444"/>
                  </a:lnTo>
                  <a:lnTo>
                    <a:pt x="454265" y="155444"/>
                  </a:lnTo>
                  <a:lnTo>
                    <a:pt x="447247" y="152654"/>
                  </a:lnTo>
                  <a:lnTo>
                    <a:pt x="441832" y="147387"/>
                  </a:lnTo>
                  <a:lnTo>
                    <a:pt x="438768" y="140131"/>
                  </a:lnTo>
                  <a:lnTo>
                    <a:pt x="438762" y="132194"/>
                  </a:lnTo>
                  <a:lnTo>
                    <a:pt x="441670" y="125052"/>
                  </a:lnTo>
                  <a:lnTo>
                    <a:pt x="446998" y="119473"/>
                  </a:lnTo>
                  <a:lnTo>
                    <a:pt x="454250" y="116230"/>
                  </a:lnTo>
                  <a:lnTo>
                    <a:pt x="462115" y="116055"/>
                  </a:lnTo>
                  <a:lnTo>
                    <a:pt x="503853" y="116055"/>
                  </a:lnTo>
                  <a:lnTo>
                    <a:pt x="496858" y="81432"/>
                  </a:lnTo>
                  <a:lnTo>
                    <a:pt x="493391" y="75869"/>
                  </a:lnTo>
                  <a:lnTo>
                    <a:pt x="396172" y="1701"/>
                  </a:lnTo>
                  <a:lnTo>
                    <a:pt x="388273" y="0"/>
                  </a:lnTo>
                  <a:close/>
                </a:path>
                <a:path w="514985" h="373380">
                  <a:moveTo>
                    <a:pt x="503853" y="116055"/>
                  </a:moveTo>
                  <a:lnTo>
                    <a:pt x="462115" y="116055"/>
                  </a:lnTo>
                  <a:lnTo>
                    <a:pt x="469132" y="118845"/>
                  </a:lnTo>
                  <a:lnTo>
                    <a:pt x="474547" y="124108"/>
                  </a:lnTo>
                  <a:lnTo>
                    <a:pt x="477605" y="131356"/>
                  </a:lnTo>
                  <a:lnTo>
                    <a:pt x="477617" y="139300"/>
                  </a:lnTo>
                  <a:lnTo>
                    <a:pt x="474709" y="146446"/>
                  </a:lnTo>
                  <a:lnTo>
                    <a:pt x="469382" y="152026"/>
                  </a:lnTo>
                  <a:lnTo>
                    <a:pt x="462136" y="155270"/>
                  </a:lnTo>
                  <a:lnTo>
                    <a:pt x="454265" y="155444"/>
                  </a:lnTo>
                  <a:lnTo>
                    <a:pt x="511811" y="155444"/>
                  </a:lnTo>
                  <a:lnTo>
                    <a:pt x="503853" y="116055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702329" y="1639443"/>
              <a:ext cx="499109" cy="360045"/>
            </a:xfrm>
            <a:custGeom>
              <a:avLst/>
              <a:gdLst/>
              <a:ahLst/>
              <a:cxnLst/>
              <a:rect l="l" t="t" r="r" b="b"/>
              <a:pathLst>
                <a:path w="499110" h="360044">
                  <a:moveTo>
                    <a:pt x="494322" y="125488"/>
                  </a:moveTo>
                  <a:lnTo>
                    <a:pt x="493102" y="125768"/>
                  </a:lnTo>
                  <a:lnTo>
                    <a:pt x="497065" y="145351"/>
                  </a:lnTo>
                  <a:lnTo>
                    <a:pt x="498284" y="145072"/>
                  </a:lnTo>
                  <a:lnTo>
                    <a:pt x="494322" y="125488"/>
                  </a:lnTo>
                  <a:close/>
                </a:path>
                <a:path w="499110" h="360044">
                  <a:moveTo>
                    <a:pt x="485419" y="81419"/>
                  </a:moveTo>
                  <a:lnTo>
                    <a:pt x="484200" y="81711"/>
                  </a:lnTo>
                  <a:lnTo>
                    <a:pt x="488162" y="101282"/>
                  </a:lnTo>
                  <a:lnTo>
                    <a:pt x="489381" y="101015"/>
                  </a:lnTo>
                  <a:lnTo>
                    <a:pt x="485419" y="81419"/>
                  </a:lnTo>
                  <a:close/>
                </a:path>
                <a:path w="499110" h="360044">
                  <a:moveTo>
                    <a:pt x="497446" y="169392"/>
                  </a:moveTo>
                  <a:lnTo>
                    <a:pt x="487756" y="187109"/>
                  </a:lnTo>
                  <a:lnTo>
                    <a:pt x="488848" y="187693"/>
                  </a:lnTo>
                  <a:lnTo>
                    <a:pt x="498208" y="170586"/>
                  </a:lnTo>
                  <a:lnTo>
                    <a:pt x="498538" y="169951"/>
                  </a:lnTo>
                  <a:lnTo>
                    <a:pt x="497446" y="169392"/>
                  </a:lnTo>
                  <a:close/>
                </a:path>
                <a:path w="499110" h="360044">
                  <a:moveTo>
                    <a:pt x="453618" y="50952"/>
                  </a:moveTo>
                  <a:lnTo>
                    <a:pt x="452856" y="51968"/>
                  </a:lnTo>
                  <a:lnTo>
                    <a:pt x="468566" y="63944"/>
                  </a:lnTo>
                  <a:lnTo>
                    <a:pt x="469328" y="62941"/>
                  </a:lnTo>
                  <a:lnTo>
                    <a:pt x="453618" y="50952"/>
                  </a:lnTo>
                  <a:close/>
                </a:path>
                <a:path w="499110" h="360044">
                  <a:moveTo>
                    <a:pt x="475640" y="209257"/>
                  </a:moveTo>
                  <a:lnTo>
                    <a:pt x="465937" y="226974"/>
                  </a:lnTo>
                  <a:lnTo>
                    <a:pt x="467017" y="227558"/>
                  </a:lnTo>
                  <a:lnTo>
                    <a:pt x="476719" y="209842"/>
                  </a:lnTo>
                  <a:lnTo>
                    <a:pt x="475640" y="209257"/>
                  </a:lnTo>
                  <a:close/>
                </a:path>
                <a:path w="499110" h="360044">
                  <a:moveTo>
                    <a:pt x="418287" y="24002"/>
                  </a:moveTo>
                  <a:lnTo>
                    <a:pt x="417525" y="25006"/>
                  </a:lnTo>
                  <a:lnTo>
                    <a:pt x="433235" y="36982"/>
                  </a:lnTo>
                  <a:lnTo>
                    <a:pt x="433997" y="35979"/>
                  </a:lnTo>
                  <a:lnTo>
                    <a:pt x="418287" y="24002"/>
                  </a:lnTo>
                  <a:close/>
                </a:path>
                <a:path w="499110" h="360044">
                  <a:moveTo>
                    <a:pt x="453809" y="249123"/>
                  </a:moveTo>
                  <a:lnTo>
                    <a:pt x="444106" y="266826"/>
                  </a:lnTo>
                  <a:lnTo>
                    <a:pt x="445185" y="267449"/>
                  </a:lnTo>
                  <a:lnTo>
                    <a:pt x="454888" y="249707"/>
                  </a:lnTo>
                  <a:lnTo>
                    <a:pt x="453809" y="249123"/>
                  </a:lnTo>
                  <a:close/>
                </a:path>
                <a:path w="499110" h="360044">
                  <a:moveTo>
                    <a:pt x="381114" y="0"/>
                  </a:moveTo>
                  <a:lnTo>
                    <a:pt x="381000" y="1257"/>
                  </a:lnTo>
                  <a:lnTo>
                    <a:pt x="384848" y="1498"/>
                  </a:lnTo>
                  <a:lnTo>
                    <a:pt x="388493" y="2857"/>
                  </a:lnTo>
                  <a:lnTo>
                    <a:pt x="397903" y="10032"/>
                  </a:lnTo>
                  <a:lnTo>
                    <a:pt x="398665" y="9029"/>
                  </a:lnTo>
                  <a:lnTo>
                    <a:pt x="389064" y="1701"/>
                  </a:lnTo>
                  <a:lnTo>
                    <a:pt x="385191" y="253"/>
                  </a:lnTo>
                  <a:lnTo>
                    <a:pt x="381114" y="0"/>
                  </a:lnTo>
                  <a:close/>
                </a:path>
                <a:path w="499110" h="360044">
                  <a:moveTo>
                    <a:pt x="423418" y="278269"/>
                  </a:moveTo>
                  <a:lnTo>
                    <a:pt x="403936" y="282676"/>
                  </a:lnTo>
                  <a:lnTo>
                    <a:pt x="404177" y="283895"/>
                  </a:lnTo>
                  <a:lnTo>
                    <a:pt x="423672" y="279501"/>
                  </a:lnTo>
                  <a:lnTo>
                    <a:pt x="423418" y="278269"/>
                  </a:lnTo>
                  <a:close/>
                </a:path>
                <a:path w="499110" h="360044">
                  <a:moveTo>
                    <a:pt x="356489" y="4698"/>
                  </a:moveTo>
                  <a:lnTo>
                    <a:pt x="337007" y="9093"/>
                  </a:lnTo>
                  <a:lnTo>
                    <a:pt x="337261" y="10325"/>
                  </a:lnTo>
                  <a:lnTo>
                    <a:pt x="356743" y="5918"/>
                  </a:lnTo>
                  <a:lnTo>
                    <a:pt x="356489" y="4698"/>
                  </a:lnTo>
                  <a:close/>
                </a:path>
                <a:path w="499110" h="360044">
                  <a:moveTo>
                    <a:pt x="379577" y="288175"/>
                  </a:moveTo>
                  <a:lnTo>
                    <a:pt x="360095" y="292582"/>
                  </a:lnTo>
                  <a:lnTo>
                    <a:pt x="360349" y="293801"/>
                  </a:lnTo>
                  <a:lnTo>
                    <a:pt x="379831" y="289407"/>
                  </a:lnTo>
                  <a:lnTo>
                    <a:pt x="379577" y="288175"/>
                  </a:lnTo>
                  <a:close/>
                </a:path>
                <a:path w="499110" h="360044">
                  <a:moveTo>
                    <a:pt x="312661" y="14604"/>
                  </a:moveTo>
                  <a:lnTo>
                    <a:pt x="293179" y="18999"/>
                  </a:lnTo>
                  <a:lnTo>
                    <a:pt x="293420" y="20231"/>
                  </a:lnTo>
                  <a:lnTo>
                    <a:pt x="312902" y="15824"/>
                  </a:lnTo>
                  <a:lnTo>
                    <a:pt x="312661" y="14604"/>
                  </a:lnTo>
                  <a:close/>
                </a:path>
                <a:path w="499110" h="360044">
                  <a:moveTo>
                    <a:pt x="335749" y="298081"/>
                  </a:moveTo>
                  <a:lnTo>
                    <a:pt x="316268" y="302488"/>
                  </a:lnTo>
                  <a:lnTo>
                    <a:pt x="316509" y="303707"/>
                  </a:lnTo>
                  <a:lnTo>
                    <a:pt x="335991" y="299300"/>
                  </a:lnTo>
                  <a:lnTo>
                    <a:pt x="335749" y="298081"/>
                  </a:lnTo>
                  <a:close/>
                </a:path>
                <a:path w="499110" h="360044">
                  <a:moveTo>
                    <a:pt x="268820" y="24498"/>
                  </a:moveTo>
                  <a:lnTo>
                    <a:pt x="249339" y="28905"/>
                  </a:lnTo>
                  <a:lnTo>
                    <a:pt x="249580" y="30124"/>
                  </a:lnTo>
                  <a:lnTo>
                    <a:pt x="269062" y="25730"/>
                  </a:lnTo>
                  <a:lnTo>
                    <a:pt x="268820" y="24498"/>
                  </a:lnTo>
                  <a:close/>
                </a:path>
                <a:path w="499110" h="360044">
                  <a:moveTo>
                    <a:pt x="291909" y="307987"/>
                  </a:moveTo>
                  <a:lnTo>
                    <a:pt x="272427" y="312394"/>
                  </a:lnTo>
                  <a:lnTo>
                    <a:pt x="272669" y="313613"/>
                  </a:lnTo>
                  <a:lnTo>
                    <a:pt x="292150" y="309206"/>
                  </a:lnTo>
                  <a:lnTo>
                    <a:pt x="291909" y="307987"/>
                  </a:lnTo>
                  <a:close/>
                </a:path>
                <a:path w="499110" h="360044">
                  <a:moveTo>
                    <a:pt x="224980" y="34404"/>
                  </a:moveTo>
                  <a:lnTo>
                    <a:pt x="205498" y="38811"/>
                  </a:lnTo>
                  <a:lnTo>
                    <a:pt x="205752" y="40030"/>
                  </a:lnTo>
                  <a:lnTo>
                    <a:pt x="225234" y="35636"/>
                  </a:lnTo>
                  <a:lnTo>
                    <a:pt x="224980" y="34404"/>
                  </a:lnTo>
                  <a:close/>
                </a:path>
                <a:path w="499110" h="360044">
                  <a:moveTo>
                    <a:pt x="248069" y="317893"/>
                  </a:moveTo>
                  <a:lnTo>
                    <a:pt x="228587" y="322287"/>
                  </a:lnTo>
                  <a:lnTo>
                    <a:pt x="228841" y="323519"/>
                  </a:lnTo>
                  <a:lnTo>
                    <a:pt x="248323" y="319112"/>
                  </a:lnTo>
                  <a:lnTo>
                    <a:pt x="248069" y="317893"/>
                  </a:lnTo>
                  <a:close/>
                </a:path>
                <a:path w="499110" h="360044">
                  <a:moveTo>
                    <a:pt x="181152" y="44310"/>
                  </a:moveTo>
                  <a:lnTo>
                    <a:pt x="161658" y="48717"/>
                  </a:lnTo>
                  <a:lnTo>
                    <a:pt x="161912" y="49936"/>
                  </a:lnTo>
                  <a:lnTo>
                    <a:pt x="181394" y="45542"/>
                  </a:lnTo>
                  <a:lnTo>
                    <a:pt x="181152" y="44310"/>
                  </a:lnTo>
                  <a:close/>
                </a:path>
                <a:path w="499110" h="360044">
                  <a:moveTo>
                    <a:pt x="204241" y="327799"/>
                  </a:moveTo>
                  <a:lnTo>
                    <a:pt x="184759" y="332193"/>
                  </a:lnTo>
                  <a:lnTo>
                    <a:pt x="185000" y="333425"/>
                  </a:lnTo>
                  <a:lnTo>
                    <a:pt x="204482" y="329018"/>
                  </a:lnTo>
                  <a:lnTo>
                    <a:pt x="204241" y="327799"/>
                  </a:lnTo>
                  <a:close/>
                </a:path>
                <a:path w="499110" h="360044">
                  <a:moveTo>
                    <a:pt x="137312" y="54216"/>
                  </a:moveTo>
                  <a:lnTo>
                    <a:pt x="117830" y="58623"/>
                  </a:lnTo>
                  <a:lnTo>
                    <a:pt x="118071" y="59842"/>
                  </a:lnTo>
                  <a:lnTo>
                    <a:pt x="137553" y="55435"/>
                  </a:lnTo>
                  <a:lnTo>
                    <a:pt x="137312" y="54216"/>
                  </a:lnTo>
                  <a:close/>
                </a:path>
                <a:path w="499110" h="360044">
                  <a:moveTo>
                    <a:pt x="160401" y="337692"/>
                  </a:moveTo>
                  <a:lnTo>
                    <a:pt x="140919" y="342099"/>
                  </a:lnTo>
                  <a:lnTo>
                    <a:pt x="141160" y="343319"/>
                  </a:lnTo>
                  <a:lnTo>
                    <a:pt x="160642" y="338924"/>
                  </a:lnTo>
                  <a:lnTo>
                    <a:pt x="160401" y="337692"/>
                  </a:lnTo>
                  <a:close/>
                </a:path>
                <a:path w="499110" h="360044">
                  <a:moveTo>
                    <a:pt x="93472" y="64122"/>
                  </a:moveTo>
                  <a:lnTo>
                    <a:pt x="73990" y="68529"/>
                  </a:lnTo>
                  <a:lnTo>
                    <a:pt x="74244" y="69748"/>
                  </a:lnTo>
                  <a:lnTo>
                    <a:pt x="93726" y="65341"/>
                  </a:lnTo>
                  <a:lnTo>
                    <a:pt x="93472" y="64122"/>
                  </a:lnTo>
                  <a:close/>
                </a:path>
                <a:path w="499110" h="360044">
                  <a:moveTo>
                    <a:pt x="116560" y="347598"/>
                  </a:moveTo>
                  <a:lnTo>
                    <a:pt x="97078" y="352005"/>
                  </a:lnTo>
                  <a:lnTo>
                    <a:pt x="97332" y="353225"/>
                  </a:lnTo>
                  <a:lnTo>
                    <a:pt x="116814" y="348830"/>
                  </a:lnTo>
                  <a:lnTo>
                    <a:pt x="116560" y="347598"/>
                  </a:lnTo>
                  <a:close/>
                </a:path>
                <a:path w="499110" h="360044">
                  <a:moveTo>
                    <a:pt x="49644" y="74028"/>
                  </a:moveTo>
                  <a:lnTo>
                    <a:pt x="30149" y="78422"/>
                  </a:lnTo>
                  <a:lnTo>
                    <a:pt x="30403" y="79654"/>
                  </a:lnTo>
                  <a:lnTo>
                    <a:pt x="49885" y="75247"/>
                  </a:lnTo>
                  <a:lnTo>
                    <a:pt x="49644" y="74028"/>
                  </a:lnTo>
                  <a:close/>
                </a:path>
                <a:path w="499110" h="360044">
                  <a:moveTo>
                    <a:pt x="55232" y="351751"/>
                  </a:moveTo>
                  <a:lnTo>
                    <a:pt x="54330" y="352640"/>
                  </a:lnTo>
                  <a:lnTo>
                    <a:pt x="59118" y="357657"/>
                  </a:lnTo>
                  <a:lnTo>
                    <a:pt x="66078" y="359930"/>
                  </a:lnTo>
                  <a:lnTo>
                    <a:pt x="72936" y="358711"/>
                  </a:lnTo>
                  <a:lnTo>
                    <a:pt x="66294" y="358622"/>
                  </a:lnTo>
                  <a:lnTo>
                    <a:pt x="59740" y="356488"/>
                  </a:lnTo>
                  <a:lnTo>
                    <a:pt x="55232" y="351751"/>
                  </a:lnTo>
                  <a:close/>
                </a:path>
                <a:path w="499110" h="360044">
                  <a:moveTo>
                    <a:pt x="72745" y="357479"/>
                  </a:moveTo>
                  <a:lnTo>
                    <a:pt x="66294" y="358622"/>
                  </a:lnTo>
                  <a:lnTo>
                    <a:pt x="72922" y="358622"/>
                  </a:lnTo>
                  <a:lnTo>
                    <a:pt x="72745" y="357479"/>
                  </a:lnTo>
                  <a:close/>
                </a:path>
                <a:path w="499110" h="360044">
                  <a:moveTo>
                    <a:pt x="6908" y="87490"/>
                  </a:moveTo>
                  <a:lnTo>
                    <a:pt x="2070" y="92659"/>
                  </a:lnTo>
                  <a:lnTo>
                    <a:pt x="0" y="99834"/>
                  </a:lnTo>
                  <a:lnTo>
                    <a:pt x="1803" y="108788"/>
                  </a:lnTo>
                  <a:lnTo>
                    <a:pt x="3022" y="108508"/>
                  </a:lnTo>
                  <a:lnTo>
                    <a:pt x="1295" y="99961"/>
                  </a:lnTo>
                  <a:lnTo>
                    <a:pt x="3251" y="93205"/>
                  </a:lnTo>
                  <a:lnTo>
                    <a:pt x="7810" y="88353"/>
                  </a:lnTo>
                  <a:lnTo>
                    <a:pt x="6908" y="87490"/>
                  </a:lnTo>
                  <a:close/>
                </a:path>
                <a:path w="499110" h="360044">
                  <a:moveTo>
                    <a:pt x="7975" y="132994"/>
                  </a:moveTo>
                  <a:lnTo>
                    <a:pt x="6756" y="133261"/>
                  </a:lnTo>
                  <a:lnTo>
                    <a:pt x="10718" y="152844"/>
                  </a:lnTo>
                  <a:lnTo>
                    <a:pt x="11925" y="152577"/>
                  </a:lnTo>
                  <a:lnTo>
                    <a:pt x="7975" y="132994"/>
                  </a:lnTo>
                  <a:close/>
                </a:path>
                <a:path w="499110" h="360044">
                  <a:moveTo>
                    <a:pt x="16878" y="177050"/>
                  </a:moveTo>
                  <a:lnTo>
                    <a:pt x="15659" y="177330"/>
                  </a:lnTo>
                  <a:lnTo>
                    <a:pt x="19621" y="196913"/>
                  </a:lnTo>
                  <a:lnTo>
                    <a:pt x="20840" y="196634"/>
                  </a:lnTo>
                  <a:lnTo>
                    <a:pt x="16878" y="177050"/>
                  </a:lnTo>
                  <a:close/>
                </a:path>
                <a:path w="499110" h="360044">
                  <a:moveTo>
                    <a:pt x="25781" y="221119"/>
                  </a:moveTo>
                  <a:lnTo>
                    <a:pt x="24561" y="221386"/>
                  </a:lnTo>
                  <a:lnTo>
                    <a:pt x="28524" y="240969"/>
                  </a:lnTo>
                  <a:lnTo>
                    <a:pt x="29743" y="240703"/>
                  </a:lnTo>
                  <a:lnTo>
                    <a:pt x="25781" y="221119"/>
                  </a:lnTo>
                  <a:close/>
                </a:path>
                <a:path w="499110" h="360044">
                  <a:moveTo>
                    <a:pt x="34683" y="265175"/>
                  </a:moveTo>
                  <a:lnTo>
                    <a:pt x="33464" y="265455"/>
                  </a:lnTo>
                  <a:lnTo>
                    <a:pt x="37426" y="285038"/>
                  </a:lnTo>
                  <a:lnTo>
                    <a:pt x="38646" y="284759"/>
                  </a:lnTo>
                  <a:lnTo>
                    <a:pt x="34683" y="265175"/>
                  </a:lnTo>
                  <a:close/>
                </a:path>
                <a:path w="499110" h="360044">
                  <a:moveTo>
                    <a:pt x="43586" y="309244"/>
                  </a:moveTo>
                  <a:lnTo>
                    <a:pt x="42367" y="309524"/>
                  </a:lnTo>
                  <a:lnTo>
                    <a:pt x="46329" y="329107"/>
                  </a:lnTo>
                  <a:lnTo>
                    <a:pt x="47548" y="328828"/>
                  </a:lnTo>
                  <a:lnTo>
                    <a:pt x="43586" y="3092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0471" y="1670377"/>
              <a:ext cx="239966" cy="128654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 rot="20880000">
            <a:off x="3697589" y="1752213"/>
            <a:ext cx="288888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1000" spc="-9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11.800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77" name="object 77"/>
          <p:cNvSpPr txBox="1"/>
          <p:nvPr/>
        </p:nvSpPr>
        <p:spPr>
          <a:xfrm rot="20880000">
            <a:off x="3971197" y="1724324"/>
            <a:ext cx="181147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800" spc="-15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800">
              <a:latin typeface="Liberation Sans Narrow"/>
              <a:cs typeface="Liberation Sans Narrow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2338230" y="1371274"/>
            <a:ext cx="669925" cy="467359"/>
            <a:chOff x="2338230" y="1371274"/>
            <a:chExt cx="669925" cy="467359"/>
          </a:xfrm>
        </p:grpSpPr>
        <p:sp>
          <p:nvSpPr>
            <p:cNvPr id="79" name="object 79"/>
            <p:cNvSpPr/>
            <p:nvPr/>
          </p:nvSpPr>
          <p:spPr>
            <a:xfrm>
              <a:off x="2338230" y="1371274"/>
              <a:ext cx="517525" cy="448945"/>
            </a:xfrm>
            <a:custGeom>
              <a:avLst/>
              <a:gdLst/>
              <a:ahLst/>
              <a:cxnLst/>
              <a:rect l="l" t="t" r="r" b="b"/>
              <a:pathLst>
                <a:path w="517525" h="448944">
                  <a:moveTo>
                    <a:pt x="160290" y="0"/>
                  </a:moveTo>
                  <a:lnTo>
                    <a:pt x="3763" y="217215"/>
                  </a:lnTo>
                  <a:lnTo>
                    <a:pt x="0" y="227096"/>
                  </a:lnTo>
                  <a:lnTo>
                    <a:pt x="371" y="237231"/>
                  </a:lnTo>
                  <a:lnTo>
                    <a:pt x="4597" y="246451"/>
                  </a:lnTo>
                  <a:lnTo>
                    <a:pt x="12399" y="253588"/>
                  </a:lnTo>
                  <a:lnTo>
                    <a:pt x="335424" y="447479"/>
                  </a:lnTo>
                  <a:lnTo>
                    <a:pt x="343577" y="448419"/>
                  </a:lnTo>
                  <a:lnTo>
                    <a:pt x="462805" y="410611"/>
                  </a:lnTo>
                  <a:lnTo>
                    <a:pt x="468075" y="406560"/>
                  </a:lnTo>
                  <a:lnTo>
                    <a:pt x="495326" y="363418"/>
                  </a:lnTo>
                  <a:lnTo>
                    <a:pt x="446941" y="363418"/>
                  </a:lnTo>
                  <a:lnTo>
                    <a:pt x="439462" y="360751"/>
                  </a:lnTo>
                  <a:lnTo>
                    <a:pt x="433650" y="355436"/>
                  </a:lnTo>
                  <a:lnTo>
                    <a:pt x="430504" y="348568"/>
                  </a:lnTo>
                  <a:lnTo>
                    <a:pt x="430227" y="341020"/>
                  </a:lnTo>
                  <a:lnTo>
                    <a:pt x="433023" y="333662"/>
                  </a:lnTo>
                  <a:lnTo>
                    <a:pt x="438509" y="327915"/>
                  </a:lnTo>
                  <a:lnTo>
                    <a:pt x="445550" y="324761"/>
                  </a:lnTo>
                  <a:lnTo>
                    <a:pt x="453256" y="324409"/>
                  </a:lnTo>
                  <a:lnTo>
                    <a:pt x="516834" y="324409"/>
                  </a:lnTo>
                  <a:lnTo>
                    <a:pt x="497882" y="204160"/>
                  </a:lnTo>
                  <a:lnTo>
                    <a:pt x="493348" y="197467"/>
                  </a:lnTo>
                  <a:lnTo>
                    <a:pt x="170336" y="3576"/>
                  </a:lnTo>
                  <a:lnTo>
                    <a:pt x="160290" y="0"/>
                  </a:lnTo>
                  <a:close/>
                </a:path>
                <a:path w="517525" h="448944">
                  <a:moveTo>
                    <a:pt x="516834" y="324409"/>
                  </a:moveTo>
                  <a:lnTo>
                    <a:pt x="453256" y="324409"/>
                  </a:lnTo>
                  <a:lnTo>
                    <a:pt x="460735" y="327070"/>
                  </a:lnTo>
                  <a:lnTo>
                    <a:pt x="466541" y="332385"/>
                  </a:lnTo>
                  <a:lnTo>
                    <a:pt x="469688" y="339253"/>
                  </a:lnTo>
                  <a:lnTo>
                    <a:pt x="469968" y="346801"/>
                  </a:lnTo>
                  <a:lnTo>
                    <a:pt x="467174" y="354159"/>
                  </a:lnTo>
                  <a:lnTo>
                    <a:pt x="461688" y="359908"/>
                  </a:lnTo>
                  <a:lnTo>
                    <a:pt x="454647" y="363065"/>
                  </a:lnTo>
                  <a:lnTo>
                    <a:pt x="446941" y="363418"/>
                  </a:lnTo>
                  <a:lnTo>
                    <a:pt x="495326" y="363418"/>
                  </a:lnTo>
                  <a:lnTo>
                    <a:pt x="515573" y="331363"/>
                  </a:lnTo>
                  <a:lnTo>
                    <a:pt x="516919" y="324949"/>
                  </a:lnTo>
                  <a:lnTo>
                    <a:pt x="516834" y="324409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345308" y="1378064"/>
              <a:ext cx="500380" cy="433070"/>
            </a:xfrm>
            <a:custGeom>
              <a:avLst/>
              <a:gdLst/>
              <a:ahLst/>
              <a:cxnLst/>
              <a:rect l="l" t="t" r="r" b="b"/>
              <a:pathLst>
                <a:path w="500380" h="433069">
                  <a:moveTo>
                    <a:pt x="473951" y="363600"/>
                  </a:moveTo>
                  <a:lnTo>
                    <a:pt x="463283" y="380491"/>
                  </a:lnTo>
                  <a:lnTo>
                    <a:pt x="464350" y="381139"/>
                  </a:lnTo>
                  <a:lnTo>
                    <a:pt x="475018" y="364248"/>
                  </a:lnTo>
                  <a:lnTo>
                    <a:pt x="473951" y="363600"/>
                  </a:lnTo>
                  <a:close/>
                </a:path>
                <a:path w="500380" h="433069">
                  <a:moveTo>
                    <a:pt x="497954" y="325602"/>
                  </a:moveTo>
                  <a:lnTo>
                    <a:pt x="487286" y="342480"/>
                  </a:lnTo>
                  <a:lnTo>
                    <a:pt x="488365" y="343128"/>
                  </a:lnTo>
                  <a:lnTo>
                    <a:pt x="499033" y="326224"/>
                  </a:lnTo>
                  <a:lnTo>
                    <a:pt x="497954" y="325602"/>
                  </a:lnTo>
                  <a:close/>
                </a:path>
                <a:path w="500380" h="433069">
                  <a:moveTo>
                    <a:pt x="446938" y="398132"/>
                  </a:moveTo>
                  <a:lnTo>
                    <a:pt x="427710" y="404240"/>
                  </a:lnTo>
                  <a:lnTo>
                    <a:pt x="428078" y="405422"/>
                  </a:lnTo>
                  <a:lnTo>
                    <a:pt x="447357" y="399300"/>
                  </a:lnTo>
                  <a:lnTo>
                    <a:pt x="446938" y="398132"/>
                  </a:lnTo>
                  <a:close/>
                </a:path>
                <a:path w="500380" h="433069">
                  <a:moveTo>
                    <a:pt x="497103" y="282232"/>
                  </a:moveTo>
                  <a:lnTo>
                    <a:pt x="495858" y="282435"/>
                  </a:lnTo>
                  <a:lnTo>
                    <a:pt x="498932" y="301955"/>
                  </a:lnTo>
                  <a:lnTo>
                    <a:pt x="500176" y="301751"/>
                  </a:lnTo>
                  <a:lnTo>
                    <a:pt x="497103" y="282232"/>
                  </a:lnTo>
                  <a:close/>
                </a:path>
                <a:path w="500380" h="433069">
                  <a:moveTo>
                    <a:pt x="403631" y="411873"/>
                  </a:moveTo>
                  <a:lnTo>
                    <a:pt x="384378" y="417982"/>
                  </a:lnTo>
                  <a:lnTo>
                    <a:pt x="384759" y="419163"/>
                  </a:lnTo>
                  <a:lnTo>
                    <a:pt x="404012" y="413054"/>
                  </a:lnTo>
                  <a:lnTo>
                    <a:pt x="403631" y="411873"/>
                  </a:lnTo>
                  <a:close/>
                </a:path>
                <a:path w="500380" h="433069">
                  <a:moveTo>
                    <a:pt x="490181" y="238340"/>
                  </a:moveTo>
                  <a:lnTo>
                    <a:pt x="488937" y="238544"/>
                  </a:lnTo>
                  <a:lnTo>
                    <a:pt x="492010" y="258051"/>
                  </a:lnTo>
                  <a:lnTo>
                    <a:pt x="493255" y="257848"/>
                  </a:lnTo>
                  <a:lnTo>
                    <a:pt x="490181" y="238340"/>
                  </a:lnTo>
                  <a:close/>
                </a:path>
                <a:path w="500380" h="433069">
                  <a:moveTo>
                    <a:pt x="360311" y="425615"/>
                  </a:moveTo>
                  <a:lnTo>
                    <a:pt x="341515" y="431584"/>
                  </a:lnTo>
                  <a:lnTo>
                    <a:pt x="341071" y="431711"/>
                  </a:lnTo>
                  <a:lnTo>
                    <a:pt x="341414" y="432904"/>
                  </a:lnTo>
                  <a:lnTo>
                    <a:pt x="360692" y="426796"/>
                  </a:lnTo>
                  <a:lnTo>
                    <a:pt x="360311" y="425615"/>
                  </a:lnTo>
                  <a:close/>
                </a:path>
                <a:path w="500380" h="433069">
                  <a:moveTo>
                    <a:pt x="479894" y="195300"/>
                  </a:moveTo>
                  <a:lnTo>
                    <a:pt x="478955" y="196126"/>
                  </a:lnTo>
                  <a:lnTo>
                    <a:pt x="481558" y="198958"/>
                  </a:lnTo>
                  <a:lnTo>
                    <a:pt x="483260" y="202463"/>
                  </a:lnTo>
                  <a:lnTo>
                    <a:pt x="485101" y="214147"/>
                  </a:lnTo>
                  <a:lnTo>
                    <a:pt x="486346" y="213956"/>
                  </a:lnTo>
                  <a:lnTo>
                    <a:pt x="484466" y="202031"/>
                  </a:lnTo>
                  <a:lnTo>
                    <a:pt x="482663" y="198310"/>
                  </a:lnTo>
                  <a:lnTo>
                    <a:pt x="479894" y="195300"/>
                  </a:lnTo>
                  <a:close/>
                </a:path>
                <a:path w="500380" h="433069">
                  <a:moveTo>
                    <a:pt x="301078" y="415416"/>
                  </a:moveTo>
                  <a:lnTo>
                    <a:pt x="300405" y="416471"/>
                  </a:lnTo>
                  <a:lnTo>
                    <a:pt x="317538" y="426745"/>
                  </a:lnTo>
                  <a:lnTo>
                    <a:pt x="318198" y="425691"/>
                  </a:lnTo>
                  <a:lnTo>
                    <a:pt x="301078" y="415416"/>
                  </a:lnTo>
                  <a:close/>
                </a:path>
                <a:path w="500380" h="433069">
                  <a:moveTo>
                    <a:pt x="441731" y="171399"/>
                  </a:moveTo>
                  <a:lnTo>
                    <a:pt x="441058" y="172465"/>
                  </a:lnTo>
                  <a:lnTo>
                    <a:pt x="458190" y="182740"/>
                  </a:lnTo>
                  <a:lnTo>
                    <a:pt x="458850" y="181686"/>
                  </a:lnTo>
                  <a:lnTo>
                    <a:pt x="441731" y="171399"/>
                  </a:lnTo>
                  <a:close/>
                </a:path>
                <a:path w="500380" h="433069">
                  <a:moveTo>
                    <a:pt x="262547" y="392290"/>
                  </a:moveTo>
                  <a:lnTo>
                    <a:pt x="261873" y="393344"/>
                  </a:lnTo>
                  <a:lnTo>
                    <a:pt x="279006" y="403618"/>
                  </a:lnTo>
                  <a:lnTo>
                    <a:pt x="279666" y="402564"/>
                  </a:lnTo>
                  <a:lnTo>
                    <a:pt x="262547" y="392290"/>
                  </a:lnTo>
                  <a:close/>
                </a:path>
                <a:path w="500380" h="433069">
                  <a:moveTo>
                    <a:pt x="403199" y="148272"/>
                  </a:moveTo>
                  <a:lnTo>
                    <a:pt x="402526" y="149326"/>
                  </a:lnTo>
                  <a:lnTo>
                    <a:pt x="419646" y="159613"/>
                  </a:lnTo>
                  <a:lnTo>
                    <a:pt x="420319" y="158559"/>
                  </a:lnTo>
                  <a:lnTo>
                    <a:pt x="403199" y="148272"/>
                  </a:lnTo>
                  <a:close/>
                </a:path>
                <a:path w="500380" h="433069">
                  <a:moveTo>
                    <a:pt x="224015" y="369150"/>
                  </a:moveTo>
                  <a:lnTo>
                    <a:pt x="223342" y="370204"/>
                  </a:lnTo>
                  <a:lnTo>
                    <a:pt x="240474" y="380491"/>
                  </a:lnTo>
                  <a:lnTo>
                    <a:pt x="241134" y="379437"/>
                  </a:lnTo>
                  <a:lnTo>
                    <a:pt x="224015" y="369150"/>
                  </a:lnTo>
                  <a:close/>
                </a:path>
                <a:path w="500380" h="433069">
                  <a:moveTo>
                    <a:pt x="364655" y="125145"/>
                  </a:moveTo>
                  <a:lnTo>
                    <a:pt x="363994" y="126199"/>
                  </a:lnTo>
                  <a:lnTo>
                    <a:pt x="381114" y="136474"/>
                  </a:lnTo>
                  <a:lnTo>
                    <a:pt x="381787" y="135420"/>
                  </a:lnTo>
                  <a:lnTo>
                    <a:pt x="364655" y="125145"/>
                  </a:lnTo>
                  <a:close/>
                </a:path>
                <a:path w="500380" h="433069">
                  <a:moveTo>
                    <a:pt x="185483" y="346024"/>
                  </a:moveTo>
                  <a:lnTo>
                    <a:pt x="184810" y="347078"/>
                  </a:lnTo>
                  <a:lnTo>
                    <a:pt x="201929" y="357365"/>
                  </a:lnTo>
                  <a:lnTo>
                    <a:pt x="202603" y="356311"/>
                  </a:lnTo>
                  <a:lnTo>
                    <a:pt x="185483" y="346024"/>
                  </a:lnTo>
                  <a:close/>
                </a:path>
                <a:path w="500380" h="433069">
                  <a:moveTo>
                    <a:pt x="326123" y="102019"/>
                  </a:moveTo>
                  <a:lnTo>
                    <a:pt x="325462" y="103073"/>
                  </a:lnTo>
                  <a:lnTo>
                    <a:pt x="342582" y="113347"/>
                  </a:lnTo>
                  <a:lnTo>
                    <a:pt x="343255" y="112293"/>
                  </a:lnTo>
                  <a:lnTo>
                    <a:pt x="326123" y="102019"/>
                  </a:lnTo>
                  <a:close/>
                </a:path>
                <a:path w="500380" h="433069">
                  <a:moveTo>
                    <a:pt x="146938" y="322897"/>
                  </a:moveTo>
                  <a:lnTo>
                    <a:pt x="146278" y="323951"/>
                  </a:lnTo>
                  <a:lnTo>
                    <a:pt x="163398" y="334225"/>
                  </a:lnTo>
                  <a:lnTo>
                    <a:pt x="164071" y="333171"/>
                  </a:lnTo>
                  <a:lnTo>
                    <a:pt x="146938" y="322897"/>
                  </a:lnTo>
                  <a:close/>
                </a:path>
                <a:path w="500380" h="433069">
                  <a:moveTo>
                    <a:pt x="287591" y="78879"/>
                  </a:moveTo>
                  <a:lnTo>
                    <a:pt x="286931" y="79946"/>
                  </a:lnTo>
                  <a:lnTo>
                    <a:pt x="304050" y="90220"/>
                  </a:lnTo>
                  <a:lnTo>
                    <a:pt x="304723" y="89166"/>
                  </a:lnTo>
                  <a:lnTo>
                    <a:pt x="287591" y="78879"/>
                  </a:lnTo>
                  <a:close/>
                </a:path>
                <a:path w="500380" h="433069">
                  <a:moveTo>
                    <a:pt x="108407" y="299770"/>
                  </a:moveTo>
                  <a:lnTo>
                    <a:pt x="107746" y="300824"/>
                  </a:lnTo>
                  <a:lnTo>
                    <a:pt x="124866" y="311099"/>
                  </a:lnTo>
                  <a:lnTo>
                    <a:pt x="125539" y="310045"/>
                  </a:lnTo>
                  <a:lnTo>
                    <a:pt x="108407" y="299770"/>
                  </a:lnTo>
                  <a:close/>
                </a:path>
                <a:path w="500380" h="433069">
                  <a:moveTo>
                    <a:pt x="249059" y="55752"/>
                  </a:moveTo>
                  <a:lnTo>
                    <a:pt x="248399" y="56807"/>
                  </a:lnTo>
                  <a:lnTo>
                    <a:pt x="265518" y="67094"/>
                  </a:lnTo>
                  <a:lnTo>
                    <a:pt x="266191" y="66039"/>
                  </a:lnTo>
                  <a:lnTo>
                    <a:pt x="249059" y="55752"/>
                  </a:lnTo>
                  <a:close/>
                </a:path>
                <a:path w="500380" h="433069">
                  <a:moveTo>
                    <a:pt x="69875" y="276631"/>
                  </a:moveTo>
                  <a:lnTo>
                    <a:pt x="69214" y="277698"/>
                  </a:lnTo>
                  <a:lnTo>
                    <a:pt x="86334" y="287972"/>
                  </a:lnTo>
                  <a:lnTo>
                    <a:pt x="87007" y="286918"/>
                  </a:lnTo>
                  <a:lnTo>
                    <a:pt x="69875" y="276631"/>
                  </a:lnTo>
                  <a:close/>
                </a:path>
                <a:path w="500380" h="433069">
                  <a:moveTo>
                    <a:pt x="210527" y="32626"/>
                  </a:moveTo>
                  <a:lnTo>
                    <a:pt x="209867" y="33680"/>
                  </a:lnTo>
                  <a:lnTo>
                    <a:pt x="226987" y="43967"/>
                  </a:lnTo>
                  <a:lnTo>
                    <a:pt x="227660" y="42900"/>
                  </a:lnTo>
                  <a:lnTo>
                    <a:pt x="210527" y="32626"/>
                  </a:lnTo>
                  <a:close/>
                </a:path>
                <a:path w="500380" h="433069">
                  <a:moveTo>
                    <a:pt x="31343" y="253504"/>
                  </a:moveTo>
                  <a:lnTo>
                    <a:pt x="30683" y="254558"/>
                  </a:lnTo>
                  <a:lnTo>
                    <a:pt x="47802" y="264845"/>
                  </a:lnTo>
                  <a:lnTo>
                    <a:pt x="48475" y="263791"/>
                  </a:lnTo>
                  <a:lnTo>
                    <a:pt x="31343" y="253504"/>
                  </a:lnTo>
                  <a:close/>
                </a:path>
                <a:path w="500380" h="433069">
                  <a:moveTo>
                    <a:pt x="171996" y="9499"/>
                  </a:moveTo>
                  <a:lnTo>
                    <a:pt x="171335" y="10553"/>
                  </a:lnTo>
                  <a:lnTo>
                    <a:pt x="188455" y="20827"/>
                  </a:lnTo>
                  <a:lnTo>
                    <a:pt x="189128" y="19773"/>
                  </a:lnTo>
                  <a:lnTo>
                    <a:pt x="171996" y="9499"/>
                  </a:lnTo>
                  <a:close/>
                </a:path>
                <a:path w="500380" h="433069">
                  <a:moveTo>
                    <a:pt x="1269" y="224408"/>
                  </a:moveTo>
                  <a:lnTo>
                    <a:pt x="12" y="224421"/>
                  </a:lnTo>
                  <a:lnTo>
                    <a:pt x="0" y="231368"/>
                  </a:lnTo>
                  <a:lnTo>
                    <a:pt x="3454" y="237820"/>
                  </a:lnTo>
                  <a:lnTo>
                    <a:pt x="9258" y="241680"/>
                  </a:lnTo>
                  <a:lnTo>
                    <a:pt x="9982" y="240652"/>
                  </a:lnTo>
                  <a:lnTo>
                    <a:pt x="4508" y="237020"/>
                  </a:lnTo>
                  <a:lnTo>
                    <a:pt x="1257" y="230949"/>
                  </a:lnTo>
                  <a:lnTo>
                    <a:pt x="1269" y="224408"/>
                  </a:lnTo>
                  <a:close/>
                </a:path>
                <a:path w="500380" h="433069">
                  <a:moveTo>
                    <a:pt x="148932" y="0"/>
                  </a:moveTo>
                  <a:lnTo>
                    <a:pt x="141858" y="380"/>
                  </a:lnTo>
                  <a:lnTo>
                    <a:pt x="135407" y="4140"/>
                  </a:lnTo>
                  <a:lnTo>
                    <a:pt x="130530" y="11861"/>
                  </a:lnTo>
                  <a:lnTo>
                    <a:pt x="131597" y="12496"/>
                  </a:lnTo>
                  <a:lnTo>
                    <a:pt x="136258" y="5130"/>
                  </a:lnTo>
                  <a:lnTo>
                    <a:pt x="142328" y="1587"/>
                  </a:lnTo>
                  <a:lnTo>
                    <a:pt x="148983" y="1231"/>
                  </a:lnTo>
                  <a:lnTo>
                    <a:pt x="148932" y="0"/>
                  </a:lnTo>
                  <a:close/>
                </a:path>
                <a:path w="500380" h="433069">
                  <a:moveTo>
                    <a:pt x="117195" y="32969"/>
                  </a:moveTo>
                  <a:lnTo>
                    <a:pt x="106527" y="49860"/>
                  </a:lnTo>
                  <a:lnTo>
                    <a:pt x="107594" y="50507"/>
                  </a:lnTo>
                  <a:lnTo>
                    <a:pt x="118262" y="33616"/>
                  </a:lnTo>
                  <a:lnTo>
                    <a:pt x="117195" y="32969"/>
                  </a:lnTo>
                  <a:close/>
                </a:path>
                <a:path w="500380" h="433069">
                  <a:moveTo>
                    <a:pt x="93179" y="70980"/>
                  </a:moveTo>
                  <a:lnTo>
                    <a:pt x="82511" y="87871"/>
                  </a:lnTo>
                  <a:lnTo>
                    <a:pt x="83578" y="88506"/>
                  </a:lnTo>
                  <a:lnTo>
                    <a:pt x="94259" y="71615"/>
                  </a:lnTo>
                  <a:lnTo>
                    <a:pt x="93179" y="70980"/>
                  </a:lnTo>
                  <a:close/>
                </a:path>
                <a:path w="500380" h="433069">
                  <a:moveTo>
                    <a:pt x="69176" y="108978"/>
                  </a:moveTo>
                  <a:lnTo>
                    <a:pt x="58508" y="125869"/>
                  </a:lnTo>
                  <a:lnTo>
                    <a:pt x="59575" y="126517"/>
                  </a:lnTo>
                  <a:lnTo>
                    <a:pt x="70243" y="109626"/>
                  </a:lnTo>
                  <a:lnTo>
                    <a:pt x="69176" y="108978"/>
                  </a:lnTo>
                  <a:close/>
                </a:path>
                <a:path w="500380" h="433069">
                  <a:moveTo>
                    <a:pt x="45161" y="146989"/>
                  </a:moveTo>
                  <a:lnTo>
                    <a:pt x="34493" y="163880"/>
                  </a:lnTo>
                  <a:lnTo>
                    <a:pt x="35559" y="164528"/>
                  </a:lnTo>
                  <a:lnTo>
                    <a:pt x="46240" y="147637"/>
                  </a:lnTo>
                  <a:lnTo>
                    <a:pt x="45161" y="146989"/>
                  </a:lnTo>
                  <a:close/>
                </a:path>
                <a:path w="500380" h="433069">
                  <a:moveTo>
                    <a:pt x="21158" y="184988"/>
                  </a:moveTo>
                  <a:lnTo>
                    <a:pt x="10490" y="201891"/>
                  </a:lnTo>
                  <a:lnTo>
                    <a:pt x="11556" y="202526"/>
                  </a:lnTo>
                  <a:lnTo>
                    <a:pt x="22224" y="185635"/>
                  </a:lnTo>
                  <a:lnTo>
                    <a:pt x="21158" y="1849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63458" y="1690766"/>
              <a:ext cx="244079" cy="147533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 rot="1800000">
            <a:off x="2404505" y="1472245"/>
            <a:ext cx="247654" cy="12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5"/>
              </a:lnSpc>
            </a:pPr>
            <a:r>
              <a:rPr sz="1000" spc="-9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8.700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3" name="object 83"/>
          <p:cNvSpPr txBox="1"/>
          <p:nvPr/>
        </p:nvSpPr>
        <p:spPr>
          <a:xfrm rot="1800000">
            <a:off x="2605606" y="1595547"/>
            <a:ext cx="181147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spc="-15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800">
              <a:latin typeface="Liberation Sans Narrow"/>
              <a:cs typeface="Liberation Sans Narrow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1160843" y="1680337"/>
            <a:ext cx="5609590" cy="2283460"/>
            <a:chOff x="1160843" y="1680337"/>
            <a:chExt cx="5609590" cy="2283460"/>
          </a:xfrm>
        </p:grpSpPr>
        <p:pic>
          <p:nvPicPr>
            <p:cNvPr id="85" name="object 8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0843" y="1680337"/>
              <a:ext cx="1300822" cy="228296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10657" y="1773250"/>
              <a:ext cx="1559242" cy="218895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78657" y="3493580"/>
              <a:ext cx="235052" cy="28155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43377" y="3502698"/>
              <a:ext cx="248749" cy="26332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60023" y="3563811"/>
              <a:ext cx="235051" cy="28155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24743" y="3572929"/>
              <a:ext cx="248749" cy="263321"/>
            </a:xfrm>
            <a:prstGeom prst="rect">
              <a:avLst/>
            </a:prstGeom>
          </p:spPr>
        </p:pic>
      </p:grp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63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31" name="object 31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04952" y="42450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4952" y="441099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04952" y="457698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38976" y="42450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38976" y="441099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38976" y="457698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73000" y="42450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73000" y="441099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73000" y="457698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35685">
              <a:lnSpc>
                <a:spcPct val="100000"/>
              </a:lnSpc>
              <a:spcBef>
                <a:spcPts val="125"/>
              </a:spcBef>
            </a:pPr>
            <a:r>
              <a:rPr spc="-229" dirty="0">
                <a:solidFill>
                  <a:srgbClr val="8A978F"/>
                </a:solidFill>
              </a:rPr>
              <a:t>Brand</a:t>
            </a:r>
            <a:r>
              <a:rPr spc="-30" dirty="0">
                <a:solidFill>
                  <a:srgbClr val="8A978F"/>
                </a:solidFill>
              </a:rPr>
              <a:t> </a:t>
            </a:r>
            <a:r>
              <a:rPr spc="-190" dirty="0">
                <a:solidFill>
                  <a:srgbClr val="8A978F"/>
                </a:solidFill>
              </a:rPr>
              <a:t>Name:</a:t>
            </a:r>
            <a:r>
              <a:rPr spc="-25" dirty="0">
                <a:solidFill>
                  <a:srgbClr val="8A978F"/>
                </a:solidFill>
              </a:rPr>
              <a:t> </a:t>
            </a:r>
            <a:r>
              <a:rPr spc="-340" dirty="0"/>
              <a:t>SIYAB</a:t>
            </a:r>
            <a:r>
              <a:rPr spc="-30" dirty="0"/>
              <a:t> </a:t>
            </a:r>
            <a:r>
              <a:rPr spc="-185" dirty="0"/>
              <a:t>(Fire</a:t>
            </a:r>
            <a:r>
              <a:rPr spc="-25" dirty="0"/>
              <a:t> </a:t>
            </a:r>
            <a:r>
              <a:rPr spc="-165" dirty="0"/>
              <a:t>Extinguisher)</a:t>
            </a:r>
          </a:p>
        </p:txBody>
      </p:sp>
      <p:grpSp>
        <p:nvGrpSpPr>
          <p:cNvPr id="56" name="object 56"/>
          <p:cNvGrpSpPr/>
          <p:nvPr/>
        </p:nvGrpSpPr>
        <p:grpSpPr>
          <a:xfrm>
            <a:off x="3217900" y="4216806"/>
            <a:ext cx="1536700" cy="1417320"/>
            <a:chOff x="3217900" y="4216806"/>
            <a:chExt cx="1536700" cy="1417320"/>
          </a:xfrm>
        </p:grpSpPr>
        <p:sp>
          <p:nvSpPr>
            <p:cNvPr id="57" name="object 57"/>
            <p:cNvSpPr/>
            <p:nvPr/>
          </p:nvSpPr>
          <p:spPr>
            <a:xfrm>
              <a:off x="3470224" y="4468528"/>
              <a:ext cx="852805" cy="857885"/>
            </a:xfrm>
            <a:custGeom>
              <a:avLst/>
              <a:gdLst/>
              <a:ahLst/>
              <a:cxnLst/>
              <a:rect l="l" t="t" r="r" b="b"/>
              <a:pathLst>
                <a:path w="852804" h="857885">
                  <a:moveTo>
                    <a:pt x="783488" y="0"/>
                  </a:moveTo>
                  <a:lnTo>
                    <a:pt x="68719" y="0"/>
                  </a:lnTo>
                  <a:lnTo>
                    <a:pt x="41973" y="5401"/>
                  </a:lnTo>
                  <a:lnTo>
                    <a:pt x="20129" y="20129"/>
                  </a:lnTo>
                  <a:lnTo>
                    <a:pt x="5401" y="41973"/>
                  </a:lnTo>
                  <a:lnTo>
                    <a:pt x="0" y="68719"/>
                  </a:lnTo>
                  <a:lnTo>
                    <a:pt x="0" y="788543"/>
                  </a:lnTo>
                  <a:lnTo>
                    <a:pt x="5401" y="815289"/>
                  </a:lnTo>
                  <a:lnTo>
                    <a:pt x="20129" y="837133"/>
                  </a:lnTo>
                  <a:lnTo>
                    <a:pt x="41973" y="851861"/>
                  </a:lnTo>
                  <a:lnTo>
                    <a:pt x="68719" y="857262"/>
                  </a:lnTo>
                  <a:lnTo>
                    <a:pt x="783488" y="857262"/>
                  </a:lnTo>
                  <a:lnTo>
                    <a:pt x="810234" y="851861"/>
                  </a:lnTo>
                  <a:lnTo>
                    <a:pt x="832078" y="837133"/>
                  </a:lnTo>
                  <a:lnTo>
                    <a:pt x="846807" y="815289"/>
                  </a:lnTo>
                  <a:lnTo>
                    <a:pt x="852208" y="788543"/>
                  </a:lnTo>
                  <a:lnTo>
                    <a:pt x="852208" y="68719"/>
                  </a:lnTo>
                  <a:lnTo>
                    <a:pt x="846807" y="41973"/>
                  </a:lnTo>
                  <a:lnTo>
                    <a:pt x="832078" y="20129"/>
                  </a:lnTo>
                  <a:lnTo>
                    <a:pt x="810234" y="5401"/>
                  </a:lnTo>
                  <a:lnTo>
                    <a:pt x="783488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7900" y="4216806"/>
              <a:ext cx="1536179" cy="141719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512121" y="4510323"/>
              <a:ext cx="769620" cy="774065"/>
            </a:xfrm>
            <a:custGeom>
              <a:avLst/>
              <a:gdLst/>
              <a:ahLst/>
              <a:cxnLst/>
              <a:rect l="l" t="t" r="r" b="b"/>
              <a:pathLst>
                <a:path w="769620" h="774064">
                  <a:moveTo>
                    <a:pt x="769086" y="0"/>
                  </a:moveTo>
                  <a:lnTo>
                    <a:pt x="65189" y="0"/>
                  </a:lnTo>
                  <a:lnTo>
                    <a:pt x="44078" y="2973"/>
                  </a:lnTo>
                  <a:lnTo>
                    <a:pt x="11587" y="23869"/>
                  </a:lnTo>
                  <a:lnTo>
                    <a:pt x="0" y="49847"/>
                  </a:lnTo>
                  <a:lnTo>
                    <a:pt x="0" y="773950"/>
                  </a:lnTo>
                  <a:lnTo>
                    <a:pt x="703224" y="773950"/>
                  </a:lnTo>
                  <a:lnTo>
                    <a:pt x="724389" y="770979"/>
                  </a:lnTo>
                  <a:lnTo>
                    <a:pt x="757015" y="750226"/>
                  </a:lnTo>
                  <a:lnTo>
                    <a:pt x="769086" y="723823"/>
                  </a:lnTo>
                  <a:lnTo>
                    <a:pt x="769086" y="718235"/>
                  </a:lnTo>
                  <a:lnTo>
                    <a:pt x="769086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11804" y="4549660"/>
              <a:ext cx="769620" cy="695325"/>
            </a:xfrm>
            <a:custGeom>
              <a:avLst/>
              <a:gdLst/>
              <a:ahLst/>
              <a:cxnLst/>
              <a:rect l="l" t="t" r="r" b="b"/>
              <a:pathLst>
                <a:path w="769620" h="695325">
                  <a:moveTo>
                    <a:pt x="40259" y="50088"/>
                  </a:moveTo>
                  <a:lnTo>
                    <a:pt x="37515" y="34188"/>
                  </a:lnTo>
                  <a:lnTo>
                    <a:pt x="29832" y="20091"/>
                  </a:lnTo>
                  <a:lnTo>
                    <a:pt x="17995" y="8470"/>
                  </a:lnTo>
                  <a:lnTo>
                    <a:pt x="2819" y="0"/>
                  </a:lnTo>
                  <a:lnTo>
                    <a:pt x="990" y="5105"/>
                  </a:lnTo>
                  <a:lnTo>
                    <a:pt x="0" y="10502"/>
                  </a:lnTo>
                  <a:lnTo>
                    <a:pt x="0" y="213931"/>
                  </a:lnTo>
                  <a:lnTo>
                    <a:pt x="16256" y="205663"/>
                  </a:lnTo>
                  <a:lnTo>
                    <a:pt x="28994" y="193878"/>
                  </a:lnTo>
                  <a:lnTo>
                    <a:pt x="37287" y="179336"/>
                  </a:lnTo>
                  <a:lnTo>
                    <a:pt x="40259" y="162801"/>
                  </a:lnTo>
                  <a:lnTo>
                    <a:pt x="40259" y="50088"/>
                  </a:lnTo>
                  <a:close/>
                </a:path>
                <a:path w="769620" h="695325">
                  <a:moveTo>
                    <a:pt x="769061" y="483044"/>
                  </a:moveTo>
                  <a:lnTo>
                    <a:pt x="753745" y="491477"/>
                  </a:lnTo>
                  <a:lnTo>
                    <a:pt x="741819" y="503123"/>
                  </a:lnTo>
                  <a:lnTo>
                    <a:pt x="734060" y="517258"/>
                  </a:lnTo>
                  <a:lnTo>
                    <a:pt x="731304" y="533234"/>
                  </a:lnTo>
                  <a:lnTo>
                    <a:pt x="731304" y="645947"/>
                  </a:lnTo>
                  <a:lnTo>
                    <a:pt x="733831" y="661263"/>
                  </a:lnTo>
                  <a:lnTo>
                    <a:pt x="740981" y="674941"/>
                  </a:lnTo>
                  <a:lnTo>
                    <a:pt x="752017" y="686371"/>
                  </a:lnTo>
                  <a:lnTo>
                    <a:pt x="766254" y="694969"/>
                  </a:lnTo>
                  <a:lnTo>
                    <a:pt x="768083" y="689889"/>
                  </a:lnTo>
                  <a:lnTo>
                    <a:pt x="769061" y="684491"/>
                  </a:lnTo>
                  <a:lnTo>
                    <a:pt x="769061" y="483044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557370" y="4554960"/>
            <a:ext cx="662305" cy="6711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050" spc="-2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Type</a:t>
            </a:r>
            <a:endParaRPr sz="105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50">
              <a:latin typeface="Liberation Sans Narrow"/>
              <a:cs typeface="Liberation Sans Narrow"/>
            </a:endParaRPr>
          </a:p>
          <a:p>
            <a:pPr marL="12065" marR="5080" indent="-26034" algn="ctr">
              <a:lnSpc>
                <a:spcPct val="100000"/>
              </a:lnSpc>
            </a:pPr>
            <a:r>
              <a:rPr sz="1050" spc="-6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Portable</a:t>
            </a:r>
            <a:r>
              <a:rPr sz="1050" spc="-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2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Dry </a:t>
            </a:r>
            <a:r>
              <a:rPr sz="1050" spc="-17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POWDER</a:t>
            </a:r>
            <a:r>
              <a:rPr sz="1050" spc="-1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9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50</a:t>
            </a:r>
            <a:r>
              <a:rPr sz="1050" spc="-1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17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KG</a:t>
            </a:r>
            <a:endParaRPr sz="1050">
              <a:latin typeface="Liberation Sans Narrow"/>
              <a:cs typeface="Liberation Sans Narrow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2637469" y="992212"/>
            <a:ext cx="1956435" cy="3167380"/>
            <a:chOff x="2637469" y="992212"/>
            <a:chExt cx="1956435" cy="3167380"/>
          </a:xfrm>
        </p:grpSpPr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0689" y="992212"/>
              <a:ext cx="1462651" cy="316711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637469" y="2026259"/>
              <a:ext cx="539750" cy="487045"/>
            </a:xfrm>
            <a:custGeom>
              <a:avLst/>
              <a:gdLst/>
              <a:ahLst/>
              <a:cxnLst/>
              <a:rect l="l" t="t" r="r" b="b"/>
              <a:pathLst>
                <a:path w="539750" h="487044">
                  <a:moveTo>
                    <a:pt x="341709" y="0"/>
                  </a:moveTo>
                  <a:lnTo>
                    <a:pt x="333136" y="1943"/>
                  </a:lnTo>
                  <a:lnTo>
                    <a:pt x="10988" y="240893"/>
                  </a:lnTo>
                  <a:lnTo>
                    <a:pt x="3479" y="249204"/>
                  </a:lnTo>
                  <a:lnTo>
                    <a:pt x="0" y="259248"/>
                  </a:lnTo>
                  <a:lnTo>
                    <a:pt x="715" y="269782"/>
                  </a:lnTo>
                  <a:lnTo>
                    <a:pt x="5794" y="279565"/>
                  </a:lnTo>
                  <a:lnTo>
                    <a:pt x="165750" y="476211"/>
                  </a:lnTo>
                  <a:lnTo>
                    <a:pt x="174420" y="483328"/>
                  </a:lnTo>
                  <a:lnTo>
                    <a:pt x="184931" y="486592"/>
                  </a:lnTo>
                  <a:lnTo>
                    <a:pt x="195979" y="485854"/>
                  </a:lnTo>
                  <a:lnTo>
                    <a:pt x="206263" y="480961"/>
                  </a:lnTo>
                  <a:lnTo>
                    <a:pt x="528412" y="241998"/>
                  </a:lnTo>
                  <a:lnTo>
                    <a:pt x="532501" y="234543"/>
                  </a:lnTo>
                  <a:lnTo>
                    <a:pt x="539023" y="115912"/>
                  </a:lnTo>
                  <a:lnTo>
                    <a:pt x="463650" y="115912"/>
                  </a:lnTo>
                  <a:lnTo>
                    <a:pt x="455823" y="113479"/>
                  </a:lnTo>
                  <a:lnTo>
                    <a:pt x="449367" y="108178"/>
                  </a:lnTo>
                  <a:lnTo>
                    <a:pt x="445584" y="100893"/>
                  </a:lnTo>
                  <a:lnTo>
                    <a:pt x="445050" y="93049"/>
                  </a:lnTo>
                  <a:lnTo>
                    <a:pt x="447643" y="85572"/>
                  </a:lnTo>
                  <a:lnTo>
                    <a:pt x="453240" y="79387"/>
                  </a:lnTo>
                  <a:lnTo>
                    <a:pt x="460898" y="75744"/>
                  </a:lnTo>
                  <a:lnTo>
                    <a:pt x="469128" y="75196"/>
                  </a:lnTo>
                  <a:lnTo>
                    <a:pt x="516551" y="75196"/>
                  </a:lnTo>
                  <a:lnTo>
                    <a:pt x="478640" y="28587"/>
                  </a:lnTo>
                  <a:lnTo>
                    <a:pt x="472595" y="25019"/>
                  </a:lnTo>
                  <a:lnTo>
                    <a:pt x="341709" y="0"/>
                  </a:lnTo>
                  <a:close/>
                </a:path>
                <a:path w="539750" h="487044">
                  <a:moveTo>
                    <a:pt x="516551" y="75196"/>
                  </a:moveTo>
                  <a:lnTo>
                    <a:pt x="469128" y="75196"/>
                  </a:lnTo>
                  <a:lnTo>
                    <a:pt x="476958" y="77630"/>
                  </a:lnTo>
                  <a:lnTo>
                    <a:pt x="483415" y="82931"/>
                  </a:lnTo>
                  <a:lnTo>
                    <a:pt x="487197" y="90215"/>
                  </a:lnTo>
                  <a:lnTo>
                    <a:pt x="487727" y="98059"/>
                  </a:lnTo>
                  <a:lnTo>
                    <a:pt x="485134" y="105537"/>
                  </a:lnTo>
                  <a:lnTo>
                    <a:pt x="479542" y="111721"/>
                  </a:lnTo>
                  <a:lnTo>
                    <a:pt x="471879" y="115365"/>
                  </a:lnTo>
                  <a:lnTo>
                    <a:pt x="463650" y="115912"/>
                  </a:lnTo>
                  <a:lnTo>
                    <a:pt x="539023" y="115912"/>
                  </a:lnTo>
                  <a:lnTo>
                    <a:pt x="539499" y="107264"/>
                  </a:lnTo>
                  <a:lnTo>
                    <a:pt x="537365" y="100787"/>
                  </a:lnTo>
                  <a:lnTo>
                    <a:pt x="516551" y="75196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43949" y="2033968"/>
              <a:ext cx="525780" cy="473075"/>
            </a:xfrm>
            <a:custGeom>
              <a:avLst/>
              <a:gdLst/>
              <a:ahLst/>
              <a:cxnLst/>
              <a:rect l="l" t="t" r="r" b="b"/>
              <a:pathLst>
                <a:path w="525780" h="473075">
                  <a:moveTo>
                    <a:pt x="499922" y="66992"/>
                  </a:moveTo>
                  <a:lnTo>
                    <a:pt x="498855" y="67779"/>
                  </a:lnTo>
                  <a:lnTo>
                    <a:pt x="512051" y="83997"/>
                  </a:lnTo>
                  <a:lnTo>
                    <a:pt x="513118" y="83210"/>
                  </a:lnTo>
                  <a:lnTo>
                    <a:pt x="499922" y="66992"/>
                  </a:lnTo>
                  <a:close/>
                </a:path>
                <a:path w="525780" h="473075">
                  <a:moveTo>
                    <a:pt x="470230" y="30479"/>
                  </a:moveTo>
                  <a:lnTo>
                    <a:pt x="469176" y="31292"/>
                  </a:lnTo>
                  <a:lnTo>
                    <a:pt x="482371" y="47497"/>
                  </a:lnTo>
                  <a:lnTo>
                    <a:pt x="483438" y="46710"/>
                  </a:lnTo>
                  <a:lnTo>
                    <a:pt x="470230" y="30479"/>
                  </a:lnTo>
                  <a:close/>
                </a:path>
                <a:path w="525780" h="473075">
                  <a:moveTo>
                    <a:pt x="523836" y="105905"/>
                  </a:moveTo>
                  <a:lnTo>
                    <a:pt x="522719" y="126441"/>
                  </a:lnTo>
                  <a:lnTo>
                    <a:pt x="524065" y="126491"/>
                  </a:lnTo>
                  <a:lnTo>
                    <a:pt x="525157" y="106654"/>
                  </a:lnTo>
                  <a:lnTo>
                    <a:pt x="525183" y="105917"/>
                  </a:lnTo>
                  <a:lnTo>
                    <a:pt x="523836" y="105905"/>
                  </a:lnTo>
                  <a:close/>
                </a:path>
                <a:path w="525780" h="473075">
                  <a:moveTo>
                    <a:pt x="424484" y="16611"/>
                  </a:moveTo>
                  <a:lnTo>
                    <a:pt x="424218" y="17868"/>
                  </a:lnTo>
                  <a:lnTo>
                    <a:pt x="445350" y="21907"/>
                  </a:lnTo>
                  <a:lnTo>
                    <a:pt x="445617" y="20650"/>
                  </a:lnTo>
                  <a:lnTo>
                    <a:pt x="424484" y="16611"/>
                  </a:lnTo>
                  <a:close/>
                </a:path>
                <a:path w="525780" h="473075">
                  <a:moveTo>
                    <a:pt x="521309" y="152133"/>
                  </a:moveTo>
                  <a:lnTo>
                    <a:pt x="520179" y="172694"/>
                  </a:lnTo>
                  <a:lnTo>
                    <a:pt x="521525" y="172758"/>
                  </a:lnTo>
                  <a:lnTo>
                    <a:pt x="522655" y="152196"/>
                  </a:lnTo>
                  <a:lnTo>
                    <a:pt x="521309" y="152133"/>
                  </a:lnTo>
                  <a:close/>
                </a:path>
                <a:path w="525780" h="473075">
                  <a:moveTo>
                    <a:pt x="376923" y="7518"/>
                  </a:moveTo>
                  <a:lnTo>
                    <a:pt x="376656" y="8788"/>
                  </a:lnTo>
                  <a:lnTo>
                    <a:pt x="397789" y="12826"/>
                  </a:lnTo>
                  <a:lnTo>
                    <a:pt x="398056" y="11556"/>
                  </a:lnTo>
                  <a:lnTo>
                    <a:pt x="376923" y="7518"/>
                  </a:lnTo>
                  <a:close/>
                </a:path>
                <a:path w="525780" h="473075">
                  <a:moveTo>
                    <a:pt x="518769" y="198386"/>
                  </a:moveTo>
                  <a:lnTo>
                    <a:pt x="517626" y="218935"/>
                  </a:lnTo>
                  <a:lnTo>
                    <a:pt x="518972" y="219024"/>
                  </a:lnTo>
                  <a:lnTo>
                    <a:pt x="520115" y="198450"/>
                  </a:lnTo>
                  <a:lnTo>
                    <a:pt x="518769" y="198386"/>
                  </a:lnTo>
                  <a:close/>
                </a:path>
                <a:path w="525780" h="473075">
                  <a:moveTo>
                    <a:pt x="344400" y="1308"/>
                  </a:moveTo>
                  <a:lnTo>
                    <a:pt x="337565" y="1308"/>
                  </a:lnTo>
                  <a:lnTo>
                    <a:pt x="350227" y="3733"/>
                  </a:lnTo>
                  <a:lnTo>
                    <a:pt x="350494" y="2476"/>
                  </a:lnTo>
                  <a:lnTo>
                    <a:pt x="344400" y="1308"/>
                  </a:lnTo>
                  <a:close/>
                </a:path>
                <a:path w="525780" h="473075">
                  <a:moveTo>
                    <a:pt x="337578" y="0"/>
                  </a:moveTo>
                  <a:lnTo>
                    <a:pt x="333082" y="393"/>
                  </a:lnTo>
                  <a:lnTo>
                    <a:pt x="328942" y="1968"/>
                  </a:lnTo>
                  <a:lnTo>
                    <a:pt x="329437" y="3162"/>
                  </a:lnTo>
                  <a:lnTo>
                    <a:pt x="333324" y="1676"/>
                  </a:lnTo>
                  <a:lnTo>
                    <a:pt x="337565" y="1308"/>
                  </a:lnTo>
                  <a:lnTo>
                    <a:pt x="344400" y="1308"/>
                  </a:lnTo>
                  <a:lnTo>
                    <a:pt x="337578" y="0"/>
                  </a:lnTo>
                  <a:close/>
                </a:path>
                <a:path w="525780" h="473075">
                  <a:moveTo>
                    <a:pt x="502704" y="238607"/>
                  </a:moveTo>
                  <a:lnTo>
                    <a:pt x="485635" y="251269"/>
                  </a:lnTo>
                  <a:lnTo>
                    <a:pt x="486460" y="252285"/>
                  </a:lnTo>
                  <a:lnTo>
                    <a:pt x="503529" y="239610"/>
                  </a:lnTo>
                  <a:lnTo>
                    <a:pt x="502704" y="238607"/>
                  </a:lnTo>
                  <a:close/>
                </a:path>
                <a:path w="525780" h="473075">
                  <a:moveTo>
                    <a:pt x="306946" y="17183"/>
                  </a:moveTo>
                  <a:lnTo>
                    <a:pt x="289864" y="29844"/>
                  </a:lnTo>
                  <a:lnTo>
                    <a:pt x="290690" y="30860"/>
                  </a:lnTo>
                  <a:lnTo>
                    <a:pt x="307771" y="18186"/>
                  </a:lnTo>
                  <a:lnTo>
                    <a:pt x="306946" y="17183"/>
                  </a:lnTo>
                  <a:close/>
                </a:path>
                <a:path w="525780" h="473075">
                  <a:moveTo>
                    <a:pt x="464286" y="267106"/>
                  </a:moveTo>
                  <a:lnTo>
                    <a:pt x="447205" y="279780"/>
                  </a:lnTo>
                  <a:lnTo>
                    <a:pt x="448030" y="280784"/>
                  </a:lnTo>
                  <a:lnTo>
                    <a:pt x="465112" y="268122"/>
                  </a:lnTo>
                  <a:lnTo>
                    <a:pt x="464286" y="267106"/>
                  </a:lnTo>
                  <a:close/>
                </a:path>
                <a:path w="525780" h="473075">
                  <a:moveTo>
                    <a:pt x="268516" y="45681"/>
                  </a:moveTo>
                  <a:lnTo>
                    <a:pt x="251447" y="58356"/>
                  </a:lnTo>
                  <a:lnTo>
                    <a:pt x="252272" y="59359"/>
                  </a:lnTo>
                  <a:lnTo>
                    <a:pt x="269341" y="46697"/>
                  </a:lnTo>
                  <a:lnTo>
                    <a:pt x="268516" y="45681"/>
                  </a:lnTo>
                  <a:close/>
                </a:path>
                <a:path w="525780" h="473075">
                  <a:moveTo>
                    <a:pt x="425856" y="295617"/>
                  </a:moveTo>
                  <a:lnTo>
                    <a:pt x="408774" y="308279"/>
                  </a:lnTo>
                  <a:lnTo>
                    <a:pt x="409600" y="309295"/>
                  </a:lnTo>
                  <a:lnTo>
                    <a:pt x="426681" y="296621"/>
                  </a:lnTo>
                  <a:lnTo>
                    <a:pt x="425856" y="295617"/>
                  </a:lnTo>
                  <a:close/>
                </a:path>
                <a:path w="525780" h="473075">
                  <a:moveTo>
                    <a:pt x="230098" y="74193"/>
                  </a:moveTo>
                  <a:lnTo>
                    <a:pt x="213017" y="86855"/>
                  </a:lnTo>
                  <a:lnTo>
                    <a:pt x="213842" y="87871"/>
                  </a:lnTo>
                  <a:lnTo>
                    <a:pt x="230924" y="75196"/>
                  </a:lnTo>
                  <a:lnTo>
                    <a:pt x="230098" y="74193"/>
                  </a:lnTo>
                  <a:close/>
                </a:path>
                <a:path w="525780" h="473075">
                  <a:moveTo>
                    <a:pt x="387426" y="324116"/>
                  </a:moveTo>
                  <a:lnTo>
                    <a:pt x="370344" y="336791"/>
                  </a:lnTo>
                  <a:lnTo>
                    <a:pt x="371170" y="337794"/>
                  </a:lnTo>
                  <a:lnTo>
                    <a:pt x="388251" y="325132"/>
                  </a:lnTo>
                  <a:lnTo>
                    <a:pt x="387426" y="324116"/>
                  </a:lnTo>
                  <a:close/>
                </a:path>
                <a:path w="525780" h="473075">
                  <a:moveTo>
                    <a:pt x="191668" y="102692"/>
                  </a:moveTo>
                  <a:lnTo>
                    <a:pt x="174586" y="115366"/>
                  </a:lnTo>
                  <a:lnTo>
                    <a:pt x="175412" y="116370"/>
                  </a:lnTo>
                  <a:lnTo>
                    <a:pt x="192493" y="103708"/>
                  </a:lnTo>
                  <a:lnTo>
                    <a:pt x="191668" y="102692"/>
                  </a:lnTo>
                  <a:close/>
                </a:path>
                <a:path w="525780" h="473075">
                  <a:moveTo>
                    <a:pt x="348995" y="352615"/>
                  </a:moveTo>
                  <a:lnTo>
                    <a:pt x="331914" y="365290"/>
                  </a:lnTo>
                  <a:lnTo>
                    <a:pt x="332739" y="366306"/>
                  </a:lnTo>
                  <a:lnTo>
                    <a:pt x="349821" y="353631"/>
                  </a:lnTo>
                  <a:lnTo>
                    <a:pt x="348995" y="352615"/>
                  </a:lnTo>
                  <a:close/>
                </a:path>
                <a:path w="525780" h="473075">
                  <a:moveTo>
                    <a:pt x="153238" y="131203"/>
                  </a:moveTo>
                  <a:lnTo>
                    <a:pt x="136156" y="143865"/>
                  </a:lnTo>
                  <a:lnTo>
                    <a:pt x="136982" y="144881"/>
                  </a:lnTo>
                  <a:lnTo>
                    <a:pt x="154063" y="132206"/>
                  </a:lnTo>
                  <a:lnTo>
                    <a:pt x="153238" y="131203"/>
                  </a:lnTo>
                  <a:close/>
                </a:path>
                <a:path w="525780" h="473075">
                  <a:moveTo>
                    <a:pt x="310565" y="381126"/>
                  </a:moveTo>
                  <a:lnTo>
                    <a:pt x="293484" y="393801"/>
                  </a:lnTo>
                  <a:lnTo>
                    <a:pt x="294309" y="394804"/>
                  </a:lnTo>
                  <a:lnTo>
                    <a:pt x="311391" y="382142"/>
                  </a:lnTo>
                  <a:lnTo>
                    <a:pt x="310565" y="381126"/>
                  </a:lnTo>
                  <a:close/>
                </a:path>
                <a:path w="525780" h="473075">
                  <a:moveTo>
                    <a:pt x="114807" y="159702"/>
                  </a:moveTo>
                  <a:lnTo>
                    <a:pt x="97726" y="172377"/>
                  </a:lnTo>
                  <a:lnTo>
                    <a:pt x="98551" y="173380"/>
                  </a:lnTo>
                  <a:lnTo>
                    <a:pt x="115633" y="160718"/>
                  </a:lnTo>
                  <a:lnTo>
                    <a:pt x="114807" y="159702"/>
                  </a:lnTo>
                  <a:close/>
                </a:path>
                <a:path w="525780" h="473075">
                  <a:moveTo>
                    <a:pt x="272135" y="409625"/>
                  </a:moveTo>
                  <a:lnTo>
                    <a:pt x="255066" y="422300"/>
                  </a:lnTo>
                  <a:lnTo>
                    <a:pt x="255892" y="423316"/>
                  </a:lnTo>
                  <a:lnTo>
                    <a:pt x="272961" y="410641"/>
                  </a:lnTo>
                  <a:lnTo>
                    <a:pt x="272135" y="409625"/>
                  </a:lnTo>
                  <a:close/>
                </a:path>
                <a:path w="525780" h="473075">
                  <a:moveTo>
                    <a:pt x="76377" y="188201"/>
                  </a:moveTo>
                  <a:lnTo>
                    <a:pt x="59308" y="200875"/>
                  </a:lnTo>
                  <a:lnTo>
                    <a:pt x="60121" y="201891"/>
                  </a:lnTo>
                  <a:lnTo>
                    <a:pt x="77203" y="189217"/>
                  </a:lnTo>
                  <a:lnTo>
                    <a:pt x="76377" y="188201"/>
                  </a:lnTo>
                  <a:close/>
                </a:path>
                <a:path w="525780" h="473075">
                  <a:moveTo>
                    <a:pt x="233718" y="438137"/>
                  </a:moveTo>
                  <a:lnTo>
                    <a:pt x="216636" y="450811"/>
                  </a:lnTo>
                  <a:lnTo>
                    <a:pt x="217462" y="451815"/>
                  </a:lnTo>
                  <a:lnTo>
                    <a:pt x="234543" y="439153"/>
                  </a:lnTo>
                  <a:lnTo>
                    <a:pt x="233718" y="438137"/>
                  </a:lnTo>
                  <a:close/>
                </a:path>
                <a:path w="525780" h="473075">
                  <a:moveTo>
                    <a:pt x="37947" y="216712"/>
                  </a:moveTo>
                  <a:lnTo>
                    <a:pt x="20878" y="229387"/>
                  </a:lnTo>
                  <a:lnTo>
                    <a:pt x="21704" y="230390"/>
                  </a:lnTo>
                  <a:lnTo>
                    <a:pt x="38773" y="217728"/>
                  </a:lnTo>
                  <a:lnTo>
                    <a:pt x="37947" y="216712"/>
                  </a:lnTo>
                  <a:close/>
                </a:path>
                <a:path w="525780" h="473075">
                  <a:moveTo>
                    <a:pt x="175336" y="469112"/>
                  </a:moveTo>
                  <a:lnTo>
                    <a:pt x="174866" y="470319"/>
                  </a:lnTo>
                  <a:lnTo>
                    <a:pt x="181965" y="472808"/>
                  </a:lnTo>
                  <a:lnTo>
                    <a:pt x="189890" y="471817"/>
                  </a:lnTo>
                  <a:lnTo>
                    <a:pt x="190418" y="471462"/>
                  </a:lnTo>
                  <a:lnTo>
                    <a:pt x="182029" y="471462"/>
                  </a:lnTo>
                  <a:lnTo>
                    <a:pt x="175336" y="469112"/>
                  </a:lnTo>
                  <a:close/>
                </a:path>
                <a:path w="525780" h="473075">
                  <a:moveTo>
                    <a:pt x="195300" y="466610"/>
                  </a:moveTo>
                  <a:lnTo>
                    <a:pt x="189483" y="470522"/>
                  </a:lnTo>
                  <a:lnTo>
                    <a:pt x="182029" y="471462"/>
                  </a:lnTo>
                  <a:lnTo>
                    <a:pt x="190418" y="471462"/>
                  </a:lnTo>
                  <a:lnTo>
                    <a:pt x="196075" y="467652"/>
                  </a:lnTo>
                  <a:lnTo>
                    <a:pt x="195300" y="466610"/>
                  </a:lnTo>
                  <a:close/>
                </a:path>
                <a:path w="525780" h="473075">
                  <a:moveTo>
                    <a:pt x="2311" y="247992"/>
                  </a:moveTo>
                  <a:lnTo>
                    <a:pt x="0" y="254888"/>
                  </a:lnTo>
                  <a:lnTo>
                    <a:pt x="1371" y="262381"/>
                  </a:lnTo>
                  <a:lnTo>
                    <a:pt x="7404" y="269798"/>
                  </a:lnTo>
                  <a:lnTo>
                    <a:pt x="8470" y="268998"/>
                  </a:lnTo>
                  <a:lnTo>
                    <a:pt x="2705" y="261924"/>
                  </a:lnTo>
                  <a:lnTo>
                    <a:pt x="1422" y="254863"/>
                  </a:lnTo>
                  <a:lnTo>
                    <a:pt x="3594" y="248386"/>
                  </a:lnTo>
                  <a:lnTo>
                    <a:pt x="2311" y="247992"/>
                  </a:lnTo>
                  <a:close/>
                </a:path>
                <a:path w="525780" h="473075">
                  <a:moveTo>
                    <a:pt x="24955" y="289280"/>
                  </a:moveTo>
                  <a:lnTo>
                    <a:pt x="23888" y="290067"/>
                  </a:lnTo>
                  <a:lnTo>
                    <a:pt x="37083" y="306285"/>
                  </a:lnTo>
                  <a:lnTo>
                    <a:pt x="38150" y="305498"/>
                  </a:lnTo>
                  <a:lnTo>
                    <a:pt x="24955" y="289280"/>
                  </a:lnTo>
                  <a:close/>
                </a:path>
                <a:path w="525780" h="473075">
                  <a:moveTo>
                    <a:pt x="54648" y="325767"/>
                  </a:moveTo>
                  <a:lnTo>
                    <a:pt x="53581" y="326567"/>
                  </a:lnTo>
                  <a:lnTo>
                    <a:pt x="66776" y="342785"/>
                  </a:lnTo>
                  <a:lnTo>
                    <a:pt x="67843" y="341998"/>
                  </a:lnTo>
                  <a:lnTo>
                    <a:pt x="54648" y="325767"/>
                  </a:lnTo>
                  <a:close/>
                </a:path>
                <a:path w="525780" h="473075">
                  <a:moveTo>
                    <a:pt x="84327" y="362267"/>
                  </a:moveTo>
                  <a:lnTo>
                    <a:pt x="83261" y="363054"/>
                  </a:lnTo>
                  <a:lnTo>
                    <a:pt x="96456" y="379272"/>
                  </a:lnTo>
                  <a:lnTo>
                    <a:pt x="97523" y="378485"/>
                  </a:lnTo>
                  <a:lnTo>
                    <a:pt x="84327" y="362267"/>
                  </a:lnTo>
                  <a:close/>
                </a:path>
                <a:path w="525780" h="473075">
                  <a:moveTo>
                    <a:pt x="114020" y="398754"/>
                  </a:moveTo>
                  <a:lnTo>
                    <a:pt x="112953" y="399554"/>
                  </a:lnTo>
                  <a:lnTo>
                    <a:pt x="126136" y="415772"/>
                  </a:lnTo>
                  <a:lnTo>
                    <a:pt x="127203" y="414985"/>
                  </a:lnTo>
                  <a:lnTo>
                    <a:pt x="114020" y="398754"/>
                  </a:lnTo>
                  <a:close/>
                </a:path>
                <a:path w="525780" h="473075">
                  <a:moveTo>
                    <a:pt x="143700" y="435254"/>
                  </a:moveTo>
                  <a:lnTo>
                    <a:pt x="142633" y="436041"/>
                  </a:lnTo>
                  <a:lnTo>
                    <a:pt x="155828" y="452259"/>
                  </a:lnTo>
                  <a:lnTo>
                    <a:pt x="156895" y="451472"/>
                  </a:lnTo>
                  <a:lnTo>
                    <a:pt x="143700" y="435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7157" y="1942211"/>
              <a:ext cx="195695" cy="205090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 rot="19440000">
            <a:off x="2670399" y="2236462"/>
            <a:ext cx="305601" cy="13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50" spc="-9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71.000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68" name="object 68"/>
          <p:cNvSpPr txBox="1"/>
          <p:nvPr/>
        </p:nvSpPr>
        <p:spPr>
          <a:xfrm rot="19440000">
            <a:off x="2923411" y="2115508"/>
            <a:ext cx="19149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spc="-15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850">
              <a:latin typeface="Liberation Sans Narrow"/>
              <a:cs typeface="Liberation Sans Narrow"/>
            </a:endParaRPr>
          </a:p>
        </p:txBody>
      </p:sp>
      <p:pic>
        <p:nvPicPr>
          <p:cNvPr id="69" name="object 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00981" y="1153220"/>
            <a:ext cx="1661825" cy="2635207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3586022" y="4104236"/>
            <a:ext cx="570865" cy="281940"/>
            <a:chOff x="3586022" y="4104236"/>
            <a:chExt cx="570865" cy="281940"/>
          </a:xfrm>
        </p:grpSpPr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21290" y="4104236"/>
              <a:ext cx="235052" cy="28155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86022" y="4113354"/>
              <a:ext cx="248742" cy="263319"/>
            </a:xfrm>
            <a:prstGeom prst="rect">
              <a:avLst/>
            </a:prstGeom>
          </p:spPr>
        </p:pic>
      </p:grp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64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3056" y="5213286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1312" y="5150269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0078" y="5150269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8843" y="5150269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7804" y="5013224"/>
            <a:ext cx="530847" cy="35775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819975" y="35235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9975" y="33921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19975" y="3260788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84" y="39014"/>
                </a:lnTo>
                <a:lnTo>
                  <a:pt x="28956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2203" y="3198190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18718" y="310757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98119" y="3037535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69"/>
                </a:moveTo>
                <a:lnTo>
                  <a:pt x="21856" y="1269"/>
                </a:lnTo>
                <a:lnTo>
                  <a:pt x="21856" y="11341"/>
                </a:lnTo>
                <a:lnTo>
                  <a:pt x="77241" y="11341"/>
                </a:lnTo>
                <a:lnTo>
                  <a:pt x="77241" y="1269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26"/>
                </a:lnTo>
                <a:lnTo>
                  <a:pt x="2755" y="126"/>
                </a:lnTo>
                <a:lnTo>
                  <a:pt x="0" y="2527"/>
                </a:lnTo>
                <a:lnTo>
                  <a:pt x="119" y="10071"/>
                </a:lnTo>
                <a:lnTo>
                  <a:pt x="2755" y="12598"/>
                </a:lnTo>
                <a:lnTo>
                  <a:pt x="9728" y="12598"/>
                </a:lnTo>
                <a:lnTo>
                  <a:pt x="12484" y="10071"/>
                </a:lnTo>
                <a:lnTo>
                  <a:pt x="12484" y="2527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19975" y="2931579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18718" y="2837294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27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94118" y="27237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8718" y="2632938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8119" y="2562898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69"/>
                </a:moveTo>
                <a:lnTo>
                  <a:pt x="21856" y="1269"/>
                </a:lnTo>
                <a:lnTo>
                  <a:pt x="21856" y="11341"/>
                </a:lnTo>
                <a:lnTo>
                  <a:pt x="77241" y="11341"/>
                </a:lnTo>
                <a:lnTo>
                  <a:pt x="77241" y="1269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27"/>
                </a:lnTo>
                <a:lnTo>
                  <a:pt x="119" y="10071"/>
                </a:lnTo>
                <a:lnTo>
                  <a:pt x="2755" y="12598"/>
                </a:lnTo>
                <a:lnTo>
                  <a:pt x="9728" y="12598"/>
                </a:lnTo>
                <a:lnTo>
                  <a:pt x="12484" y="10071"/>
                </a:lnTo>
                <a:lnTo>
                  <a:pt x="12484" y="2527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04076" y="2475141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18718" y="2373884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62203" y="230578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18833" y="2207844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2" y="21939"/>
                </a:lnTo>
                <a:lnTo>
                  <a:pt x="44105" y="28033"/>
                </a:lnTo>
                <a:lnTo>
                  <a:pt x="37585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18718" y="2101088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22" y="43941"/>
                </a:lnTo>
                <a:lnTo>
                  <a:pt x="29070" y="43941"/>
                </a:lnTo>
                <a:lnTo>
                  <a:pt x="21267" y="42950"/>
                </a:lnTo>
                <a:lnTo>
                  <a:pt x="14365" y="39876"/>
                </a:lnTo>
                <a:lnTo>
                  <a:pt x="9437" y="34571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6"/>
                </a:lnTo>
                <a:lnTo>
                  <a:pt x="44254" y="39219"/>
                </a:lnTo>
                <a:lnTo>
                  <a:pt x="37510" y="42696"/>
                </a:lnTo>
                <a:lnTo>
                  <a:pt x="29070" y="43941"/>
                </a:lnTo>
                <a:lnTo>
                  <a:pt x="51922" y="43941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18718" y="1963547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6557556" y="574954"/>
            <a:ext cx="459105" cy="459105"/>
            <a:chOff x="6557556" y="574954"/>
            <a:chExt cx="459105" cy="459105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7556" y="574954"/>
              <a:ext cx="458711" cy="4587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6989" y="607999"/>
              <a:ext cx="86017" cy="86004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6642937" y="1325372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71944" y="1325372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00964" y="1325372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0" y="0"/>
            <a:ext cx="955040" cy="5634355"/>
            <a:chOff x="0" y="0"/>
            <a:chExt cx="955040" cy="5634355"/>
          </a:xfrm>
        </p:grpSpPr>
        <p:sp>
          <p:nvSpPr>
            <p:cNvPr id="31" name="object 31"/>
            <p:cNvSpPr/>
            <p:nvPr/>
          </p:nvSpPr>
          <p:spPr>
            <a:xfrm>
              <a:off x="0" y="0"/>
              <a:ext cx="955040" cy="5634355"/>
            </a:xfrm>
            <a:custGeom>
              <a:avLst/>
              <a:gdLst/>
              <a:ahLst/>
              <a:cxnLst/>
              <a:rect l="l" t="t" r="r" b="b"/>
              <a:pathLst>
                <a:path w="955040" h="5634355">
                  <a:moveTo>
                    <a:pt x="954632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954632" y="5633999"/>
                  </a:lnTo>
                  <a:lnTo>
                    <a:pt x="954632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6087" y="785520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49"/>
                  </a:moveTo>
                  <a:lnTo>
                    <a:pt x="16243" y="165976"/>
                  </a:lnTo>
                  <a:lnTo>
                    <a:pt x="4686" y="165976"/>
                  </a:lnTo>
                  <a:lnTo>
                    <a:pt x="0" y="170649"/>
                  </a:lnTo>
                  <a:lnTo>
                    <a:pt x="0" y="182206"/>
                  </a:lnTo>
                  <a:lnTo>
                    <a:pt x="4686" y="186893"/>
                  </a:lnTo>
                  <a:lnTo>
                    <a:pt x="10464" y="186893"/>
                  </a:lnTo>
                  <a:lnTo>
                    <a:pt x="16243" y="186893"/>
                  </a:lnTo>
                  <a:lnTo>
                    <a:pt x="20929" y="182206"/>
                  </a:lnTo>
                  <a:lnTo>
                    <a:pt x="20929" y="170649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49"/>
                  </a:moveTo>
                  <a:lnTo>
                    <a:pt x="182219" y="165976"/>
                  </a:lnTo>
                  <a:lnTo>
                    <a:pt x="170662" y="165976"/>
                  </a:lnTo>
                  <a:lnTo>
                    <a:pt x="165976" y="170649"/>
                  </a:lnTo>
                  <a:lnTo>
                    <a:pt x="165976" y="182206"/>
                  </a:lnTo>
                  <a:lnTo>
                    <a:pt x="170662" y="186893"/>
                  </a:lnTo>
                  <a:lnTo>
                    <a:pt x="176441" y="186893"/>
                  </a:lnTo>
                  <a:lnTo>
                    <a:pt x="182219" y="186893"/>
                  </a:lnTo>
                  <a:lnTo>
                    <a:pt x="186905" y="182206"/>
                  </a:lnTo>
                  <a:lnTo>
                    <a:pt x="186905" y="170649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94" y="336638"/>
                  </a:moveTo>
                  <a:lnTo>
                    <a:pt x="348208" y="331965"/>
                  </a:lnTo>
                  <a:lnTo>
                    <a:pt x="336651" y="331965"/>
                  </a:lnTo>
                  <a:lnTo>
                    <a:pt x="331965" y="336638"/>
                  </a:lnTo>
                  <a:lnTo>
                    <a:pt x="331965" y="348195"/>
                  </a:lnTo>
                  <a:lnTo>
                    <a:pt x="336651" y="352882"/>
                  </a:lnTo>
                  <a:lnTo>
                    <a:pt x="342430" y="352882"/>
                  </a:lnTo>
                  <a:lnTo>
                    <a:pt x="348208" y="352882"/>
                  </a:lnTo>
                  <a:lnTo>
                    <a:pt x="352894" y="348195"/>
                  </a:lnTo>
                  <a:lnTo>
                    <a:pt x="352894" y="336638"/>
                  </a:lnTo>
                  <a:close/>
                </a:path>
                <a:path w="353059" h="353059">
                  <a:moveTo>
                    <a:pt x="352894" y="170649"/>
                  </a:moveTo>
                  <a:lnTo>
                    <a:pt x="348208" y="165976"/>
                  </a:lnTo>
                  <a:lnTo>
                    <a:pt x="336651" y="165976"/>
                  </a:lnTo>
                  <a:lnTo>
                    <a:pt x="331965" y="170649"/>
                  </a:lnTo>
                  <a:lnTo>
                    <a:pt x="331965" y="182206"/>
                  </a:lnTo>
                  <a:lnTo>
                    <a:pt x="336651" y="186893"/>
                  </a:lnTo>
                  <a:lnTo>
                    <a:pt x="342430" y="186893"/>
                  </a:lnTo>
                  <a:lnTo>
                    <a:pt x="348208" y="186893"/>
                  </a:lnTo>
                  <a:lnTo>
                    <a:pt x="352894" y="182206"/>
                  </a:lnTo>
                  <a:lnTo>
                    <a:pt x="352894" y="170649"/>
                  </a:lnTo>
                  <a:close/>
                </a:path>
                <a:path w="353059" h="353059">
                  <a:moveTo>
                    <a:pt x="352894" y="4673"/>
                  </a:moveTo>
                  <a:lnTo>
                    <a:pt x="348208" y="0"/>
                  </a:lnTo>
                  <a:lnTo>
                    <a:pt x="336651" y="0"/>
                  </a:lnTo>
                  <a:lnTo>
                    <a:pt x="331965" y="4673"/>
                  </a:lnTo>
                  <a:lnTo>
                    <a:pt x="331965" y="16230"/>
                  </a:lnTo>
                  <a:lnTo>
                    <a:pt x="336651" y="20916"/>
                  </a:lnTo>
                  <a:lnTo>
                    <a:pt x="342430" y="20916"/>
                  </a:lnTo>
                  <a:lnTo>
                    <a:pt x="348208" y="20916"/>
                  </a:lnTo>
                  <a:lnTo>
                    <a:pt x="352894" y="16230"/>
                  </a:lnTo>
                  <a:lnTo>
                    <a:pt x="352894" y="46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171133" y="458775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71133" y="475373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71133" y="491971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5152" y="458775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5152" y="475373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5152" y="491971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9922" y="3509860"/>
            <a:ext cx="209422" cy="209410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648945" y="466379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8945" y="453272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8945" y="440166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8945" y="427060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8945" y="413953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8945" y="400846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30543" y="42252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30543" y="43912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30543" y="45571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64566" y="42252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64566" y="43912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64566" y="45571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98590" y="42252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98590" y="439120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98590" y="45571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15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229" dirty="0">
                <a:solidFill>
                  <a:srgbClr val="8A978F"/>
                </a:solidFill>
              </a:rPr>
              <a:t>Brand</a:t>
            </a:r>
            <a:r>
              <a:rPr spc="-35" dirty="0">
                <a:solidFill>
                  <a:srgbClr val="8A978F"/>
                </a:solidFill>
              </a:rPr>
              <a:t> </a:t>
            </a:r>
            <a:r>
              <a:rPr spc="-190" dirty="0">
                <a:solidFill>
                  <a:srgbClr val="8A978F"/>
                </a:solidFill>
              </a:rPr>
              <a:t>Name:</a:t>
            </a:r>
            <a:r>
              <a:rPr spc="-30" dirty="0">
                <a:solidFill>
                  <a:srgbClr val="8A978F"/>
                </a:solidFill>
              </a:rPr>
              <a:t> </a:t>
            </a:r>
            <a:r>
              <a:rPr spc="-210" dirty="0"/>
              <a:t>Fire</a:t>
            </a:r>
            <a:r>
              <a:rPr spc="-30" dirty="0"/>
              <a:t> </a:t>
            </a:r>
            <a:r>
              <a:rPr spc="-190" dirty="0"/>
              <a:t>Extinguisher</a:t>
            </a:r>
            <a:r>
              <a:rPr spc="-30" dirty="0"/>
              <a:t> </a:t>
            </a:r>
            <a:r>
              <a:rPr spc="-210" dirty="0"/>
              <a:t>Stand</a:t>
            </a:r>
            <a:r>
              <a:rPr spc="-30" dirty="0"/>
              <a:t> </a:t>
            </a:r>
            <a:r>
              <a:rPr spc="-190" dirty="0"/>
              <a:t>Steel</a:t>
            </a:r>
            <a:r>
              <a:rPr spc="-30" dirty="0"/>
              <a:t> </a:t>
            </a:r>
            <a:r>
              <a:rPr spc="-175" dirty="0"/>
              <a:t>for</a:t>
            </a:r>
            <a:r>
              <a:rPr spc="-30" dirty="0"/>
              <a:t> </a:t>
            </a:r>
            <a:r>
              <a:rPr spc="-155" dirty="0"/>
              <a:t>2</a:t>
            </a:r>
            <a:r>
              <a:rPr spc="-35" dirty="0"/>
              <a:t> </a:t>
            </a:r>
            <a:r>
              <a:rPr spc="-175" dirty="0"/>
              <a:t>Cylinders</a:t>
            </a:r>
          </a:p>
        </p:txBody>
      </p:sp>
      <p:grpSp>
        <p:nvGrpSpPr>
          <p:cNvPr id="56" name="object 56"/>
          <p:cNvGrpSpPr/>
          <p:nvPr/>
        </p:nvGrpSpPr>
        <p:grpSpPr>
          <a:xfrm>
            <a:off x="3143618" y="4195470"/>
            <a:ext cx="1533525" cy="1438910"/>
            <a:chOff x="3143618" y="4195470"/>
            <a:chExt cx="1533525" cy="1438910"/>
          </a:xfrm>
        </p:grpSpPr>
        <p:sp>
          <p:nvSpPr>
            <p:cNvPr id="57" name="object 57"/>
            <p:cNvSpPr/>
            <p:nvPr/>
          </p:nvSpPr>
          <p:spPr>
            <a:xfrm>
              <a:off x="3395814" y="4448735"/>
              <a:ext cx="852805" cy="857885"/>
            </a:xfrm>
            <a:custGeom>
              <a:avLst/>
              <a:gdLst/>
              <a:ahLst/>
              <a:cxnLst/>
              <a:rect l="l" t="t" r="r" b="b"/>
              <a:pathLst>
                <a:path w="852804" h="857885">
                  <a:moveTo>
                    <a:pt x="783488" y="0"/>
                  </a:moveTo>
                  <a:lnTo>
                    <a:pt x="68719" y="0"/>
                  </a:lnTo>
                  <a:lnTo>
                    <a:pt x="41973" y="5401"/>
                  </a:lnTo>
                  <a:lnTo>
                    <a:pt x="20129" y="20129"/>
                  </a:lnTo>
                  <a:lnTo>
                    <a:pt x="5401" y="41973"/>
                  </a:lnTo>
                  <a:lnTo>
                    <a:pt x="0" y="68719"/>
                  </a:lnTo>
                  <a:lnTo>
                    <a:pt x="0" y="788543"/>
                  </a:lnTo>
                  <a:lnTo>
                    <a:pt x="5401" y="815289"/>
                  </a:lnTo>
                  <a:lnTo>
                    <a:pt x="20129" y="837133"/>
                  </a:lnTo>
                  <a:lnTo>
                    <a:pt x="41973" y="851861"/>
                  </a:lnTo>
                  <a:lnTo>
                    <a:pt x="68719" y="857262"/>
                  </a:lnTo>
                  <a:lnTo>
                    <a:pt x="783488" y="857262"/>
                  </a:lnTo>
                  <a:lnTo>
                    <a:pt x="810234" y="851861"/>
                  </a:lnTo>
                  <a:lnTo>
                    <a:pt x="832078" y="837133"/>
                  </a:lnTo>
                  <a:lnTo>
                    <a:pt x="846807" y="815289"/>
                  </a:lnTo>
                  <a:lnTo>
                    <a:pt x="852208" y="788543"/>
                  </a:lnTo>
                  <a:lnTo>
                    <a:pt x="852208" y="68719"/>
                  </a:lnTo>
                  <a:lnTo>
                    <a:pt x="846807" y="41973"/>
                  </a:lnTo>
                  <a:lnTo>
                    <a:pt x="832078" y="20129"/>
                  </a:lnTo>
                  <a:lnTo>
                    <a:pt x="810234" y="5401"/>
                  </a:lnTo>
                  <a:lnTo>
                    <a:pt x="783488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3618" y="4195470"/>
              <a:ext cx="1533144" cy="143852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437712" y="4490531"/>
              <a:ext cx="769620" cy="774065"/>
            </a:xfrm>
            <a:custGeom>
              <a:avLst/>
              <a:gdLst/>
              <a:ahLst/>
              <a:cxnLst/>
              <a:rect l="l" t="t" r="r" b="b"/>
              <a:pathLst>
                <a:path w="769620" h="774064">
                  <a:moveTo>
                    <a:pt x="769086" y="0"/>
                  </a:moveTo>
                  <a:lnTo>
                    <a:pt x="65189" y="0"/>
                  </a:lnTo>
                  <a:lnTo>
                    <a:pt x="44078" y="2973"/>
                  </a:lnTo>
                  <a:lnTo>
                    <a:pt x="11587" y="23869"/>
                  </a:lnTo>
                  <a:lnTo>
                    <a:pt x="0" y="49847"/>
                  </a:lnTo>
                  <a:lnTo>
                    <a:pt x="0" y="773950"/>
                  </a:lnTo>
                  <a:lnTo>
                    <a:pt x="703224" y="773950"/>
                  </a:lnTo>
                  <a:lnTo>
                    <a:pt x="724389" y="770979"/>
                  </a:lnTo>
                  <a:lnTo>
                    <a:pt x="757015" y="750226"/>
                  </a:lnTo>
                  <a:lnTo>
                    <a:pt x="769086" y="723823"/>
                  </a:lnTo>
                  <a:lnTo>
                    <a:pt x="769086" y="718235"/>
                  </a:lnTo>
                  <a:lnTo>
                    <a:pt x="769086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37394" y="4529874"/>
              <a:ext cx="769620" cy="695325"/>
            </a:xfrm>
            <a:custGeom>
              <a:avLst/>
              <a:gdLst/>
              <a:ahLst/>
              <a:cxnLst/>
              <a:rect l="l" t="t" r="r" b="b"/>
              <a:pathLst>
                <a:path w="769620" h="695325">
                  <a:moveTo>
                    <a:pt x="40259" y="50088"/>
                  </a:moveTo>
                  <a:lnTo>
                    <a:pt x="37515" y="34188"/>
                  </a:lnTo>
                  <a:lnTo>
                    <a:pt x="29832" y="20091"/>
                  </a:lnTo>
                  <a:lnTo>
                    <a:pt x="17995" y="8470"/>
                  </a:lnTo>
                  <a:lnTo>
                    <a:pt x="2819" y="0"/>
                  </a:lnTo>
                  <a:lnTo>
                    <a:pt x="990" y="5105"/>
                  </a:lnTo>
                  <a:lnTo>
                    <a:pt x="0" y="10502"/>
                  </a:lnTo>
                  <a:lnTo>
                    <a:pt x="0" y="213931"/>
                  </a:lnTo>
                  <a:lnTo>
                    <a:pt x="16256" y="205663"/>
                  </a:lnTo>
                  <a:lnTo>
                    <a:pt x="28994" y="193865"/>
                  </a:lnTo>
                  <a:lnTo>
                    <a:pt x="37287" y="179324"/>
                  </a:lnTo>
                  <a:lnTo>
                    <a:pt x="40259" y="162801"/>
                  </a:lnTo>
                  <a:lnTo>
                    <a:pt x="40259" y="50088"/>
                  </a:lnTo>
                  <a:close/>
                </a:path>
                <a:path w="769620" h="695325">
                  <a:moveTo>
                    <a:pt x="769061" y="483031"/>
                  </a:moveTo>
                  <a:lnTo>
                    <a:pt x="753745" y="491477"/>
                  </a:lnTo>
                  <a:lnTo>
                    <a:pt x="741819" y="503110"/>
                  </a:lnTo>
                  <a:lnTo>
                    <a:pt x="734060" y="517258"/>
                  </a:lnTo>
                  <a:lnTo>
                    <a:pt x="731304" y="533222"/>
                  </a:lnTo>
                  <a:lnTo>
                    <a:pt x="731304" y="645934"/>
                  </a:lnTo>
                  <a:lnTo>
                    <a:pt x="733831" y="661263"/>
                  </a:lnTo>
                  <a:lnTo>
                    <a:pt x="740981" y="674928"/>
                  </a:lnTo>
                  <a:lnTo>
                    <a:pt x="752017" y="686371"/>
                  </a:lnTo>
                  <a:lnTo>
                    <a:pt x="766254" y="694956"/>
                  </a:lnTo>
                  <a:lnTo>
                    <a:pt x="768083" y="689876"/>
                  </a:lnTo>
                  <a:lnTo>
                    <a:pt x="769061" y="684479"/>
                  </a:lnTo>
                  <a:lnTo>
                    <a:pt x="769061" y="4830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510216" y="4535166"/>
            <a:ext cx="60833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050" spc="-20" dirty="0">
                <a:solidFill>
                  <a:srgbClr val="8B968F"/>
                </a:solidFill>
                <a:latin typeface="Liberation Sans Narrow"/>
                <a:cs typeface="Liberation Sans Narrow"/>
              </a:rPr>
              <a:t>Made</a:t>
            </a:r>
            <a:endParaRPr sz="105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5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</a:pPr>
            <a:r>
              <a:rPr sz="1050" spc="-8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Stainless</a:t>
            </a:r>
            <a:r>
              <a:rPr sz="1050" spc="-1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4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Steel</a:t>
            </a:r>
            <a:endParaRPr sz="1050">
              <a:latin typeface="Liberation Sans Narrow"/>
              <a:cs typeface="Liberation Sans Narrow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2693870" y="803992"/>
            <a:ext cx="1955800" cy="3237865"/>
            <a:chOff x="2693870" y="803992"/>
            <a:chExt cx="1955800" cy="3237865"/>
          </a:xfrm>
        </p:grpSpPr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34017" y="803992"/>
              <a:ext cx="1915070" cy="3237401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693870" y="1344269"/>
              <a:ext cx="539750" cy="487045"/>
            </a:xfrm>
            <a:custGeom>
              <a:avLst/>
              <a:gdLst/>
              <a:ahLst/>
              <a:cxnLst/>
              <a:rect l="l" t="t" r="r" b="b"/>
              <a:pathLst>
                <a:path w="539750" h="487044">
                  <a:moveTo>
                    <a:pt x="341709" y="0"/>
                  </a:moveTo>
                  <a:lnTo>
                    <a:pt x="333136" y="1943"/>
                  </a:lnTo>
                  <a:lnTo>
                    <a:pt x="10988" y="240893"/>
                  </a:lnTo>
                  <a:lnTo>
                    <a:pt x="3479" y="249204"/>
                  </a:lnTo>
                  <a:lnTo>
                    <a:pt x="0" y="259248"/>
                  </a:lnTo>
                  <a:lnTo>
                    <a:pt x="715" y="269782"/>
                  </a:lnTo>
                  <a:lnTo>
                    <a:pt x="5794" y="279565"/>
                  </a:lnTo>
                  <a:lnTo>
                    <a:pt x="165750" y="476211"/>
                  </a:lnTo>
                  <a:lnTo>
                    <a:pt x="174420" y="483328"/>
                  </a:lnTo>
                  <a:lnTo>
                    <a:pt x="184931" y="486592"/>
                  </a:lnTo>
                  <a:lnTo>
                    <a:pt x="195979" y="485854"/>
                  </a:lnTo>
                  <a:lnTo>
                    <a:pt x="206263" y="480961"/>
                  </a:lnTo>
                  <a:lnTo>
                    <a:pt x="528412" y="241998"/>
                  </a:lnTo>
                  <a:lnTo>
                    <a:pt x="532501" y="234543"/>
                  </a:lnTo>
                  <a:lnTo>
                    <a:pt x="539023" y="115912"/>
                  </a:lnTo>
                  <a:lnTo>
                    <a:pt x="463650" y="115912"/>
                  </a:lnTo>
                  <a:lnTo>
                    <a:pt x="455823" y="113479"/>
                  </a:lnTo>
                  <a:lnTo>
                    <a:pt x="449367" y="108178"/>
                  </a:lnTo>
                  <a:lnTo>
                    <a:pt x="445584" y="100893"/>
                  </a:lnTo>
                  <a:lnTo>
                    <a:pt x="445050" y="93049"/>
                  </a:lnTo>
                  <a:lnTo>
                    <a:pt x="447643" y="85572"/>
                  </a:lnTo>
                  <a:lnTo>
                    <a:pt x="453240" y="79387"/>
                  </a:lnTo>
                  <a:lnTo>
                    <a:pt x="460898" y="75744"/>
                  </a:lnTo>
                  <a:lnTo>
                    <a:pt x="469128" y="75196"/>
                  </a:lnTo>
                  <a:lnTo>
                    <a:pt x="516551" y="75196"/>
                  </a:lnTo>
                  <a:lnTo>
                    <a:pt x="478640" y="28587"/>
                  </a:lnTo>
                  <a:lnTo>
                    <a:pt x="472595" y="25019"/>
                  </a:lnTo>
                  <a:lnTo>
                    <a:pt x="341709" y="0"/>
                  </a:lnTo>
                  <a:close/>
                </a:path>
                <a:path w="539750" h="487044">
                  <a:moveTo>
                    <a:pt x="516551" y="75196"/>
                  </a:moveTo>
                  <a:lnTo>
                    <a:pt x="469128" y="75196"/>
                  </a:lnTo>
                  <a:lnTo>
                    <a:pt x="476958" y="77630"/>
                  </a:lnTo>
                  <a:lnTo>
                    <a:pt x="483415" y="82931"/>
                  </a:lnTo>
                  <a:lnTo>
                    <a:pt x="487197" y="90215"/>
                  </a:lnTo>
                  <a:lnTo>
                    <a:pt x="487727" y="98059"/>
                  </a:lnTo>
                  <a:lnTo>
                    <a:pt x="485134" y="105537"/>
                  </a:lnTo>
                  <a:lnTo>
                    <a:pt x="479542" y="111721"/>
                  </a:lnTo>
                  <a:lnTo>
                    <a:pt x="471879" y="115365"/>
                  </a:lnTo>
                  <a:lnTo>
                    <a:pt x="463650" y="115912"/>
                  </a:lnTo>
                  <a:lnTo>
                    <a:pt x="539023" y="115912"/>
                  </a:lnTo>
                  <a:lnTo>
                    <a:pt x="539499" y="107264"/>
                  </a:lnTo>
                  <a:lnTo>
                    <a:pt x="537365" y="100787"/>
                  </a:lnTo>
                  <a:lnTo>
                    <a:pt x="516551" y="75196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00337" y="1351991"/>
              <a:ext cx="525780" cy="473075"/>
            </a:xfrm>
            <a:custGeom>
              <a:avLst/>
              <a:gdLst/>
              <a:ahLst/>
              <a:cxnLst/>
              <a:rect l="l" t="t" r="r" b="b"/>
              <a:pathLst>
                <a:path w="525780" h="473075">
                  <a:moveTo>
                    <a:pt x="499922" y="66992"/>
                  </a:moveTo>
                  <a:lnTo>
                    <a:pt x="498855" y="67779"/>
                  </a:lnTo>
                  <a:lnTo>
                    <a:pt x="512051" y="83997"/>
                  </a:lnTo>
                  <a:lnTo>
                    <a:pt x="513118" y="83210"/>
                  </a:lnTo>
                  <a:lnTo>
                    <a:pt x="499922" y="66992"/>
                  </a:lnTo>
                  <a:close/>
                </a:path>
                <a:path w="525780" h="473075">
                  <a:moveTo>
                    <a:pt x="470230" y="30479"/>
                  </a:moveTo>
                  <a:lnTo>
                    <a:pt x="469176" y="31292"/>
                  </a:lnTo>
                  <a:lnTo>
                    <a:pt x="482371" y="47497"/>
                  </a:lnTo>
                  <a:lnTo>
                    <a:pt x="483438" y="46710"/>
                  </a:lnTo>
                  <a:lnTo>
                    <a:pt x="470230" y="30479"/>
                  </a:lnTo>
                  <a:close/>
                </a:path>
                <a:path w="525780" h="473075">
                  <a:moveTo>
                    <a:pt x="523836" y="105905"/>
                  </a:moveTo>
                  <a:lnTo>
                    <a:pt x="522719" y="126441"/>
                  </a:lnTo>
                  <a:lnTo>
                    <a:pt x="524065" y="126491"/>
                  </a:lnTo>
                  <a:lnTo>
                    <a:pt x="525157" y="106654"/>
                  </a:lnTo>
                  <a:lnTo>
                    <a:pt x="525183" y="105917"/>
                  </a:lnTo>
                  <a:lnTo>
                    <a:pt x="523836" y="105905"/>
                  </a:lnTo>
                  <a:close/>
                </a:path>
                <a:path w="525780" h="473075">
                  <a:moveTo>
                    <a:pt x="424484" y="16611"/>
                  </a:moveTo>
                  <a:lnTo>
                    <a:pt x="424218" y="17868"/>
                  </a:lnTo>
                  <a:lnTo>
                    <a:pt x="445350" y="21907"/>
                  </a:lnTo>
                  <a:lnTo>
                    <a:pt x="445617" y="20650"/>
                  </a:lnTo>
                  <a:lnTo>
                    <a:pt x="424484" y="16611"/>
                  </a:lnTo>
                  <a:close/>
                </a:path>
                <a:path w="525780" h="473075">
                  <a:moveTo>
                    <a:pt x="521309" y="152133"/>
                  </a:moveTo>
                  <a:lnTo>
                    <a:pt x="520179" y="172694"/>
                  </a:lnTo>
                  <a:lnTo>
                    <a:pt x="521525" y="172758"/>
                  </a:lnTo>
                  <a:lnTo>
                    <a:pt x="522655" y="152196"/>
                  </a:lnTo>
                  <a:lnTo>
                    <a:pt x="521309" y="152133"/>
                  </a:lnTo>
                  <a:close/>
                </a:path>
                <a:path w="525780" h="473075">
                  <a:moveTo>
                    <a:pt x="376923" y="7518"/>
                  </a:moveTo>
                  <a:lnTo>
                    <a:pt x="376656" y="8788"/>
                  </a:lnTo>
                  <a:lnTo>
                    <a:pt x="397789" y="12826"/>
                  </a:lnTo>
                  <a:lnTo>
                    <a:pt x="398056" y="11556"/>
                  </a:lnTo>
                  <a:lnTo>
                    <a:pt x="376923" y="7518"/>
                  </a:lnTo>
                  <a:close/>
                </a:path>
                <a:path w="525780" h="473075">
                  <a:moveTo>
                    <a:pt x="518769" y="198386"/>
                  </a:moveTo>
                  <a:lnTo>
                    <a:pt x="517626" y="218935"/>
                  </a:lnTo>
                  <a:lnTo>
                    <a:pt x="518972" y="219024"/>
                  </a:lnTo>
                  <a:lnTo>
                    <a:pt x="520115" y="198450"/>
                  </a:lnTo>
                  <a:lnTo>
                    <a:pt x="518769" y="198386"/>
                  </a:lnTo>
                  <a:close/>
                </a:path>
                <a:path w="525780" h="473075">
                  <a:moveTo>
                    <a:pt x="344400" y="1308"/>
                  </a:moveTo>
                  <a:lnTo>
                    <a:pt x="337565" y="1308"/>
                  </a:lnTo>
                  <a:lnTo>
                    <a:pt x="350227" y="3733"/>
                  </a:lnTo>
                  <a:lnTo>
                    <a:pt x="350494" y="2476"/>
                  </a:lnTo>
                  <a:lnTo>
                    <a:pt x="344400" y="1308"/>
                  </a:lnTo>
                  <a:close/>
                </a:path>
                <a:path w="525780" h="473075">
                  <a:moveTo>
                    <a:pt x="337578" y="0"/>
                  </a:moveTo>
                  <a:lnTo>
                    <a:pt x="333082" y="393"/>
                  </a:lnTo>
                  <a:lnTo>
                    <a:pt x="328942" y="1968"/>
                  </a:lnTo>
                  <a:lnTo>
                    <a:pt x="329437" y="3162"/>
                  </a:lnTo>
                  <a:lnTo>
                    <a:pt x="333324" y="1676"/>
                  </a:lnTo>
                  <a:lnTo>
                    <a:pt x="337565" y="1308"/>
                  </a:lnTo>
                  <a:lnTo>
                    <a:pt x="344400" y="1308"/>
                  </a:lnTo>
                  <a:lnTo>
                    <a:pt x="337578" y="0"/>
                  </a:lnTo>
                  <a:close/>
                </a:path>
                <a:path w="525780" h="473075">
                  <a:moveTo>
                    <a:pt x="502704" y="238607"/>
                  </a:moveTo>
                  <a:lnTo>
                    <a:pt x="485635" y="251269"/>
                  </a:lnTo>
                  <a:lnTo>
                    <a:pt x="486460" y="252285"/>
                  </a:lnTo>
                  <a:lnTo>
                    <a:pt x="503529" y="239610"/>
                  </a:lnTo>
                  <a:lnTo>
                    <a:pt x="502704" y="238607"/>
                  </a:lnTo>
                  <a:close/>
                </a:path>
                <a:path w="525780" h="473075">
                  <a:moveTo>
                    <a:pt x="306946" y="17183"/>
                  </a:moveTo>
                  <a:lnTo>
                    <a:pt x="289864" y="29844"/>
                  </a:lnTo>
                  <a:lnTo>
                    <a:pt x="290690" y="30860"/>
                  </a:lnTo>
                  <a:lnTo>
                    <a:pt x="307771" y="18186"/>
                  </a:lnTo>
                  <a:lnTo>
                    <a:pt x="306946" y="17183"/>
                  </a:lnTo>
                  <a:close/>
                </a:path>
                <a:path w="525780" h="473075">
                  <a:moveTo>
                    <a:pt x="464286" y="267106"/>
                  </a:moveTo>
                  <a:lnTo>
                    <a:pt x="447205" y="279780"/>
                  </a:lnTo>
                  <a:lnTo>
                    <a:pt x="448030" y="280784"/>
                  </a:lnTo>
                  <a:lnTo>
                    <a:pt x="465112" y="268122"/>
                  </a:lnTo>
                  <a:lnTo>
                    <a:pt x="464286" y="267106"/>
                  </a:lnTo>
                  <a:close/>
                </a:path>
                <a:path w="525780" h="473075">
                  <a:moveTo>
                    <a:pt x="268516" y="45681"/>
                  </a:moveTo>
                  <a:lnTo>
                    <a:pt x="251447" y="58356"/>
                  </a:lnTo>
                  <a:lnTo>
                    <a:pt x="252272" y="59359"/>
                  </a:lnTo>
                  <a:lnTo>
                    <a:pt x="269341" y="46697"/>
                  </a:lnTo>
                  <a:lnTo>
                    <a:pt x="268516" y="45681"/>
                  </a:lnTo>
                  <a:close/>
                </a:path>
                <a:path w="525780" h="473075">
                  <a:moveTo>
                    <a:pt x="425856" y="295617"/>
                  </a:moveTo>
                  <a:lnTo>
                    <a:pt x="408774" y="308279"/>
                  </a:lnTo>
                  <a:lnTo>
                    <a:pt x="409600" y="309295"/>
                  </a:lnTo>
                  <a:lnTo>
                    <a:pt x="426681" y="296621"/>
                  </a:lnTo>
                  <a:lnTo>
                    <a:pt x="425856" y="295617"/>
                  </a:lnTo>
                  <a:close/>
                </a:path>
                <a:path w="525780" h="473075">
                  <a:moveTo>
                    <a:pt x="230098" y="74193"/>
                  </a:moveTo>
                  <a:lnTo>
                    <a:pt x="213017" y="86855"/>
                  </a:lnTo>
                  <a:lnTo>
                    <a:pt x="213842" y="87871"/>
                  </a:lnTo>
                  <a:lnTo>
                    <a:pt x="230924" y="75196"/>
                  </a:lnTo>
                  <a:lnTo>
                    <a:pt x="230098" y="74193"/>
                  </a:lnTo>
                  <a:close/>
                </a:path>
                <a:path w="525780" h="473075">
                  <a:moveTo>
                    <a:pt x="387426" y="324116"/>
                  </a:moveTo>
                  <a:lnTo>
                    <a:pt x="370344" y="336791"/>
                  </a:lnTo>
                  <a:lnTo>
                    <a:pt x="371170" y="337794"/>
                  </a:lnTo>
                  <a:lnTo>
                    <a:pt x="388251" y="325132"/>
                  </a:lnTo>
                  <a:lnTo>
                    <a:pt x="387426" y="324116"/>
                  </a:lnTo>
                  <a:close/>
                </a:path>
                <a:path w="525780" h="473075">
                  <a:moveTo>
                    <a:pt x="191668" y="102692"/>
                  </a:moveTo>
                  <a:lnTo>
                    <a:pt x="174586" y="115366"/>
                  </a:lnTo>
                  <a:lnTo>
                    <a:pt x="175412" y="116370"/>
                  </a:lnTo>
                  <a:lnTo>
                    <a:pt x="192493" y="103708"/>
                  </a:lnTo>
                  <a:lnTo>
                    <a:pt x="191668" y="102692"/>
                  </a:lnTo>
                  <a:close/>
                </a:path>
                <a:path w="525780" h="473075">
                  <a:moveTo>
                    <a:pt x="348995" y="352615"/>
                  </a:moveTo>
                  <a:lnTo>
                    <a:pt x="331914" y="365290"/>
                  </a:lnTo>
                  <a:lnTo>
                    <a:pt x="332739" y="366306"/>
                  </a:lnTo>
                  <a:lnTo>
                    <a:pt x="349821" y="353631"/>
                  </a:lnTo>
                  <a:lnTo>
                    <a:pt x="348995" y="352615"/>
                  </a:lnTo>
                  <a:close/>
                </a:path>
                <a:path w="525780" h="473075">
                  <a:moveTo>
                    <a:pt x="153238" y="131203"/>
                  </a:moveTo>
                  <a:lnTo>
                    <a:pt x="136156" y="143865"/>
                  </a:lnTo>
                  <a:lnTo>
                    <a:pt x="136982" y="144881"/>
                  </a:lnTo>
                  <a:lnTo>
                    <a:pt x="154063" y="132206"/>
                  </a:lnTo>
                  <a:lnTo>
                    <a:pt x="153238" y="131203"/>
                  </a:lnTo>
                  <a:close/>
                </a:path>
                <a:path w="525780" h="473075">
                  <a:moveTo>
                    <a:pt x="310565" y="381126"/>
                  </a:moveTo>
                  <a:lnTo>
                    <a:pt x="293484" y="393801"/>
                  </a:lnTo>
                  <a:lnTo>
                    <a:pt x="294309" y="394804"/>
                  </a:lnTo>
                  <a:lnTo>
                    <a:pt x="311391" y="382142"/>
                  </a:lnTo>
                  <a:lnTo>
                    <a:pt x="310565" y="381126"/>
                  </a:lnTo>
                  <a:close/>
                </a:path>
                <a:path w="525780" h="473075">
                  <a:moveTo>
                    <a:pt x="114807" y="159702"/>
                  </a:moveTo>
                  <a:lnTo>
                    <a:pt x="97726" y="172377"/>
                  </a:lnTo>
                  <a:lnTo>
                    <a:pt x="98551" y="173380"/>
                  </a:lnTo>
                  <a:lnTo>
                    <a:pt x="115633" y="160718"/>
                  </a:lnTo>
                  <a:lnTo>
                    <a:pt x="114807" y="159702"/>
                  </a:lnTo>
                  <a:close/>
                </a:path>
                <a:path w="525780" h="473075">
                  <a:moveTo>
                    <a:pt x="272135" y="409625"/>
                  </a:moveTo>
                  <a:lnTo>
                    <a:pt x="255066" y="422300"/>
                  </a:lnTo>
                  <a:lnTo>
                    <a:pt x="255892" y="423316"/>
                  </a:lnTo>
                  <a:lnTo>
                    <a:pt x="272961" y="410641"/>
                  </a:lnTo>
                  <a:lnTo>
                    <a:pt x="272135" y="409625"/>
                  </a:lnTo>
                  <a:close/>
                </a:path>
                <a:path w="525780" h="473075">
                  <a:moveTo>
                    <a:pt x="76377" y="188201"/>
                  </a:moveTo>
                  <a:lnTo>
                    <a:pt x="59308" y="200875"/>
                  </a:lnTo>
                  <a:lnTo>
                    <a:pt x="60121" y="201891"/>
                  </a:lnTo>
                  <a:lnTo>
                    <a:pt x="77203" y="189217"/>
                  </a:lnTo>
                  <a:lnTo>
                    <a:pt x="76377" y="188201"/>
                  </a:lnTo>
                  <a:close/>
                </a:path>
                <a:path w="525780" h="473075">
                  <a:moveTo>
                    <a:pt x="233718" y="438137"/>
                  </a:moveTo>
                  <a:lnTo>
                    <a:pt x="216636" y="450811"/>
                  </a:lnTo>
                  <a:lnTo>
                    <a:pt x="217462" y="451815"/>
                  </a:lnTo>
                  <a:lnTo>
                    <a:pt x="234543" y="439153"/>
                  </a:lnTo>
                  <a:lnTo>
                    <a:pt x="233718" y="438137"/>
                  </a:lnTo>
                  <a:close/>
                </a:path>
                <a:path w="525780" h="473075">
                  <a:moveTo>
                    <a:pt x="37947" y="216712"/>
                  </a:moveTo>
                  <a:lnTo>
                    <a:pt x="20878" y="229387"/>
                  </a:lnTo>
                  <a:lnTo>
                    <a:pt x="21704" y="230390"/>
                  </a:lnTo>
                  <a:lnTo>
                    <a:pt x="38773" y="217728"/>
                  </a:lnTo>
                  <a:lnTo>
                    <a:pt x="37947" y="216712"/>
                  </a:lnTo>
                  <a:close/>
                </a:path>
                <a:path w="525780" h="473075">
                  <a:moveTo>
                    <a:pt x="175336" y="469112"/>
                  </a:moveTo>
                  <a:lnTo>
                    <a:pt x="174866" y="470319"/>
                  </a:lnTo>
                  <a:lnTo>
                    <a:pt x="181965" y="472808"/>
                  </a:lnTo>
                  <a:lnTo>
                    <a:pt x="189890" y="471817"/>
                  </a:lnTo>
                  <a:lnTo>
                    <a:pt x="190418" y="471462"/>
                  </a:lnTo>
                  <a:lnTo>
                    <a:pt x="182029" y="471462"/>
                  </a:lnTo>
                  <a:lnTo>
                    <a:pt x="175336" y="469112"/>
                  </a:lnTo>
                  <a:close/>
                </a:path>
                <a:path w="525780" h="473075">
                  <a:moveTo>
                    <a:pt x="195300" y="466610"/>
                  </a:moveTo>
                  <a:lnTo>
                    <a:pt x="189483" y="470522"/>
                  </a:lnTo>
                  <a:lnTo>
                    <a:pt x="182029" y="471462"/>
                  </a:lnTo>
                  <a:lnTo>
                    <a:pt x="190418" y="471462"/>
                  </a:lnTo>
                  <a:lnTo>
                    <a:pt x="196075" y="467652"/>
                  </a:lnTo>
                  <a:lnTo>
                    <a:pt x="195300" y="466610"/>
                  </a:lnTo>
                  <a:close/>
                </a:path>
                <a:path w="525780" h="473075">
                  <a:moveTo>
                    <a:pt x="2311" y="247992"/>
                  </a:moveTo>
                  <a:lnTo>
                    <a:pt x="0" y="254888"/>
                  </a:lnTo>
                  <a:lnTo>
                    <a:pt x="1371" y="262381"/>
                  </a:lnTo>
                  <a:lnTo>
                    <a:pt x="7404" y="269798"/>
                  </a:lnTo>
                  <a:lnTo>
                    <a:pt x="8470" y="268998"/>
                  </a:lnTo>
                  <a:lnTo>
                    <a:pt x="2705" y="261924"/>
                  </a:lnTo>
                  <a:lnTo>
                    <a:pt x="1422" y="254863"/>
                  </a:lnTo>
                  <a:lnTo>
                    <a:pt x="3594" y="248386"/>
                  </a:lnTo>
                  <a:lnTo>
                    <a:pt x="2311" y="247992"/>
                  </a:lnTo>
                  <a:close/>
                </a:path>
                <a:path w="525780" h="473075">
                  <a:moveTo>
                    <a:pt x="24955" y="289280"/>
                  </a:moveTo>
                  <a:lnTo>
                    <a:pt x="23888" y="290067"/>
                  </a:lnTo>
                  <a:lnTo>
                    <a:pt x="37083" y="306285"/>
                  </a:lnTo>
                  <a:lnTo>
                    <a:pt x="38150" y="305498"/>
                  </a:lnTo>
                  <a:lnTo>
                    <a:pt x="24955" y="289280"/>
                  </a:lnTo>
                  <a:close/>
                </a:path>
                <a:path w="525780" h="473075">
                  <a:moveTo>
                    <a:pt x="54648" y="325767"/>
                  </a:moveTo>
                  <a:lnTo>
                    <a:pt x="53581" y="326567"/>
                  </a:lnTo>
                  <a:lnTo>
                    <a:pt x="66776" y="342785"/>
                  </a:lnTo>
                  <a:lnTo>
                    <a:pt x="67843" y="341998"/>
                  </a:lnTo>
                  <a:lnTo>
                    <a:pt x="54648" y="325767"/>
                  </a:lnTo>
                  <a:close/>
                </a:path>
                <a:path w="525780" h="473075">
                  <a:moveTo>
                    <a:pt x="84327" y="362267"/>
                  </a:moveTo>
                  <a:lnTo>
                    <a:pt x="83261" y="363054"/>
                  </a:lnTo>
                  <a:lnTo>
                    <a:pt x="96456" y="379272"/>
                  </a:lnTo>
                  <a:lnTo>
                    <a:pt x="97523" y="378485"/>
                  </a:lnTo>
                  <a:lnTo>
                    <a:pt x="84327" y="362267"/>
                  </a:lnTo>
                  <a:close/>
                </a:path>
                <a:path w="525780" h="473075">
                  <a:moveTo>
                    <a:pt x="114020" y="398754"/>
                  </a:moveTo>
                  <a:lnTo>
                    <a:pt x="112953" y="399554"/>
                  </a:lnTo>
                  <a:lnTo>
                    <a:pt x="126136" y="415772"/>
                  </a:lnTo>
                  <a:lnTo>
                    <a:pt x="127203" y="414985"/>
                  </a:lnTo>
                  <a:lnTo>
                    <a:pt x="114020" y="398754"/>
                  </a:lnTo>
                  <a:close/>
                </a:path>
                <a:path w="525780" h="473075">
                  <a:moveTo>
                    <a:pt x="143700" y="435254"/>
                  </a:moveTo>
                  <a:lnTo>
                    <a:pt x="142633" y="436041"/>
                  </a:lnTo>
                  <a:lnTo>
                    <a:pt x="155828" y="452259"/>
                  </a:lnTo>
                  <a:lnTo>
                    <a:pt x="156895" y="451472"/>
                  </a:lnTo>
                  <a:lnTo>
                    <a:pt x="143700" y="435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3545" y="1260233"/>
              <a:ext cx="195695" cy="205090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 rot="19440000">
            <a:off x="2748593" y="1554803"/>
            <a:ext cx="262311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85"/>
              </a:lnSpc>
            </a:pPr>
            <a:r>
              <a:rPr sz="1050" spc="-9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8.800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65</a:t>
            </a:r>
          </a:p>
        </p:txBody>
      </p:sp>
      <p:sp>
        <p:nvSpPr>
          <p:cNvPr id="68" name="object 68"/>
          <p:cNvSpPr txBox="1"/>
          <p:nvPr/>
        </p:nvSpPr>
        <p:spPr>
          <a:xfrm rot="19440000">
            <a:off x="2959847" y="1448440"/>
            <a:ext cx="19149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spc="-15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85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6238" y="314514"/>
            <a:ext cx="292989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229" dirty="0">
                <a:solidFill>
                  <a:srgbClr val="8A978F"/>
                </a:solidFill>
              </a:rPr>
              <a:t>Brand</a:t>
            </a:r>
            <a:r>
              <a:rPr spc="-35" dirty="0">
                <a:solidFill>
                  <a:srgbClr val="8A978F"/>
                </a:solidFill>
              </a:rPr>
              <a:t> </a:t>
            </a:r>
            <a:r>
              <a:rPr spc="-190" dirty="0">
                <a:solidFill>
                  <a:srgbClr val="8A978F"/>
                </a:solidFill>
              </a:rPr>
              <a:t>Name:</a:t>
            </a:r>
            <a:r>
              <a:rPr spc="-30" dirty="0">
                <a:solidFill>
                  <a:srgbClr val="8A978F"/>
                </a:solidFill>
              </a:rPr>
              <a:t> </a:t>
            </a:r>
            <a:r>
              <a:rPr spc="-280" dirty="0"/>
              <a:t>Eye</a:t>
            </a:r>
            <a:r>
              <a:rPr spc="-105" dirty="0"/>
              <a:t> </a:t>
            </a:r>
            <a:r>
              <a:rPr spc="-280" dirty="0"/>
              <a:t>Wash</a:t>
            </a:r>
            <a:r>
              <a:rPr spc="-35" dirty="0"/>
              <a:t> </a:t>
            </a:r>
            <a:r>
              <a:rPr spc="-210" dirty="0"/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53347" y="747311"/>
            <a:ext cx="3499485" cy="4886960"/>
            <a:chOff x="2053347" y="747311"/>
            <a:chExt cx="3499485" cy="4886960"/>
          </a:xfrm>
        </p:grpSpPr>
        <p:sp>
          <p:nvSpPr>
            <p:cNvPr id="4" name="object 4"/>
            <p:cNvSpPr/>
            <p:nvPr/>
          </p:nvSpPr>
          <p:spPr>
            <a:xfrm>
              <a:off x="3539705" y="4463708"/>
              <a:ext cx="852805" cy="857885"/>
            </a:xfrm>
            <a:custGeom>
              <a:avLst/>
              <a:gdLst/>
              <a:ahLst/>
              <a:cxnLst/>
              <a:rect l="l" t="t" r="r" b="b"/>
              <a:pathLst>
                <a:path w="852804" h="857885">
                  <a:moveTo>
                    <a:pt x="783488" y="0"/>
                  </a:moveTo>
                  <a:lnTo>
                    <a:pt x="68719" y="0"/>
                  </a:lnTo>
                  <a:lnTo>
                    <a:pt x="41973" y="5401"/>
                  </a:lnTo>
                  <a:lnTo>
                    <a:pt x="20129" y="20129"/>
                  </a:lnTo>
                  <a:lnTo>
                    <a:pt x="5401" y="41973"/>
                  </a:lnTo>
                  <a:lnTo>
                    <a:pt x="0" y="68719"/>
                  </a:lnTo>
                  <a:lnTo>
                    <a:pt x="0" y="788543"/>
                  </a:lnTo>
                  <a:lnTo>
                    <a:pt x="5401" y="815289"/>
                  </a:lnTo>
                  <a:lnTo>
                    <a:pt x="20129" y="837133"/>
                  </a:lnTo>
                  <a:lnTo>
                    <a:pt x="41973" y="851861"/>
                  </a:lnTo>
                  <a:lnTo>
                    <a:pt x="68719" y="857262"/>
                  </a:lnTo>
                  <a:lnTo>
                    <a:pt x="783488" y="857262"/>
                  </a:lnTo>
                  <a:lnTo>
                    <a:pt x="810234" y="851861"/>
                  </a:lnTo>
                  <a:lnTo>
                    <a:pt x="832078" y="837133"/>
                  </a:lnTo>
                  <a:lnTo>
                    <a:pt x="846807" y="815289"/>
                  </a:lnTo>
                  <a:lnTo>
                    <a:pt x="852208" y="788543"/>
                  </a:lnTo>
                  <a:lnTo>
                    <a:pt x="852208" y="68719"/>
                  </a:lnTo>
                  <a:lnTo>
                    <a:pt x="846807" y="41973"/>
                  </a:lnTo>
                  <a:lnTo>
                    <a:pt x="832078" y="20129"/>
                  </a:lnTo>
                  <a:lnTo>
                    <a:pt x="810234" y="5401"/>
                  </a:lnTo>
                  <a:lnTo>
                    <a:pt x="783488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7826" y="4210710"/>
              <a:ext cx="1533143" cy="14232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81590" y="4505504"/>
              <a:ext cx="769620" cy="774065"/>
            </a:xfrm>
            <a:custGeom>
              <a:avLst/>
              <a:gdLst/>
              <a:ahLst/>
              <a:cxnLst/>
              <a:rect l="l" t="t" r="r" b="b"/>
              <a:pathLst>
                <a:path w="769620" h="774064">
                  <a:moveTo>
                    <a:pt x="769086" y="0"/>
                  </a:moveTo>
                  <a:lnTo>
                    <a:pt x="65189" y="0"/>
                  </a:lnTo>
                  <a:lnTo>
                    <a:pt x="44078" y="2973"/>
                  </a:lnTo>
                  <a:lnTo>
                    <a:pt x="11587" y="23869"/>
                  </a:lnTo>
                  <a:lnTo>
                    <a:pt x="0" y="49847"/>
                  </a:lnTo>
                  <a:lnTo>
                    <a:pt x="0" y="773950"/>
                  </a:lnTo>
                  <a:lnTo>
                    <a:pt x="703224" y="773950"/>
                  </a:lnTo>
                  <a:lnTo>
                    <a:pt x="724389" y="770979"/>
                  </a:lnTo>
                  <a:lnTo>
                    <a:pt x="757015" y="750226"/>
                  </a:lnTo>
                  <a:lnTo>
                    <a:pt x="769086" y="723823"/>
                  </a:lnTo>
                  <a:lnTo>
                    <a:pt x="769086" y="718235"/>
                  </a:lnTo>
                  <a:lnTo>
                    <a:pt x="769086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1273" y="4544847"/>
              <a:ext cx="769620" cy="695325"/>
            </a:xfrm>
            <a:custGeom>
              <a:avLst/>
              <a:gdLst/>
              <a:ahLst/>
              <a:cxnLst/>
              <a:rect l="l" t="t" r="r" b="b"/>
              <a:pathLst>
                <a:path w="769620" h="695325">
                  <a:moveTo>
                    <a:pt x="40259" y="50088"/>
                  </a:moveTo>
                  <a:lnTo>
                    <a:pt x="37515" y="34188"/>
                  </a:lnTo>
                  <a:lnTo>
                    <a:pt x="29832" y="20091"/>
                  </a:lnTo>
                  <a:lnTo>
                    <a:pt x="17995" y="8470"/>
                  </a:lnTo>
                  <a:lnTo>
                    <a:pt x="2819" y="0"/>
                  </a:lnTo>
                  <a:lnTo>
                    <a:pt x="990" y="5105"/>
                  </a:lnTo>
                  <a:lnTo>
                    <a:pt x="0" y="10502"/>
                  </a:lnTo>
                  <a:lnTo>
                    <a:pt x="0" y="213931"/>
                  </a:lnTo>
                  <a:lnTo>
                    <a:pt x="16256" y="205651"/>
                  </a:lnTo>
                  <a:lnTo>
                    <a:pt x="28994" y="193865"/>
                  </a:lnTo>
                  <a:lnTo>
                    <a:pt x="37287" y="179324"/>
                  </a:lnTo>
                  <a:lnTo>
                    <a:pt x="40259" y="162801"/>
                  </a:lnTo>
                  <a:lnTo>
                    <a:pt x="40259" y="50088"/>
                  </a:lnTo>
                  <a:close/>
                </a:path>
                <a:path w="769620" h="695325">
                  <a:moveTo>
                    <a:pt x="769061" y="483031"/>
                  </a:moveTo>
                  <a:lnTo>
                    <a:pt x="753745" y="491477"/>
                  </a:lnTo>
                  <a:lnTo>
                    <a:pt x="741819" y="503110"/>
                  </a:lnTo>
                  <a:lnTo>
                    <a:pt x="734060" y="517258"/>
                  </a:lnTo>
                  <a:lnTo>
                    <a:pt x="731304" y="533222"/>
                  </a:lnTo>
                  <a:lnTo>
                    <a:pt x="731304" y="645934"/>
                  </a:lnTo>
                  <a:lnTo>
                    <a:pt x="733831" y="661263"/>
                  </a:lnTo>
                  <a:lnTo>
                    <a:pt x="740981" y="674928"/>
                  </a:lnTo>
                  <a:lnTo>
                    <a:pt x="752017" y="686371"/>
                  </a:lnTo>
                  <a:lnTo>
                    <a:pt x="766254" y="694956"/>
                  </a:lnTo>
                  <a:lnTo>
                    <a:pt x="768083" y="689876"/>
                  </a:lnTo>
                  <a:lnTo>
                    <a:pt x="769061" y="684479"/>
                  </a:lnTo>
                  <a:lnTo>
                    <a:pt x="769061" y="4830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2603" y="747311"/>
              <a:ext cx="2909976" cy="367978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53347" y="2566786"/>
              <a:ext cx="574040" cy="545465"/>
            </a:xfrm>
            <a:custGeom>
              <a:avLst/>
              <a:gdLst/>
              <a:ahLst/>
              <a:cxnLst/>
              <a:rect l="l" t="t" r="r" b="b"/>
              <a:pathLst>
                <a:path w="574039" h="545464">
                  <a:moveTo>
                    <a:pt x="365685" y="0"/>
                  </a:moveTo>
                  <a:lnTo>
                    <a:pt x="11698" y="269199"/>
                  </a:lnTo>
                  <a:lnTo>
                    <a:pt x="0" y="289787"/>
                  </a:lnTo>
                  <a:lnTo>
                    <a:pt x="759" y="301612"/>
                  </a:lnTo>
                  <a:lnTo>
                    <a:pt x="6161" y="312595"/>
                  </a:lnTo>
                  <a:lnTo>
                    <a:pt x="176328" y="533296"/>
                  </a:lnTo>
                  <a:lnTo>
                    <a:pt x="185552" y="541280"/>
                  </a:lnTo>
                  <a:lnTo>
                    <a:pt x="196737" y="544945"/>
                  </a:lnTo>
                  <a:lnTo>
                    <a:pt x="208493" y="544118"/>
                  </a:lnTo>
                  <a:lnTo>
                    <a:pt x="555055" y="275981"/>
                  </a:lnTo>
                  <a:lnTo>
                    <a:pt x="573421" y="128924"/>
                  </a:lnTo>
                  <a:lnTo>
                    <a:pt x="493242" y="128924"/>
                  </a:lnTo>
                  <a:lnTo>
                    <a:pt x="484914" y="126191"/>
                  </a:lnTo>
                  <a:lnTo>
                    <a:pt x="478042" y="120241"/>
                  </a:lnTo>
                  <a:lnTo>
                    <a:pt x="474022" y="112065"/>
                  </a:lnTo>
                  <a:lnTo>
                    <a:pt x="473457" y="103261"/>
                  </a:lnTo>
                  <a:lnTo>
                    <a:pt x="476217" y="94866"/>
                  </a:lnTo>
                  <a:lnTo>
                    <a:pt x="482169" y="87919"/>
                  </a:lnTo>
                  <a:lnTo>
                    <a:pt x="490315" y="83831"/>
                  </a:lnTo>
                  <a:lnTo>
                    <a:pt x="499068" y="83215"/>
                  </a:lnTo>
                  <a:lnTo>
                    <a:pt x="549513" y="83215"/>
                  </a:lnTo>
                  <a:lnTo>
                    <a:pt x="509182" y="30909"/>
                  </a:lnTo>
                  <a:lnTo>
                    <a:pt x="502756" y="26908"/>
                  </a:lnTo>
                  <a:lnTo>
                    <a:pt x="372289" y="594"/>
                  </a:lnTo>
                  <a:lnTo>
                    <a:pt x="365685" y="0"/>
                  </a:lnTo>
                  <a:close/>
                </a:path>
                <a:path w="574039" h="545464">
                  <a:moveTo>
                    <a:pt x="549513" y="83215"/>
                  </a:moveTo>
                  <a:lnTo>
                    <a:pt x="499068" y="83215"/>
                  </a:lnTo>
                  <a:lnTo>
                    <a:pt x="507396" y="85946"/>
                  </a:lnTo>
                  <a:lnTo>
                    <a:pt x="514262" y="91894"/>
                  </a:lnTo>
                  <a:lnTo>
                    <a:pt x="518289" y="100072"/>
                  </a:lnTo>
                  <a:lnTo>
                    <a:pt x="518858" y="108879"/>
                  </a:lnTo>
                  <a:lnTo>
                    <a:pt x="516100" y="117274"/>
                  </a:lnTo>
                  <a:lnTo>
                    <a:pt x="510147" y="124216"/>
                  </a:lnTo>
                  <a:lnTo>
                    <a:pt x="501997" y="128310"/>
                  </a:lnTo>
                  <a:lnTo>
                    <a:pt x="493242" y="128924"/>
                  </a:lnTo>
                  <a:lnTo>
                    <a:pt x="573421" y="128924"/>
                  </a:lnTo>
                  <a:lnTo>
                    <a:pt x="573927" y="119212"/>
                  </a:lnTo>
                  <a:lnTo>
                    <a:pt x="571666" y="111948"/>
                  </a:lnTo>
                  <a:lnTo>
                    <a:pt x="549513" y="83215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0232" y="2574277"/>
              <a:ext cx="558800" cy="530860"/>
            </a:xfrm>
            <a:custGeom>
              <a:avLst/>
              <a:gdLst/>
              <a:ahLst/>
              <a:cxnLst/>
              <a:rect l="l" t="t" r="r" b="b"/>
              <a:pathLst>
                <a:path w="558800" h="530860">
                  <a:moveTo>
                    <a:pt x="531825" y="75184"/>
                  </a:moveTo>
                  <a:lnTo>
                    <a:pt x="530694" y="76073"/>
                  </a:lnTo>
                  <a:lnTo>
                    <a:pt x="544728" y="94272"/>
                  </a:lnTo>
                  <a:lnTo>
                    <a:pt x="545858" y="93383"/>
                  </a:lnTo>
                  <a:lnTo>
                    <a:pt x="531825" y="75184"/>
                  </a:lnTo>
                  <a:close/>
                </a:path>
                <a:path w="558800" h="530860">
                  <a:moveTo>
                    <a:pt x="500240" y="34213"/>
                  </a:moveTo>
                  <a:lnTo>
                    <a:pt x="499122" y="35128"/>
                  </a:lnTo>
                  <a:lnTo>
                    <a:pt x="513143" y="53314"/>
                  </a:lnTo>
                  <a:lnTo>
                    <a:pt x="514286" y="52425"/>
                  </a:lnTo>
                  <a:lnTo>
                    <a:pt x="500240" y="34213"/>
                  </a:lnTo>
                  <a:close/>
                </a:path>
                <a:path w="558800" h="530860">
                  <a:moveTo>
                    <a:pt x="557263" y="118859"/>
                  </a:moveTo>
                  <a:lnTo>
                    <a:pt x="556082" y="141897"/>
                  </a:lnTo>
                  <a:lnTo>
                    <a:pt x="557517" y="141973"/>
                  </a:lnTo>
                  <a:lnTo>
                    <a:pt x="558672" y="119697"/>
                  </a:lnTo>
                  <a:lnTo>
                    <a:pt x="558698" y="118872"/>
                  </a:lnTo>
                  <a:lnTo>
                    <a:pt x="557263" y="118859"/>
                  </a:lnTo>
                  <a:close/>
                </a:path>
                <a:path w="558800" h="530860">
                  <a:moveTo>
                    <a:pt x="451573" y="18643"/>
                  </a:moveTo>
                  <a:lnTo>
                    <a:pt x="451281" y="20053"/>
                  </a:lnTo>
                  <a:lnTo>
                    <a:pt x="473773" y="24587"/>
                  </a:lnTo>
                  <a:lnTo>
                    <a:pt x="474065" y="23177"/>
                  </a:lnTo>
                  <a:lnTo>
                    <a:pt x="451573" y="18643"/>
                  </a:lnTo>
                  <a:close/>
                </a:path>
                <a:path w="558800" h="530860">
                  <a:moveTo>
                    <a:pt x="554583" y="170738"/>
                  </a:moveTo>
                  <a:lnTo>
                    <a:pt x="553377" y="193814"/>
                  </a:lnTo>
                  <a:lnTo>
                    <a:pt x="554812" y="193890"/>
                  </a:lnTo>
                  <a:lnTo>
                    <a:pt x="556005" y="170815"/>
                  </a:lnTo>
                  <a:lnTo>
                    <a:pt x="554583" y="170738"/>
                  </a:lnTo>
                  <a:close/>
                </a:path>
                <a:path w="558800" h="530860">
                  <a:moveTo>
                    <a:pt x="400977" y="8445"/>
                  </a:moveTo>
                  <a:lnTo>
                    <a:pt x="400684" y="9855"/>
                  </a:lnTo>
                  <a:lnTo>
                    <a:pt x="423176" y="14389"/>
                  </a:lnTo>
                  <a:lnTo>
                    <a:pt x="423468" y="12979"/>
                  </a:lnTo>
                  <a:lnTo>
                    <a:pt x="400977" y="8445"/>
                  </a:lnTo>
                  <a:close/>
                </a:path>
                <a:path w="558800" h="530860">
                  <a:moveTo>
                    <a:pt x="551878" y="222656"/>
                  </a:moveTo>
                  <a:lnTo>
                    <a:pt x="550672" y="245719"/>
                  </a:lnTo>
                  <a:lnTo>
                    <a:pt x="552094" y="245821"/>
                  </a:lnTo>
                  <a:lnTo>
                    <a:pt x="553300" y="222719"/>
                  </a:lnTo>
                  <a:lnTo>
                    <a:pt x="551878" y="222656"/>
                  </a:lnTo>
                  <a:close/>
                </a:path>
                <a:path w="558800" h="530860">
                  <a:moveTo>
                    <a:pt x="366436" y="1473"/>
                  </a:moveTo>
                  <a:lnTo>
                    <a:pt x="359105" y="1473"/>
                  </a:lnTo>
                  <a:lnTo>
                    <a:pt x="372579" y="4191"/>
                  </a:lnTo>
                  <a:lnTo>
                    <a:pt x="372871" y="2768"/>
                  </a:lnTo>
                  <a:lnTo>
                    <a:pt x="366436" y="1473"/>
                  </a:lnTo>
                  <a:close/>
                </a:path>
                <a:path w="558800" h="530860">
                  <a:moveTo>
                    <a:pt x="359117" y="0"/>
                  </a:moveTo>
                  <a:lnTo>
                    <a:pt x="354329" y="444"/>
                  </a:lnTo>
                  <a:lnTo>
                    <a:pt x="349935" y="2209"/>
                  </a:lnTo>
                  <a:lnTo>
                    <a:pt x="350456" y="3543"/>
                  </a:lnTo>
                  <a:lnTo>
                    <a:pt x="354596" y="1879"/>
                  </a:lnTo>
                  <a:lnTo>
                    <a:pt x="359105" y="1473"/>
                  </a:lnTo>
                  <a:lnTo>
                    <a:pt x="366436" y="1473"/>
                  </a:lnTo>
                  <a:lnTo>
                    <a:pt x="359117" y="0"/>
                  </a:lnTo>
                  <a:close/>
                </a:path>
                <a:path w="558800" h="530860">
                  <a:moveTo>
                    <a:pt x="534784" y="267792"/>
                  </a:moveTo>
                  <a:lnTo>
                    <a:pt x="516623" y="282003"/>
                  </a:lnTo>
                  <a:lnTo>
                    <a:pt x="517499" y="283146"/>
                  </a:lnTo>
                  <a:lnTo>
                    <a:pt x="535673" y="268922"/>
                  </a:lnTo>
                  <a:lnTo>
                    <a:pt x="534784" y="267792"/>
                  </a:lnTo>
                  <a:close/>
                </a:path>
                <a:path w="558800" h="530860">
                  <a:moveTo>
                    <a:pt x="326542" y="19278"/>
                  </a:moveTo>
                  <a:lnTo>
                    <a:pt x="308368" y="33502"/>
                  </a:lnTo>
                  <a:lnTo>
                    <a:pt x="309244" y="34632"/>
                  </a:lnTo>
                  <a:lnTo>
                    <a:pt x="327418" y="20421"/>
                  </a:lnTo>
                  <a:lnTo>
                    <a:pt x="326542" y="19278"/>
                  </a:lnTo>
                  <a:close/>
                </a:path>
                <a:path w="558800" h="530860">
                  <a:moveTo>
                    <a:pt x="493915" y="299783"/>
                  </a:moveTo>
                  <a:lnTo>
                    <a:pt x="475741" y="313994"/>
                  </a:lnTo>
                  <a:lnTo>
                    <a:pt x="476618" y="315137"/>
                  </a:lnTo>
                  <a:lnTo>
                    <a:pt x="494791" y="300913"/>
                  </a:lnTo>
                  <a:lnTo>
                    <a:pt x="493915" y="299783"/>
                  </a:lnTo>
                  <a:close/>
                </a:path>
                <a:path w="558800" h="530860">
                  <a:moveTo>
                    <a:pt x="285661" y="51269"/>
                  </a:moveTo>
                  <a:lnTo>
                    <a:pt x="267487" y="65493"/>
                  </a:lnTo>
                  <a:lnTo>
                    <a:pt x="268363" y="66624"/>
                  </a:lnTo>
                  <a:lnTo>
                    <a:pt x="286537" y="52412"/>
                  </a:lnTo>
                  <a:lnTo>
                    <a:pt x="285661" y="51269"/>
                  </a:lnTo>
                  <a:close/>
                </a:path>
                <a:path w="558800" h="530860">
                  <a:moveTo>
                    <a:pt x="453034" y="331774"/>
                  </a:moveTo>
                  <a:lnTo>
                    <a:pt x="434860" y="345986"/>
                  </a:lnTo>
                  <a:lnTo>
                    <a:pt x="435736" y="347129"/>
                  </a:lnTo>
                  <a:lnTo>
                    <a:pt x="453910" y="332905"/>
                  </a:lnTo>
                  <a:lnTo>
                    <a:pt x="453034" y="331774"/>
                  </a:lnTo>
                  <a:close/>
                </a:path>
                <a:path w="558800" h="530860">
                  <a:moveTo>
                    <a:pt x="244779" y="83261"/>
                  </a:moveTo>
                  <a:lnTo>
                    <a:pt x="226606" y="97485"/>
                  </a:lnTo>
                  <a:lnTo>
                    <a:pt x="227482" y="98615"/>
                  </a:lnTo>
                  <a:lnTo>
                    <a:pt x="245656" y="84404"/>
                  </a:lnTo>
                  <a:lnTo>
                    <a:pt x="244779" y="83261"/>
                  </a:lnTo>
                  <a:close/>
                </a:path>
                <a:path w="558800" h="530860">
                  <a:moveTo>
                    <a:pt x="412153" y="363766"/>
                  </a:moveTo>
                  <a:lnTo>
                    <a:pt x="393979" y="377977"/>
                  </a:lnTo>
                  <a:lnTo>
                    <a:pt x="394855" y="379120"/>
                  </a:lnTo>
                  <a:lnTo>
                    <a:pt x="413029" y="364896"/>
                  </a:lnTo>
                  <a:lnTo>
                    <a:pt x="412153" y="363766"/>
                  </a:lnTo>
                  <a:close/>
                </a:path>
                <a:path w="558800" h="530860">
                  <a:moveTo>
                    <a:pt x="203898" y="115252"/>
                  </a:moveTo>
                  <a:lnTo>
                    <a:pt x="185724" y="129476"/>
                  </a:lnTo>
                  <a:lnTo>
                    <a:pt x="186601" y="130606"/>
                  </a:lnTo>
                  <a:lnTo>
                    <a:pt x="204774" y="116395"/>
                  </a:lnTo>
                  <a:lnTo>
                    <a:pt x="203898" y="115252"/>
                  </a:lnTo>
                  <a:close/>
                </a:path>
                <a:path w="558800" h="530860">
                  <a:moveTo>
                    <a:pt x="371271" y="395757"/>
                  </a:moveTo>
                  <a:lnTo>
                    <a:pt x="353098" y="409981"/>
                  </a:lnTo>
                  <a:lnTo>
                    <a:pt x="353974" y="411111"/>
                  </a:lnTo>
                  <a:lnTo>
                    <a:pt x="372148" y="396900"/>
                  </a:lnTo>
                  <a:lnTo>
                    <a:pt x="371271" y="395757"/>
                  </a:lnTo>
                  <a:close/>
                </a:path>
                <a:path w="558800" h="530860">
                  <a:moveTo>
                    <a:pt x="163017" y="147243"/>
                  </a:moveTo>
                  <a:lnTo>
                    <a:pt x="144843" y="161467"/>
                  </a:lnTo>
                  <a:lnTo>
                    <a:pt x="145719" y="162598"/>
                  </a:lnTo>
                  <a:lnTo>
                    <a:pt x="163893" y="148386"/>
                  </a:lnTo>
                  <a:lnTo>
                    <a:pt x="163017" y="147243"/>
                  </a:lnTo>
                  <a:close/>
                </a:path>
                <a:path w="558800" h="530860">
                  <a:moveTo>
                    <a:pt x="330390" y="427748"/>
                  </a:moveTo>
                  <a:lnTo>
                    <a:pt x="312216" y="441972"/>
                  </a:lnTo>
                  <a:lnTo>
                    <a:pt x="313093" y="443103"/>
                  </a:lnTo>
                  <a:lnTo>
                    <a:pt x="331266" y="428891"/>
                  </a:lnTo>
                  <a:lnTo>
                    <a:pt x="330390" y="427748"/>
                  </a:lnTo>
                  <a:close/>
                </a:path>
                <a:path w="558800" h="530860">
                  <a:moveTo>
                    <a:pt x="122135" y="179235"/>
                  </a:moveTo>
                  <a:lnTo>
                    <a:pt x="103962" y="193459"/>
                  </a:lnTo>
                  <a:lnTo>
                    <a:pt x="104838" y="194589"/>
                  </a:lnTo>
                  <a:lnTo>
                    <a:pt x="123012" y="180378"/>
                  </a:lnTo>
                  <a:lnTo>
                    <a:pt x="122135" y="179235"/>
                  </a:lnTo>
                  <a:close/>
                </a:path>
                <a:path w="558800" h="530860">
                  <a:moveTo>
                    <a:pt x="289509" y="459740"/>
                  </a:moveTo>
                  <a:lnTo>
                    <a:pt x="271335" y="473964"/>
                  </a:lnTo>
                  <a:lnTo>
                    <a:pt x="272211" y="475094"/>
                  </a:lnTo>
                  <a:lnTo>
                    <a:pt x="290385" y="460883"/>
                  </a:lnTo>
                  <a:lnTo>
                    <a:pt x="289509" y="459740"/>
                  </a:lnTo>
                  <a:close/>
                </a:path>
                <a:path w="558800" h="530860">
                  <a:moveTo>
                    <a:pt x="81254" y="211226"/>
                  </a:moveTo>
                  <a:lnTo>
                    <a:pt x="63080" y="225450"/>
                  </a:lnTo>
                  <a:lnTo>
                    <a:pt x="63957" y="226580"/>
                  </a:lnTo>
                  <a:lnTo>
                    <a:pt x="82130" y="212369"/>
                  </a:lnTo>
                  <a:lnTo>
                    <a:pt x="81254" y="211226"/>
                  </a:lnTo>
                  <a:close/>
                </a:path>
                <a:path w="558800" h="530860">
                  <a:moveTo>
                    <a:pt x="248627" y="491731"/>
                  </a:moveTo>
                  <a:lnTo>
                    <a:pt x="230454" y="505955"/>
                  </a:lnTo>
                  <a:lnTo>
                    <a:pt x="231330" y="507085"/>
                  </a:lnTo>
                  <a:lnTo>
                    <a:pt x="249504" y="492874"/>
                  </a:lnTo>
                  <a:lnTo>
                    <a:pt x="248627" y="491731"/>
                  </a:lnTo>
                  <a:close/>
                </a:path>
                <a:path w="558800" h="530860">
                  <a:moveTo>
                    <a:pt x="40373" y="243217"/>
                  </a:moveTo>
                  <a:lnTo>
                    <a:pt x="22199" y="257441"/>
                  </a:lnTo>
                  <a:lnTo>
                    <a:pt x="23075" y="258584"/>
                  </a:lnTo>
                  <a:lnTo>
                    <a:pt x="41249" y="244360"/>
                  </a:lnTo>
                  <a:lnTo>
                    <a:pt x="40373" y="243217"/>
                  </a:lnTo>
                  <a:close/>
                </a:path>
                <a:path w="558800" h="530860">
                  <a:moveTo>
                    <a:pt x="186524" y="526491"/>
                  </a:moveTo>
                  <a:lnTo>
                    <a:pt x="186029" y="527850"/>
                  </a:lnTo>
                  <a:lnTo>
                    <a:pt x="193586" y="530644"/>
                  </a:lnTo>
                  <a:lnTo>
                    <a:pt x="202006" y="529526"/>
                  </a:lnTo>
                  <a:lnTo>
                    <a:pt x="202561" y="529132"/>
                  </a:lnTo>
                  <a:lnTo>
                    <a:pt x="193636" y="529132"/>
                  </a:lnTo>
                  <a:lnTo>
                    <a:pt x="186524" y="526491"/>
                  </a:lnTo>
                  <a:close/>
                </a:path>
                <a:path w="558800" h="530860">
                  <a:moveTo>
                    <a:pt x="207759" y="523684"/>
                  </a:moveTo>
                  <a:lnTo>
                    <a:pt x="201574" y="528078"/>
                  </a:lnTo>
                  <a:lnTo>
                    <a:pt x="193636" y="529132"/>
                  </a:lnTo>
                  <a:lnTo>
                    <a:pt x="202561" y="529132"/>
                  </a:lnTo>
                  <a:lnTo>
                    <a:pt x="208584" y="524865"/>
                  </a:lnTo>
                  <a:lnTo>
                    <a:pt x="207759" y="523684"/>
                  </a:lnTo>
                  <a:close/>
                </a:path>
                <a:path w="558800" h="530860">
                  <a:moveTo>
                    <a:pt x="2463" y="278333"/>
                  </a:moveTo>
                  <a:lnTo>
                    <a:pt x="0" y="286067"/>
                  </a:lnTo>
                  <a:lnTo>
                    <a:pt x="1460" y="294474"/>
                  </a:lnTo>
                  <a:lnTo>
                    <a:pt x="7873" y="302806"/>
                  </a:lnTo>
                  <a:lnTo>
                    <a:pt x="9004" y="301917"/>
                  </a:lnTo>
                  <a:lnTo>
                    <a:pt x="2882" y="293966"/>
                  </a:lnTo>
                  <a:lnTo>
                    <a:pt x="1511" y="286042"/>
                  </a:lnTo>
                  <a:lnTo>
                    <a:pt x="3822" y="278765"/>
                  </a:lnTo>
                  <a:lnTo>
                    <a:pt x="2463" y="278333"/>
                  </a:lnTo>
                  <a:close/>
                </a:path>
                <a:path w="558800" h="530860">
                  <a:moveTo>
                    <a:pt x="26555" y="324662"/>
                  </a:moveTo>
                  <a:lnTo>
                    <a:pt x="25412" y="325551"/>
                  </a:lnTo>
                  <a:lnTo>
                    <a:pt x="39446" y="343763"/>
                  </a:lnTo>
                  <a:lnTo>
                    <a:pt x="40589" y="342874"/>
                  </a:lnTo>
                  <a:lnTo>
                    <a:pt x="26555" y="324662"/>
                  </a:lnTo>
                  <a:close/>
                </a:path>
                <a:path w="558800" h="530860">
                  <a:moveTo>
                    <a:pt x="58127" y="365620"/>
                  </a:moveTo>
                  <a:lnTo>
                    <a:pt x="56997" y="366509"/>
                  </a:lnTo>
                  <a:lnTo>
                    <a:pt x="71031" y="384721"/>
                  </a:lnTo>
                  <a:lnTo>
                    <a:pt x="72161" y="383832"/>
                  </a:lnTo>
                  <a:lnTo>
                    <a:pt x="58127" y="365620"/>
                  </a:lnTo>
                  <a:close/>
                </a:path>
                <a:path w="558800" h="530860">
                  <a:moveTo>
                    <a:pt x="89712" y="406577"/>
                  </a:moveTo>
                  <a:lnTo>
                    <a:pt x="88569" y="407466"/>
                  </a:lnTo>
                  <a:lnTo>
                    <a:pt x="102603" y="425678"/>
                  </a:lnTo>
                  <a:lnTo>
                    <a:pt x="103746" y="424789"/>
                  </a:lnTo>
                  <a:lnTo>
                    <a:pt x="89712" y="406577"/>
                  </a:lnTo>
                  <a:close/>
                </a:path>
                <a:path w="558800" h="530860">
                  <a:moveTo>
                    <a:pt x="121284" y="447535"/>
                  </a:moveTo>
                  <a:lnTo>
                    <a:pt x="120154" y="448424"/>
                  </a:lnTo>
                  <a:lnTo>
                    <a:pt x="134188" y="466636"/>
                  </a:lnTo>
                  <a:lnTo>
                    <a:pt x="135318" y="465747"/>
                  </a:lnTo>
                  <a:lnTo>
                    <a:pt x="121284" y="447535"/>
                  </a:lnTo>
                  <a:close/>
                </a:path>
                <a:path w="558800" h="530860">
                  <a:moveTo>
                    <a:pt x="152869" y="488492"/>
                  </a:moveTo>
                  <a:lnTo>
                    <a:pt x="151726" y="489381"/>
                  </a:lnTo>
                  <a:lnTo>
                    <a:pt x="165773" y="507593"/>
                  </a:lnTo>
                  <a:lnTo>
                    <a:pt x="166903" y="506704"/>
                  </a:lnTo>
                  <a:lnTo>
                    <a:pt x="152869" y="4884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1077" y="2471280"/>
              <a:ext cx="208191" cy="23018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 rot="19440000">
            <a:off x="2081389" y="2805537"/>
            <a:ext cx="33118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150" spc="-1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75.000</a:t>
            </a:r>
            <a:endParaRPr sz="1150">
              <a:latin typeface="Liberation Sans Narrow"/>
              <a:cs typeface="Liberation Sans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8110" y="4579065"/>
            <a:ext cx="26035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5"/>
              </a:lnSpc>
            </a:pPr>
            <a:r>
              <a:rPr sz="1050" spc="-65" dirty="0">
                <a:solidFill>
                  <a:srgbClr val="8B968F"/>
                </a:solidFill>
                <a:latin typeface="Liberation Sans Narrow"/>
                <a:cs typeface="Liberation Sans Narrow"/>
              </a:rPr>
              <a:t>Made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54107" y="4901018"/>
            <a:ext cx="608330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050" spc="-8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Stainless</a:t>
            </a:r>
            <a:r>
              <a:rPr sz="1050" spc="-10" dirty="0">
                <a:solidFill>
                  <a:srgbClr val="B97429"/>
                </a:solidFill>
                <a:latin typeface="Liberation Sans Narrow"/>
                <a:cs typeface="Liberation Sans Narrow"/>
              </a:rPr>
              <a:t> </a:t>
            </a:r>
            <a:r>
              <a:rPr sz="1050" spc="-65" dirty="0">
                <a:solidFill>
                  <a:srgbClr val="B97429"/>
                </a:solidFill>
                <a:latin typeface="Liberation Sans Narrow"/>
                <a:cs typeface="Liberation Sans Narrow"/>
              </a:rPr>
              <a:t>Steel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3585" y="5178368"/>
            <a:ext cx="16700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solidFill>
                  <a:srgbClr val="6D5340"/>
                </a:solidFill>
                <a:latin typeface="Arial"/>
                <a:cs typeface="Arial"/>
              </a:rPr>
              <a:t>66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440000">
            <a:off x="2356278" y="2675730"/>
            <a:ext cx="207723" cy="11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</a:pPr>
            <a:r>
              <a:rPr sz="900" spc="-15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9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91160" y="4643931"/>
            <a:ext cx="688340" cy="113664"/>
            <a:chOff x="6591160" y="4643931"/>
            <a:chExt cx="688340" cy="1136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0174" y="4643931"/>
              <a:ext cx="609246" cy="1136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91160" y="4710306"/>
              <a:ext cx="35560" cy="10160"/>
            </a:xfrm>
            <a:custGeom>
              <a:avLst/>
              <a:gdLst/>
              <a:ahLst/>
              <a:cxnLst/>
              <a:rect l="l" t="t" r="r" b="b"/>
              <a:pathLst>
                <a:path w="35559" h="10160">
                  <a:moveTo>
                    <a:pt x="32994" y="0"/>
                  </a:moveTo>
                  <a:lnTo>
                    <a:pt x="2616" y="0"/>
                  </a:lnTo>
                  <a:lnTo>
                    <a:pt x="647" y="1092"/>
                  </a:lnTo>
                  <a:lnTo>
                    <a:pt x="215" y="1816"/>
                  </a:lnTo>
                  <a:lnTo>
                    <a:pt x="0" y="3098"/>
                  </a:lnTo>
                  <a:lnTo>
                    <a:pt x="0" y="6781"/>
                  </a:lnTo>
                  <a:lnTo>
                    <a:pt x="215" y="8077"/>
                  </a:lnTo>
                  <a:lnTo>
                    <a:pt x="647" y="8826"/>
                  </a:lnTo>
                  <a:lnTo>
                    <a:pt x="2616" y="9956"/>
                  </a:lnTo>
                  <a:lnTo>
                    <a:pt x="32994" y="9956"/>
                  </a:lnTo>
                  <a:lnTo>
                    <a:pt x="34886" y="8864"/>
                  </a:lnTo>
                  <a:lnTo>
                    <a:pt x="35318" y="8140"/>
                  </a:lnTo>
                  <a:lnTo>
                    <a:pt x="35534" y="6832"/>
                  </a:lnTo>
                  <a:lnTo>
                    <a:pt x="35534" y="4940"/>
                  </a:lnTo>
                  <a:lnTo>
                    <a:pt x="35356" y="2616"/>
                  </a:lnTo>
                  <a:lnTo>
                    <a:pt x="34848" y="1054"/>
                  </a:lnTo>
                  <a:lnTo>
                    <a:pt x="34048" y="215"/>
                  </a:lnTo>
                  <a:lnTo>
                    <a:pt x="329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218339" y="4644858"/>
            <a:ext cx="327660" cy="97155"/>
          </a:xfrm>
          <a:custGeom>
            <a:avLst/>
            <a:gdLst/>
            <a:ahLst/>
            <a:cxnLst/>
            <a:rect l="l" t="t" r="r" b="b"/>
            <a:pathLst>
              <a:path w="327659" h="97154">
                <a:moveTo>
                  <a:pt x="1574" y="82041"/>
                </a:moveTo>
                <a:lnTo>
                  <a:pt x="368" y="82041"/>
                </a:lnTo>
                <a:lnTo>
                  <a:pt x="73" y="82549"/>
                </a:lnTo>
                <a:lnTo>
                  <a:pt x="0" y="84073"/>
                </a:lnTo>
                <a:lnTo>
                  <a:pt x="330" y="86232"/>
                </a:lnTo>
                <a:lnTo>
                  <a:pt x="27698" y="96646"/>
                </a:lnTo>
                <a:lnTo>
                  <a:pt x="28994" y="96773"/>
                </a:lnTo>
                <a:lnTo>
                  <a:pt x="34302" y="96773"/>
                </a:lnTo>
                <a:lnTo>
                  <a:pt x="42684" y="96646"/>
                </a:lnTo>
                <a:lnTo>
                  <a:pt x="50685" y="96138"/>
                </a:lnTo>
                <a:lnTo>
                  <a:pt x="65887" y="94487"/>
                </a:lnTo>
                <a:lnTo>
                  <a:pt x="73088" y="93090"/>
                </a:lnTo>
                <a:lnTo>
                  <a:pt x="79870" y="91058"/>
                </a:lnTo>
                <a:lnTo>
                  <a:pt x="105391" y="91058"/>
                </a:lnTo>
                <a:lnTo>
                  <a:pt x="105270" y="86867"/>
                </a:lnTo>
                <a:lnTo>
                  <a:pt x="105956" y="85089"/>
                </a:lnTo>
                <a:lnTo>
                  <a:pt x="107734" y="83946"/>
                </a:lnTo>
                <a:lnTo>
                  <a:pt x="26695" y="83946"/>
                </a:lnTo>
                <a:lnTo>
                  <a:pt x="22834" y="83819"/>
                </a:lnTo>
                <a:lnTo>
                  <a:pt x="15913" y="83438"/>
                </a:lnTo>
                <a:lnTo>
                  <a:pt x="7823" y="82803"/>
                </a:lnTo>
                <a:lnTo>
                  <a:pt x="1574" y="82041"/>
                </a:lnTo>
                <a:close/>
              </a:path>
              <a:path w="327659" h="97154">
                <a:moveTo>
                  <a:pt x="255690" y="85724"/>
                </a:moveTo>
                <a:lnTo>
                  <a:pt x="230263" y="85724"/>
                </a:lnTo>
                <a:lnTo>
                  <a:pt x="231360" y="87375"/>
                </a:lnTo>
                <a:lnTo>
                  <a:pt x="243827" y="96773"/>
                </a:lnTo>
                <a:lnTo>
                  <a:pt x="246735" y="96773"/>
                </a:lnTo>
                <a:lnTo>
                  <a:pt x="255690" y="85724"/>
                </a:lnTo>
                <a:close/>
              </a:path>
              <a:path w="327659" h="97154">
                <a:moveTo>
                  <a:pt x="105391" y="91058"/>
                </a:moveTo>
                <a:lnTo>
                  <a:pt x="79870" y="91058"/>
                </a:lnTo>
                <a:lnTo>
                  <a:pt x="81521" y="92201"/>
                </a:lnTo>
                <a:lnTo>
                  <a:pt x="98767" y="95503"/>
                </a:lnTo>
                <a:lnTo>
                  <a:pt x="111633" y="95503"/>
                </a:lnTo>
                <a:lnTo>
                  <a:pt x="109588" y="95249"/>
                </a:lnTo>
                <a:lnTo>
                  <a:pt x="107518" y="94233"/>
                </a:lnTo>
                <a:lnTo>
                  <a:pt x="105918" y="92709"/>
                </a:lnTo>
                <a:lnTo>
                  <a:pt x="105391" y="91058"/>
                </a:lnTo>
                <a:close/>
              </a:path>
              <a:path w="327659" h="97154">
                <a:moveTo>
                  <a:pt x="149936" y="41274"/>
                </a:moveTo>
                <a:lnTo>
                  <a:pt x="144945" y="41274"/>
                </a:lnTo>
                <a:lnTo>
                  <a:pt x="141986" y="42163"/>
                </a:lnTo>
                <a:lnTo>
                  <a:pt x="124045" y="72389"/>
                </a:lnTo>
                <a:lnTo>
                  <a:pt x="124523" y="74421"/>
                </a:lnTo>
                <a:lnTo>
                  <a:pt x="126568" y="78231"/>
                </a:lnTo>
                <a:lnTo>
                  <a:pt x="127774" y="79755"/>
                </a:lnTo>
                <a:lnTo>
                  <a:pt x="129171" y="80771"/>
                </a:lnTo>
                <a:lnTo>
                  <a:pt x="126847" y="81406"/>
                </a:lnTo>
                <a:lnTo>
                  <a:pt x="124269" y="81914"/>
                </a:lnTo>
                <a:lnTo>
                  <a:pt x="118605" y="82803"/>
                </a:lnTo>
                <a:lnTo>
                  <a:pt x="115735" y="83057"/>
                </a:lnTo>
                <a:lnTo>
                  <a:pt x="112826" y="83057"/>
                </a:lnTo>
                <a:lnTo>
                  <a:pt x="112729" y="83692"/>
                </a:lnTo>
                <a:lnTo>
                  <a:pt x="111774" y="93979"/>
                </a:lnTo>
                <a:lnTo>
                  <a:pt x="111658" y="95503"/>
                </a:lnTo>
                <a:lnTo>
                  <a:pt x="117246" y="95496"/>
                </a:lnTo>
                <a:lnTo>
                  <a:pt x="122415" y="94868"/>
                </a:lnTo>
                <a:lnTo>
                  <a:pt x="132295" y="92455"/>
                </a:lnTo>
                <a:lnTo>
                  <a:pt x="136804" y="90931"/>
                </a:lnTo>
                <a:lnTo>
                  <a:pt x="140881" y="89153"/>
                </a:lnTo>
                <a:lnTo>
                  <a:pt x="167030" y="89153"/>
                </a:lnTo>
                <a:lnTo>
                  <a:pt x="167030" y="86867"/>
                </a:lnTo>
                <a:lnTo>
                  <a:pt x="167728" y="85089"/>
                </a:lnTo>
                <a:lnTo>
                  <a:pt x="169506" y="83819"/>
                </a:lnTo>
                <a:lnTo>
                  <a:pt x="171932" y="83184"/>
                </a:lnTo>
                <a:lnTo>
                  <a:pt x="173607" y="83024"/>
                </a:lnTo>
                <a:lnTo>
                  <a:pt x="167525" y="82803"/>
                </a:lnTo>
                <a:lnTo>
                  <a:pt x="153593" y="80644"/>
                </a:lnTo>
                <a:lnTo>
                  <a:pt x="153593" y="80390"/>
                </a:lnTo>
                <a:lnTo>
                  <a:pt x="154762" y="79374"/>
                </a:lnTo>
                <a:lnTo>
                  <a:pt x="155841" y="78231"/>
                </a:lnTo>
                <a:lnTo>
                  <a:pt x="156616" y="77088"/>
                </a:lnTo>
                <a:lnTo>
                  <a:pt x="142328" y="77088"/>
                </a:lnTo>
                <a:lnTo>
                  <a:pt x="138645" y="75564"/>
                </a:lnTo>
                <a:lnTo>
                  <a:pt x="135890" y="73786"/>
                </a:lnTo>
                <a:lnTo>
                  <a:pt x="132207" y="69976"/>
                </a:lnTo>
                <a:lnTo>
                  <a:pt x="131165" y="67690"/>
                </a:lnTo>
                <a:lnTo>
                  <a:pt x="130935" y="65150"/>
                </a:lnTo>
                <a:lnTo>
                  <a:pt x="131047" y="64642"/>
                </a:lnTo>
                <a:lnTo>
                  <a:pt x="142811" y="54101"/>
                </a:lnTo>
                <a:lnTo>
                  <a:pt x="160581" y="54101"/>
                </a:lnTo>
                <a:lnTo>
                  <a:pt x="160058" y="52196"/>
                </a:lnTo>
                <a:lnTo>
                  <a:pt x="159080" y="50037"/>
                </a:lnTo>
                <a:lnTo>
                  <a:pt x="156616" y="45973"/>
                </a:lnTo>
                <a:lnTo>
                  <a:pt x="155143" y="44449"/>
                </a:lnTo>
                <a:lnTo>
                  <a:pt x="151752" y="41909"/>
                </a:lnTo>
                <a:lnTo>
                  <a:pt x="149936" y="41274"/>
                </a:lnTo>
                <a:close/>
              </a:path>
              <a:path w="327659" h="97154">
                <a:moveTo>
                  <a:pt x="167030" y="89153"/>
                </a:moveTo>
                <a:lnTo>
                  <a:pt x="140881" y="89153"/>
                </a:lnTo>
                <a:lnTo>
                  <a:pt x="145770" y="91566"/>
                </a:lnTo>
                <a:lnTo>
                  <a:pt x="150914" y="93217"/>
                </a:lnTo>
                <a:lnTo>
                  <a:pt x="161721" y="95122"/>
                </a:lnTo>
                <a:lnTo>
                  <a:pt x="167398" y="95503"/>
                </a:lnTo>
                <a:lnTo>
                  <a:pt x="173368" y="95496"/>
                </a:lnTo>
                <a:lnTo>
                  <a:pt x="171361" y="95249"/>
                </a:lnTo>
                <a:lnTo>
                  <a:pt x="169291" y="94233"/>
                </a:lnTo>
                <a:lnTo>
                  <a:pt x="167690" y="92709"/>
                </a:lnTo>
                <a:lnTo>
                  <a:pt x="167154" y="91058"/>
                </a:lnTo>
                <a:lnTo>
                  <a:pt x="167030" y="89153"/>
                </a:lnTo>
                <a:close/>
              </a:path>
              <a:path w="327659" h="97154">
                <a:moveTo>
                  <a:pt x="207073" y="63499"/>
                </a:moveTo>
                <a:lnTo>
                  <a:pt x="204965" y="63753"/>
                </a:lnTo>
                <a:lnTo>
                  <a:pt x="204165" y="64515"/>
                </a:lnTo>
                <a:lnTo>
                  <a:pt x="203339" y="66801"/>
                </a:lnTo>
                <a:lnTo>
                  <a:pt x="202208" y="69087"/>
                </a:lnTo>
                <a:lnTo>
                  <a:pt x="176911" y="82930"/>
                </a:lnTo>
                <a:lnTo>
                  <a:pt x="174586" y="82930"/>
                </a:lnTo>
                <a:lnTo>
                  <a:pt x="173607" y="83024"/>
                </a:lnTo>
                <a:lnTo>
                  <a:pt x="174523" y="83057"/>
                </a:lnTo>
                <a:lnTo>
                  <a:pt x="173556" y="93471"/>
                </a:lnTo>
                <a:lnTo>
                  <a:pt x="173431" y="95503"/>
                </a:lnTo>
                <a:lnTo>
                  <a:pt x="197053" y="88772"/>
                </a:lnTo>
                <a:lnTo>
                  <a:pt x="227634" y="88772"/>
                </a:lnTo>
                <a:lnTo>
                  <a:pt x="229095" y="87375"/>
                </a:lnTo>
                <a:lnTo>
                  <a:pt x="230263" y="85724"/>
                </a:lnTo>
                <a:lnTo>
                  <a:pt x="255690" y="85724"/>
                </a:lnTo>
                <a:lnTo>
                  <a:pt x="255981" y="84962"/>
                </a:lnTo>
                <a:lnTo>
                  <a:pt x="268383" y="84962"/>
                </a:lnTo>
                <a:lnTo>
                  <a:pt x="269963" y="83946"/>
                </a:lnTo>
                <a:lnTo>
                  <a:pt x="270370" y="83819"/>
                </a:lnTo>
                <a:lnTo>
                  <a:pt x="246176" y="83819"/>
                </a:lnTo>
                <a:lnTo>
                  <a:pt x="243128" y="82930"/>
                </a:lnTo>
                <a:lnTo>
                  <a:pt x="241968" y="82041"/>
                </a:lnTo>
                <a:lnTo>
                  <a:pt x="209664" y="82041"/>
                </a:lnTo>
                <a:lnTo>
                  <a:pt x="208445" y="81787"/>
                </a:lnTo>
                <a:lnTo>
                  <a:pt x="206362" y="80644"/>
                </a:lnTo>
                <a:lnTo>
                  <a:pt x="205841" y="79755"/>
                </a:lnTo>
                <a:lnTo>
                  <a:pt x="205958" y="77977"/>
                </a:lnTo>
                <a:lnTo>
                  <a:pt x="206425" y="75945"/>
                </a:lnTo>
                <a:lnTo>
                  <a:pt x="208907" y="69976"/>
                </a:lnTo>
                <a:lnTo>
                  <a:pt x="209842" y="67436"/>
                </a:lnTo>
                <a:lnTo>
                  <a:pt x="210277" y="65150"/>
                </a:lnTo>
                <a:lnTo>
                  <a:pt x="210235" y="64642"/>
                </a:lnTo>
                <a:lnTo>
                  <a:pt x="209435" y="63753"/>
                </a:lnTo>
                <a:lnTo>
                  <a:pt x="207073" y="63499"/>
                </a:lnTo>
                <a:close/>
              </a:path>
              <a:path w="327659" h="97154">
                <a:moveTo>
                  <a:pt x="268383" y="84962"/>
                </a:moveTo>
                <a:lnTo>
                  <a:pt x="256273" y="84962"/>
                </a:lnTo>
                <a:lnTo>
                  <a:pt x="257340" y="87248"/>
                </a:lnTo>
                <a:lnTo>
                  <a:pt x="272313" y="95503"/>
                </a:lnTo>
                <a:lnTo>
                  <a:pt x="273862" y="95503"/>
                </a:lnTo>
                <a:lnTo>
                  <a:pt x="271830" y="95249"/>
                </a:lnTo>
                <a:lnTo>
                  <a:pt x="269748" y="94233"/>
                </a:lnTo>
                <a:lnTo>
                  <a:pt x="268147" y="92709"/>
                </a:lnTo>
                <a:lnTo>
                  <a:pt x="267621" y="91058"/>
                </a:lnTo>
                <a:lnTo>
                  <a:pt x="267500" y="86867"/>
                </a:lnTo>
                <a:lnTo>
                  <a:pt x="268185" y="85089"/>
                </a:lnTo>
                <a:lnTo>
                  <a:pt x="268383" y="84962"/>
                </a:lnTo>
                <a:close/>
              </a:path>
              <a:path w="327659" h="97154">
                <a:moveTo>
                  <a:pt x="312674" y="49656"/>
                </a:moveTo>
                <a:lnTo>
                  <a:pt x="308127" y="49656"/>
                </a:lnTo>
                <a:lnTo>
                  <a:pt x="305714" y="50418"/>
                </a:lnTo>
                <a:lnTo>
                  <a:pt x="288137" y="76199"/>
                </a:lnTo>
                <a:lnTo>
                  <a:pt x="287261" y="77469"/>
                </a:lnTo>
                <a:lnTo>
                  <a:pt x="276415" y="83057"/>
                </a:lnTo>
                <a:lnTo>
                  <a:pt x="275056" y="83057"/>
                </a:lnTo>
                <a:lnTo>
                  <a:pt x="274971" y="83692"/>
                </a:lnTo>
                <a:lnTo>
                  <a:pt x="274005" y="93979"/>
                </a:lnTo>
                <a:lnTo>
                  <a:pt x="273900" y="95503"/>
                </a:lnTo>
                <a:lnTo>
                  <a:pt x="277699" y="95496"/>
                </a:lnTo>
                <a:lnTo>
                  <a:pt x="281216" y="94487"/>
                </a:lnTo>
                <a:lnTo>
                  <a:pt x="287794" y="90169"/>
                </a:lnTo>
                <a:lnTo>
                  <a:pt x="290537" y="86867"/>
                </a:lnTo>
                <a:lnTo>
                  <a:pt x="292722" y="82295"/>
                </a:lnTo>
                <a:lnTo>
                  <a:pt x="326288" y="82295"/>
                </a:lnTo>
                <a:lnTo>
                  <a:pt x="326517" y="81533"/>
                </a:lnTo>
                <a:lnTo>
                  <a:pt x="326715" y="80644"/>
                </a:lnTo>
                <a:lnTo>
                  <a:pt x="315582" y="80644"/>
                </a:lnTo>
                <a:lnTo>
                  <a:pt x="314210" y="80390"/>
                </a:lnTo>
                <a:lnTo>
                  <a:pt x="297738" y="70865"/>
                </a:lnTo>
                <a:lnTo>
                  <a:pt x="298983" y="67182"/>
                </a:lnTo>
                <a:lnTo>
                  <a:pt x="300418" y="64642"/>
                </a:lnTo>
                <a:lnTo>
                  <a:pt x="303618" y="61848"/>
                </a:lnTo>
                <a:lnTo>
                  <a:pt x="305282" y="61086"/>
                </a:lnTo>
                <a:lnTo>
                  <a:pt x="324328" y="61086"/>
                </a:lnTo>
                <a:lnTo>
                  <a:pt x="322605" y="57403"/>
                </a:lnTo>
                <a:lnTo>
                  <a:pt x="321513" y="55752"/>
                </a:lnTo>
                <a:lnTo>
                  <a:pt x="318998" y="52831"/>
                </a:lnTo>
                <a:lnTo>
                  <a:pt x="317576" y="51688"/>
                </a:lnTo>
                <a:lnTo>
                  <a:pt x="314439" y="50037"/>
                </a:lnTo>
                <a:lnTo>
                  <a:pt x="312674" y="49656"/>
                </a:lnTo>
                <a:close/>
              </a:path>
              <a:path w="327659" h="97154">
                <a:moveTo>
                  <a:pt x="112788" y="83059"/>
                </a:moveTo>
                <a:lnTo>
                  <a:pt x="105391" y="91058"/>
                </a:lnTo>
                <a:lnTo>
                  <a:pt x="105918" y="92709"/>
                </a:lnTo>
                <a:lnTo>
                  <a:pt x="107518" y="94233"/>
                </a:lnTo>
                <a:lnTo>
                  <a:pt x="109588" y="95249"/>
                </a:lnTo>
                <a:lnTo>
                  <a:pt x="111633" y="95500"/>
                </a:lnTo>
                <a:lnTo>
                  <a:pt x="112788" y="83059"/>
                </a:lnTo>
                <a:close/>
              </a:path>
              <a:path w="327659" h="97154">
                <a:moveTo>
                  <a:pt x="275031" y="83059"/>
                </a:moveTo>
                <a:lnTo>
                  <a:pt x="267621" y="91058"/>
                </a:lnTo>
                <a:lnTo>
                  <a:pt x="268147" y="92709"/>
                </a:lnTo>
                <a:lnTo>
                  <a:pt x="269748" y="94233"/>
                </a:lnTo>
                <a:lnTo>
                  <a:pt x="271830" y="95249"/>
                </a:lnTo>
                <a:lnTo>
                  <a:pt x="273863" y="95499"/>
                </a:lnTo>
                <a:lnTo>
                  <a:pt x="275031" y="83059"/>
                </a:lnTo>
                <a:close/>
              </a:path>
              <a:path w="327659" h="97154">
                <a:moveTo>
                  <a:pt x="173607" y="83024"/>
                </a:moveTo>
                <a:lnTo>
                  <a:pt x="167154" y="91058"/>
                </a:lnTo>
                <a:lnTo>
                  <a:pt x="167690" y="92709"/>
                </a:lnTo>
                <a:lnTo>
                  <a:pt x="169291" y="94233"/>
                </a:lnTo>
                <a:lnTo>
                  <a:pt x="171361" y="95249"/>
                </a:lnTo>
                <a:lnTo>
                  <a:pt x="173368" y="95496"/>
                </a:lnTo>
                <a:lnTo>
                  <a:pt x="174523" y="83057"/>
                </a:lnTo>
                <a:lnTo>
                  <a:pt x="173607" y="83024"/>
                </a:lnTo>
                <a:close/>
              </a:path>
              <a:path w="327659" h="97154">
                <a:moveTo>
                  <a:pt x="227634" y="88772"/>
                </a:moveTo>
                <a:lnTo>
                  <a:pt x="197408" y="88772"/>
                </a:lnTo>
                <a:lnTo>
                  <a:pt x="197480" y="90677"/>
                </a:lnTo>
                <a:lnTo>
                  <a:pt x="198272" y="92074"/>
                </a:lnTo>
                <a:lnTo>
                  <a:pt x="201714" y="94233"/>
                </a:lnTo>
                <a:lnTo>
                  <a:pt x="204190" y="94741"/>
                </a:lnTo>
                <a:lnTo>
                  <a:pt x="209473" y="94741"/>
                </a:lnTo>
                <a:lnTo>
                  <a:pt x="227634" y="88772"/>
                </a:lnTo>
                <a:close/>
              </a:path>
              <a:path w="327659" h="97154">
                <a:moveTo>
                  <a:pt x="326288" y="82295"/>
                </a:moveTo>
                <a:lnTo>
                  <a:pt x="292722" y="82295"/>
                </a:lnTo>
                <a:lnTo>
                  <a:pt x="294601" y="83819"/>
                </a:lnTo>
                <a:lnTo>
                  <a:pt x="315798" y="93090"/>
                </a:lnTo>
                <a:lnTo>
                  <a:pt x="317500" y="93090"/>
                </a:lnTo>
                <a:lnTo>
                  <a:pt x="326288" y="82295"/>
                </a:lnTo>
                <a:close/>
              </a:path>
              <a:path w="327659" h="97154">
                <a:moveTo>
                  <a:pt x="37071" y="0"/>
                </a:moveTo>
                <a:lnTo>
                  <a:pt x="30454" y="13207"/>
                </a:lnTo>
                <a:lnTo>
                  <a:pt x="31076" y="16636"/>
                </a:lnTo>
                <a:lnTo>
                  <a:pt x="32856" y="19684"/>
                </a:lnTo>
                <a:lnTo>
                  <a:pt x="32969" y="23367"/>
                </a:lnTo>
                <a:lnTo>
                  <a:pt x="33070" y="24891"/>
                </a:lnTo>
                <a:lnTo>
                  <a:pt x="33196" y="27304"/>
                </a:lnTo>
                <a:lnTo>
                  <a:pt x="33477" y="31114"/>
                </a:lnTo>
                <a:lnTo>
                  <a:pt x="36652" y="62356"/>
                </a:lnTo>
                <a:lnTo>
                  <a:pt x="36890" y="65150"/>
                </a:lnTo>
                <a:lnTo>
                  <a:pt x="37014" y="71881"/>
                </a:lnTo>
                <a:lnTo>
                  <a:pt x="36843" y="73786"/>
                </a:lnTo>
                <a:lnTo>
                  <a:pt x="36728" y="74675"/>
                </a:lnTo>
                <a:lnTo>
                  <a:pt x="36517" y="75564"/>
                </a:lnTo>
                <a:lnTo>
                  <a:pt x="35547" y="78358"/>
                </a:lnTo>
                <a:lnTo>
                  <a:pt x="30962" y="83946"/>
                </a:lnTo>
                <a:lnTo>
                  <a:pt x="107734" y="83946"/>
                </a:lnTo>
                <a:lnTo>
                  <a:pt x="108546" y="83692"/>
                </a:lnTo>
                <a:lnTo>
                  <a:pt x="40119" y="83692"/>
                </a:lnTo>
                <a:lnTo>
                  <a:pt x="46101" y="77088"/>
                </a:lnTo>
                <a:lnTo>
                  <a:pt x="49352" y="73913"/>
                </a:lnTo>
                <a:lnTo>
                  <a:pt x="52739" y="70738"/>
                </a:lnTo>
                <a:lnTo>
                  <a:pt x="42951" y="70738"/>
                </a:lnTo>
                <a:lnTo>
                  <a:pt x="43259" y="68960"/>
                </a:lnTo>
                <a:lnTo>
                  <a:pt x="43607" y="65785"/>
                </a:lnTo>
                <a:lnTo>
                  <a:pt x="43732" y="64007"/>
                </a:lnTo>
                <a:lnTo>
                  <a:pt x="43616" y="56895"/>
                </a:lnTo>
                <a:lnTo>
                  <a:pt x="42786" y="41274"/>
                </a:lnTo>
                <a:lnTo>
                  <a:pt x="41795" y="23367"/>
                </a:lnTo>
                <a:lnTo>
                  <a:pt x="43395" y="22097"/>
                </a:lnTo>
                <a:lnTo>
                  <a:pt x="44843" y="19684"/>
                </a:lnTo>
                <a:lnTo>
                  <a:pt x="45935" y="17017"/>
                </a:lnTo>
                <a:lnTo>
                  <a:pt x="46276" y="15112"/>
                </a:lnTo>
                <a:lnTo>
                  <a:pt x="46261" y="14096"/>
                </a:lnTo>
                <a:lnTo>
                  <a:pt x="46075" y="13207"/>
                </a:lnTo>
                <a:lnTo>
                  <a:pt x="44767" y="11683"/>
                </a:lnTo>
                <a:lnTo>
                  <a:pt x="43287" y="10286"/>
                </a:lnTo>
                <a:lnTo>
                  <a:pt x="41465" y="8381"/>
                </a:lnTo>
                <a:lnTo>
                  <a:pt x="39433" y="5714"/>
                </a:lnTo>
                <a:lnTo>
                  <a:pt x="38303" y="3301"/>
                </a:lnTo>
                <a:lnTo>
                  <a:pt x="37795" y="634"/>
                </a:lnTo>
                <a:lnTo>
                  <a:pt x="37071" y="0"/>
                </a:lnTo>
                <a:close/>
              </a:path>
              <a:path w="327659" h="97154">
                <a:moveTo>
                  <a:pt x="259842" y="60070"/>
                </a:moveTo>
                <a:lnTo>
                  <a:pt x="252945" y="71373"/>
                </a:lnTo>
                <a:lnTo>
                  <a:pt x="252056" y="75183"/>
                </a:lnTo>
                <a:lnTo>
                  <a:pt x="251282" y="77977"/>
                </a:lnTo>
                <a:lnTo>
                  <a:pt x="250431" y="80136"/>
                </a:lnTo>
                <a:lnTo>
                  <a:pt x="248536" y="83059"/>
                </a:lnTo>
                <a:lnTo>
                  <a:pt x="247434" y="83819"/>
                </a:lnTo>
                <a:lnTo>
                  <a:pt x="270370" y="83819"/>
                </a:lnTo>
                <a:lnTo>
                  <a:pt x="272402" y="83184"/>
                </a:lnTo>
                <a:lnTo>
                  <a:pt x="275031" y="83057"/>
                </a:lnTo>
                <a:lnTo>
                  <a:pt x="272796" y="83057"/>
                </a:lnTo>
                <a:lnTo>
                  <a:pt x="259591" y="72008"/>
                </a:lnTo>
                <a:lnTo>
                  <a:pt x="259658" y="71373"/>
                </a:lnTo>
                <a:lnTo>
                  <a:pt x="259952" y="69976"/>
                </a:lnTo>
                <a:lnTo>
                  <a:pt x="260227" y="68325"/>
                </a:lnTo>
                <a:lnTo>
                  <a:pt x="260785" y="64007"/>
                </a:lnTo>
                <a:lnTo>
                  <a:pt x="260908" y="62864"/>
                </a:lnTo>
                <a:lnTo>
                  <a:pt x="260808" y="60578"/>
                </a:lnTo>
                <a:lnTo>
                  <a:pt x="259842" y="60070"/>
                </a:lnTo>
                <a:close/>
              </a:path>
              <a:path w="327659" h="97154">
                <a:moveTo>
                  <a:pt x="101773" y="57911"/>
                </a:moveTo>
                <a:lnTo>
                  <a:pt x="79730" y="57911"/>
                </a:lnTo>
                <a:lnTo>
                  <a:pt x="82016" y="58419"/>
                </a:lnTo>
                <a:lnTo>
                  <a:pt x="86233" y="60197"/>
                </a:lnTo>
                <a:lnTo>
                  <a:pt x="95187" y="70738"/>
                </a:lnTo>
                <a:lnTo>
                  <a:pt x="93878" y="72389"/>
                </a:lnTo>
                <a:lnTo>
                  <a:pt x="54013" y="83184"/>
                </a:lnTo>
                <a:lnTo>
                  <a:pt x="40119" y="83692"/>
                </a:lnTo>
                <a:lnTo>
                  <a:pt x="108546" y="83692"/>
                </a:lnTo>
                <a:lnTo>
                  <a:pt x="110172" y="83184"/>
                </a:lnTo>
                <a:lnTo>
                  <a:pt x="112788" y="83057"/>
                </a:lnTo>
                <a:lnTo>
                  <a:pt x="99199" y="83057"/>
                </a:lnTo>
                <a:lnTo>
                  <a:pt x="96634" y="82930"/>
                </a:lnTo>
                <a:lnTo>
                  <a:pt x="94411" y="82930"/>
                </a:lnTo>
                <a:lnTo>
                  <a:pt x="94259" y="82549"/>
                </a:lnTo>
                <a:lnTo>
                  <a:pt x="103808" y="66547"/>
                </a:lnTo>
                <a:lnTo>
                  <a:pt x="103695" y="61721"/>
                </a:lnTo>
                <a:lnTo>
                  <a:pt x="103200" y="60197"/>
                </a:lnTo>
                <a:lnTo>
                  <a:pt x="101773" y="57911"/>
                </a:lnTo>
                <a:close/>
              </a:path>
              <a:path w="327659" h="97154">
                <a:moveTo>
                  <a:pt x="235572" y="62864"/>
                </a:moveTo>
                <a:lnTo>
                  <a:pt x="233451" y="62864"/>
                </a:lnTo>
                <a:lnTo>
                  <a:pt x="233019" y="63118"/>
                </a:lnTo>
                <a:lnTo>
                  <a:pt x="232219" y="64007"/>
                </a:lnTo>
                <a:lnTo>
                  <a:pt x="231305" y="67436"/>
                </a:lnTo>
                <a:lnTo>
                  <a:pt x="230286" y="70103"/>
                </a:lnTo>
                <a:lnTo>
                  <a:pt x="214033" y="82041"/>
                </a:lnTo>
                <a:lnTo>
                  <a:pt x="241968" y="82041"/>
                </a:lnTo>
                <a:lnTo>
                  <a:pt x="236336" y="74421"/>
                </a:lnTo>
                <a:lnTo>
                  <a:pt x="236397" y="73278"/>
                </a:lnTo>
                <a:lnTo>
                  <a:pt x="237571" y="69087"/>
                </a:lnTo>
                <a:lnTo>
                  <a:pt x="238175" y="66166"/>
                </a:lnTo>
                <a:lnTo>
                  <a:pt x="238296" y="65023"/>
                </a:lnTo>
                <a:lnTo>
                  <a:pt x="238237" y="63753"/>
                </a:lnTo>
                <a:lnTo>
                  <a:pt x="237820" y="63118"/>
                </a:lnTo>
                <a:lnTo>
                  <a:pt x="235572" y="62864"/>
                </a:lnTo>
                <a:close/>
              </a:path>
              <a:path w="327659" h="97154">
                <a:moveTo>
                  <a:pt x="324328" y="61086"/>
                </a:moveTo>
                <a:lnTo>
                  <a:pt x="308775" y="61086"/>
                </a:lnTo>
                <a:lnTo>
                  <a:pt x="310311" y="61594"/>
                </a:lnTo>
                <a:lnTo>
                  <a:pt x="312915" y="63372"/>
                </a:lnTo>
                <a:lnTo>
                  <a:pt x="318223" y="78993"/>
                </a:lnTo>
                <a:lnTo>
                  <a:pt x="316699" y="80644"/>
                </a:lnTo>
                <a:lnTo>
                  <a:pt x="326715" y="80644"/>
                </a:lnTo>
                <a:lnTo>
                  <a:pt x="327276" y="77977"/>
                </a:lnTo>
                <a:lnTo>
                  <a:pt x="327482" y="76580"/>
                </a:lnTo>
                <a:lnTo>
                  <a:pt x="327367" y="72008"/>
                </a:lnTo>
                <a:lnTo>
                  <a:pt x="326745" y="69087"/>
                </a:lnTo>
                <a:lnTo>
                  <a:pt x="325176" y="63372"/>
                </a:lnTo>
                <a:lnTo>
                  <a:pt x="324446" y="61340"/>
                </a:lnTo>
                <a:lnTo>
                  <a:pt x="324328" y="61086"/>
                </a:lnTo>
                <a:close/>
              </a:path>
              <a:path w="327659" h="97154">
                <a:moveTo>
                  <a:pt x="160581" y="54101"/>
                </a:moveTo>
                <a:lnTo>
                  <a:pt x="144068" y="54101"/>
                </a:lnTo>
                <a:lnTo>
                  <a:pt x="147599" y="55117"/>
                </a:lnTo>
                <a:lnTo>
                  <a:pt x="150799" y="58038"/>
                </a:lnTo>
                <a:lnTo>
                  <a:pt x="154101" y="66801"/>
                </a:lnTo>
                <a:lnTo>
                  <a:pt x="153670" y="67944"/>
                </a:lnTo>
                <a:lnTo>
                  <a:pt x="142328" y="77088"/>
                </a:lnTo>
                <a:lnTo>
                  <a:pt x="156616" y="77088"/>
                </a:lnTo>
                <a:lnTo>
                  <a:pt x="161738" y="64388"/>
                </a:lnTo>
                <a:lnTo>
                  <a:pt x="161615" y="58419"/>
                </a:lnTo>
                <a:lnTo>
                  <a:pt x="161455" y="57276"/>
                </a:lnTo>
                <a:lnTo>
                  <a:pt x="160581" y="54101"/>
                </a:lnTo>
                <a:close/>
              </a:path>
              <a:path w="327659" h="97154">
                <a:moveTo>
                  <a:pt x="84810" y="46227"/>
                </a:moveTo>
                <a:lnTo>
                  <a:pt x="78905" y="46227"/>
                </a:lnTo>
                <a:lnTo>
                  <a:pt x="75412" y="46989"/>
                </a:lnTo>
                <a:lnTo>
                  <a:pt x="42951" y="70738"/>
                </a:lnTo>
                <a:lnTo>
                  <a:pt x="52739" y="70738"/>
                </a:lnTo>
                <a:lnTo>
                  <a:pt x="55854" y="68071"/>
                </a:lnTo>
                <a:lnTo>
                  <a:pt x="62395" y="63372"/>
                </a:lnTo>
                <a:lnTo>
                  <a:pt x="65582" y="61467"/>
                </a:lnTo>
                <a:lnTo>
                  <a:pt x="71780" y="58673"/>
                </a:lnTo>
                <a:lnTo>
                  <a:pt x="74637" y="57911"/>
                </a:lnTo>
                <a:lnTo>
                  <a:pt x="101773" y="57911"/>
                </a:lnTo>
                <a:lnTo>
                  <a:pt x="100584" y="56006"/>
                </a:lnTo>
                <a:lnTo>
                  <a:pt x="98894" y="53974"/>
                </a:lnTo>
                <a:lnTo>
                  <a:pt x="94716" y="50545"/>
                </a:lnTo>
                <a:lnTo>
                  <a:pt x="92405" y="49148"/>
                </a:lnTo>
                <a:lnTo>
                  <a:pt x="87325" y="46862"/>
                </a:lnTo>
                <a:lnTo>
                  <a:pt x="84810" y="46227"/>
                </a:lnTo>
                <a:close/>
              </a:path>
              <a:path w="327659" h="97154">
                <a:moveTo>
                  <a:pt x="132372" y="15239"/>
                </a:moveTo>
                <a:lnTo>
                  <a:pt x="129971" y="16255"/>
                </a:lnTo>
                <a:lnTo>
                  <a:pt x="127723" y="18795"/>
                </a:lnTo>
                <a:lnTo>
                  <a:pt x="126263" y="21589"/>
                </a:lnTo>
                <a:lnTo>
                  <a:pt x="125831" y="23621"/>
                </a:lnTo>
                <a:lnTo>
                  <a:pt x="126746" y="26288"/>
                </a:lnTo>
                <a:lnTo>
                  <a:pt x="129247" y="28828"/>
                </a:lnTo>
                <a:lnTo>
                  <a:pt x="132016" y="30733"/>
                </a:lnTo>
                <a:lnTo>
                  <a:pt x="133896" y="31114"/>
                </a:lnTo>
                <a:lnTo>
                  <a:pt x="136334" y="30098"/>
                </a:lnTo>
                <a:lnTo>
                  <a:pt x="138696" y="27304"/>
                </a:lnTo>
                <a:lnTo>
                  <a:pt x="140157" y="24637"/>
                </a:lnTo>
                <a:lnTo>
                  <a:pt x="140589" y="22732"/>
                </a:lnTo>
                <a:lnTo>
                  <a:pt x="140589" y="20954"/>
                </a:lnTo>
                <a:lnTo>
                  <a:pt x="139420" y="19303"/>
                </a:lnTo>
                <a:lnTo>
                  <a:pt x="137096" y="17525"/>
                </a:lnTo>
                <a:lnTo>
                  <a:pt x="134340" y="15747"/>
                </a:lnTo>
                <a:lnTo>
                  <a:pt x="132372" y="15239"/>
                </a:lnTo>
                <a:close/>
              </a:path>
              <a:path w="327659" h="97154">
                <a:moveTo>
                  <a:pt x="148361" y="14096"/>
                </a:moveTo>
                <a:lnTo>
                  <a:pt x="141792" y="22732"/>
                </a:lnTo>
                <a:lnTo>
                  <a:pt x="142697" y="25145"/>
                </a:lnTo>
                <a:lnTo>
                  <a:pt x="145161" y="27685"/>
                </a:lnTo>
                <a:lnTo>
                  <a:pt x="148005" y="29590"/>
                </a:lnTo>
                <a:lnTo>
                  <a:pt x="149885" y="29971"/>
                </a:lnTo>
                <a:lnTo>
                  <a:pt x="152285" y="28955"/>
                </a:lnTo>
                <a:lnTo>
                  <a:pt x="154686" y="26288"/>
                </a:lnTo>
                <a:lnTo>
                  <a:pt x="156133" y="23621"/>
                </a:lnTo>
                <a:lnTo>
                  <a:pt x="156467" y="22097"/>
                </a:lnTo>
                <a:lnTo>
                  <a:pt x="156411" y="19684"/>
                </a:lnTo>
                <a:lnTo>
                  <a:pt x="155409" y="18160"/>
                </a:lnTo>
                <a:lnTo>
                  <a:pt x="153085" y="16382"/>
                </a:lnTo>
                <a:lnTo>
                  <a:pt x="150253" y="14604"/>
                </a:lnTo>
                <a:lnTo>
                  <a:pt x="148361" y="140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4152" y="4826630"/>
            <a:ext cx="937437" cy="10458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976721" y="4832158"/>
            <a:ext cx="1303020" cy="313055"/>
            <a:chOff x="5976721" y="4832158"/>
            <a:chExt cx="1303020" cy="313055"/>
          </a:xfrm>
        </p:grpSpPr>
        <p:sp>
          <p:nvSpPr>
            <p:cNvPr id="8" name="object 8"/>
            <p:cNvSpPr/>
            <p:nvPr/>
          </p:nvSpPr>
          <p:spPr>
            <a:xfrm>
              <a:off x="6982807" y="5046144"/>
              <a:ext cx="296545" cy="88900"/>
            </a:xfrm>
            <a:custGeom>
              <a:avLst/>
              <a:gdLst/>
              <a:ahLst/>
              <a:cxnLst/>
              <a:rect l="l" t="t" r="r" b="b"/>
              <a:pathLst>
                <a:path w="296545" h="88900">
                  <a:moveTo>
                    <a:pt x="9342" y="4292"/>
                  </a:moveTo>
                  <a:lnTo>
                    <a:pt x="0" y="30314"/>
                  </a:lnTo>
                  <a:lnTo>
                    <a:pt x="655" y="33667"/>
                  </a:lnTo>
                  <a:lnTo>
                    <a:pt x="34488" y="54368"/>
                  </a:lnTo>
                  <a:lnTo>
                    <a:pt x="42781" y="54368"/>
                  </a:lnTo>
                  <a:lnTo>
                    <a:pt x="88125" y="48394"/>
                  </a:lnTo>
                  <a:lnTo>
                    <a:pt x="104517" y="41135"/>
                  </a:lnTo>
                  <a:lnTo>
                    <a:pt x="38946" y="41135"/>
                  </a:lnTo>
                  <a:lnTo>
                    <a:pt x="33040" y="40627"/>
                  </a:lnTo>
                  <a:lnTo>
                    <a:pt x="8326" y="23964"/>
                  </a:lnTo>
                  <a:lnTo>
                    <a:pt x="8355" y="18910"/>
                  </a:lnTo>
                  <a:lnTo>
                    <a:pt x="11565" y="7848"/>
                  </a:lnTo>
                  <a:lnTo>
                    <a:pt x="12174" y="5816"/>
                  </a:lnTo>
                  <a:lnTo>
                    <a:pt x="11565" y="4622"/>
                  </a:lnTo>
                  <a:lnTo>
                    <a:pt x="9342" y="4292"/>
                  </a:lnTo>
                  <a:close/>
                </a:path>
                <a:path w="296545" h="88900">
                  <a:moveTo>
                    <a:pt x="98890" y="0"/>
                  </a:moveTo>
                  <a:lnTo>
                    <a:pt x="97277" y="1054"/>
                  </a:lnTo>
                  <a:lnTo>
                    <a:pt x="95461" y="3670"/>
                  </a:lnTo>
                  <a:lnTo>
                    <a:pt x="93975" y="7023"/>
                  </a:lnTo>
                  <a:lnTo>
                    <a:pt x="93353" y="10185"/>
                  </a:lnTo>
                  <a:lnTo>
                    <a:pt x="93619" y="11709"/>
                  </a:lnTo>
                  <a:lnTo>
                    <a:pt x="94305" y="13233"/>
                  </a:lnTo>
                  <a:lnTo>
                    <a:pt x="95080" y="14541"/>
                  </a:lnTo>
                  <a:lnTo>
                    <a:pt x="95842" y="15951"/>
                  </a:lnTo>
                  <a:lnTo>
                    <a:pt x="100554" y="31915"/>
                  </a:lnTo>
                  <a:lnTo>
                    <a:pt x="98661" y="32778"/>
                  </a:lnTo>
                  <a:lnTo>
                    <a:pt x="59050" y="40589"/>
                  </a:lnTo>
                  <a:lnTo>
                    <a:pt x="49081" y="41135"/>
                  </a:lnTo>
                  <a:lnTo>
                    <a:pt x="104517" y="41135"/>
                  </a:lnTo>
                  <a:lnTo>
                    <a:pt x="108122" y="28689"/>
                  </a:lnTo>
                  <a:lnTo>
                    <a:pt x="108009" y="21856"/>
                  </a:lnTo>
                  <a:lnTo>
                    <a:pt x="100262" y="622"/>
                  </a:lnTo>
                  <a:lnTo>
                    <a:pt x="98890" y="0"/>
                  </a:lnTo>
                  <a:close/>
                </a:path>
                <a:path w="296545" h="88900">
                  <a:moveTo>
                    <a:pt x="56955" y="67297"/>
                  </a:moveTo>
                  <a:lnTo>
                    <a:pt x="49462" y="76746"/>
                  </a:lnTo>
                  <a:lnTo>
                    <a:pt x="50478" y="79552"/>
                  </a:lnTo>
                  <a:lnTo>
                    <a:pt x="58618" y="84963"/>
                  </a:lnTo>
                  <a:lnTo>
                    <a:pt x="61412" y="83794"/>
                  </a:lnTo>
                  <a:lnTo>
                    <a:pt x="66251" y="75653"/>
                  </a:lnTo>
                  <a:lnTo>
                    <a:pt x="65197" y="72720"/>
                  </a:lnTo>
                  <a:lnTo>
                    <a:pt x="64498" y="71767"/>
                  </a:lnTo>
                  <a:lnTo>
                    <a:pt x="63520" y="70815"/>
                  </a:lnTo>
                  <a:lnTo>
                    <a:pt x="62250" y="69850"/>
                  </a:lnTo>
                  <a:lnTo>
                    <a:pt x="60993" y="68834"/>
                  </a:lnTo>
                  <a:lnTo>
                    <a:pt x="59939" y="68148"/>
                  </a:lnTo>
                  <a:lnTo>
                    <a:pt x="59088" y="67805"/>
                  </a:lnTo>
                  <a:lnTo>
                    <a:pt x="56955" y="67297"/>
                  </a:lnTo>
                  <a:close/>
                </a:path>
                <a:path w="296545" h="88900">
                  <a:moveTo>
                    <a:pt x="166505" y="32994"/>
                  </a:moveTo>
                  <a:lnTo>
                    <a:pt x="164612" y="32994"/>
                  </a:lnTo>
                  <a:lnTo>
                    <a:pt x="162911" y="33147"/>
                  </a:lnTo>
                  <a:lnTo>
                    <a:pt x="153651" y="69646"/>
                  </a:lnTo>
                  <a:lnTo>
                    <a:pt x="155976" y="76327"/>
                  </a:lnTo>
                  <a:lnTo>
                    <a:pt x="165628" y="85966"/>
                  </a:lnTo>
                  <a:lnTo>
                    <a:pt x="172829" y="88379"/>
                  </a:lnTo>
                  <a:lnTo>
                    <a:pt x="188628" y="88379"/>
                  </a:lnTo>
                  <a:lnTo>
                    <a:pt x="194280" y="87477"/>
                  </a:lnTo>
                  <a:lnTo>
                    <a:pt x="204503" y="83896"/>
                  </a:lnTo>
                  <a:lnTo>
                    <a:pt x="208885" y="81407"/>
                  </a:lnTo>
                  <a:lnTo>
                    <a:pt x="216062" y="75145"/>
                  </a:lnTo>
                  <a:lnTo>
                    <a:pt x="177732" y="75145"/>
                  </a:lnTo>
                  <a:lnTo>
                    <a:pt x="172182" y="73240"/>
                  </a:lnTo>
                  <a:lnTo>
                    <a:pt x="164676" y="65582"/>
                  </a:lnTo>
                  <a:lnTo>
                    <a:pt x="162796" y="60325"/>
                  </a:lnTo>
                  <a:lnTo>
                    <a:pt x="162884" y="50533"/>
                  </a:lnTo>
                  <a:lnTo>
                    <a:pt x="166733" y="36741"/>
                  </a:lnTo>
                  <a:lnTo>
                    <a:pt x="167360" y="34696"/>
                  </a:lnTo>
                  <a:lnTo>
                    <a:pt x="167457" y="33464"/>
                  </a:lnTo>
                  <a:lnTo>
                    <a:pt x="166505" y="32994"/>
                  </a:lnTo>
                  <a:close/>
                </a:path>
                <a:path w="296545" h="88900">
                  <a:moveTo>
                    <a:pt x="213965" y="17881"/>
                  </a:moveTo>
                  <a:lnTo>
                    <a:pt x="212517" y="18935"/>
                  </a:lnTo>
                  <a:lnTo>
                    <a:pt x="210840" y="21513"/>
                  </a:lnTo>
                  <a:lnTo>
                    <a:pt x="209456" y="24790"/>
                  </a:lnTo>
                  <a:lnTo>
                    <a:pt x="208885" y="27838"/>
                  </a:lnTo>
                  <a:lnTo>
                    <a:pt x="209824" y="30746"/>
                  </a:lnTo>
                  <a:lnTo>
                    <a:pt x="211302" y="33616"/>
                  </a:lnTo>
                  <a:lnTo>
                    <a:pt x="211979" y="35064"/>
                  </a:lnTo>
                  <a:lnTo>
                    <a:pt x="216797" y="59385"/>
                  </a:lnTo>
                  <a:lnTo>
                    <a:pt x="215438" y="61849"/>
                  </a:lnTo>
                  <a:lnTo>
                    <a:pt x="188234" y="75145"/>
                  </a:lnTo>
                  <a:lnTo>
                    <a:pt x="216062" y="75145"/>
                  </a:lnTo>
                  <a:lnTo>
                    <a:pt x="223921" y="48983"/>
                  </a:lnTo>
                  <a:lnTo>
                    <a:pt x="268568" y="48983"/>
                  </a:lnTo>
                  <a:lnTo>
                    <a:pt x="290148" y="38887"/>
                  </a:lnTo>
                  <a:lnTo>
                    <a:pt x="245791" y="38887"/>
                  </a:lnTo>
                  <a:lnTo>
                    <a:pt x="243352" y="38823"/>
                  </a:lnTo>
                  <a:lnTo>
                    <a:pt x="238793" y="38582"/>
                  </a:lnTo>
                  <a:lnTo>
                    <a:pt x="236469" y="38328"/>
                  </a:lnTo>
                  <a:lnTo>
                    <a:pt x="234094" y="37947"/>
                  </a:lnTo>
                  <a:lnTo>
                    <a:pt x="236178" y="35687"/>
                  </a:lnTo>
                  <a:lnTo>
                    <a:pt x="227122" y="35687"/>
                  </a:lnTo>
                  <a:lnTo>
                    <a:pt x="216365" y="20650"/>
                  </a:lnTo>
                  <a:lnTo>
                    <a:pt x="215133" y="18643"/>
                  </a:lnTo>
                  <a:lnTo>
                    <a:pt x="213965" y="17881"/>
                  </a:lnTo>
                  <a:close/>
                </a:path>
                <a:path w="296545" h="88900">
                  <a:moveTo>
                    <a:pt x="268568" y="48983"/>
                  </a:moveTo>
                  <a:lnTo>
                    <a:pt x="223921" y="48983"/>
                  </a:lnTo>
                  <a:lnTo>
                    <a:pt x="227554" y="49911"/>
                  </a:lnTo>
                  <a:lnTo>
                    <a:pt x="231275" y="50533"/>
                  </a:lnTo>
                  <a:lnTo>
                    <a:pt x="238882" y="51155"/>
                  </a:lnTo>
                  <a:lnTo>
                    <a:pt x="242641" y="51308"/>
                  </a:lnTo>
                  <a:lnTo>
                    <a:pt x="250249" y="51308"/>
                  </a:lnTo>
                  <a:lnTo>
                    <a:pt x="254160" y="51079"/>
                  </a:lnTo>
                  <a:lnTo>
                    <a:pt x="262060" y="50165"/>
                  </a:lnTo>
                  <a:lnTo>
                    <a:pt x="265831" y="49555"/>
                  </a:lnTo>
                  <a:lnTo>
                    <a:pt x="268568" y="48983"/>
                  </a:lnTo>
                  <a:close/>
                </a:path>
                <a:path w="296545" h="88900">
                  <a:moveTo>
                    <a:pt x="294392" y="15481"/>
                  </a:moveTo>
                  <a:lnTo>
                    <a:pt x="271953" y="15481"/>
                  </a:lnTo>
                  <a:lnTo>
                    <a:pt x="273921" y="15824"/>
                  </a:lnTo>
                  <a:lnTo>
                    <a:pt x="277706" y="17183"/>
                  </a:lnTo>
                  <a:lnTo>
                    <a:pt x="287079" y="30886"/>
                  </a:lnTo>
                  <a:lnTo>
                    <a:pt x="285237" y="32054"/>
                  </a:lnTo>
                  <a:lnTo>
                    <a:pt x="252141" y="38887"/>
                  </a:lnTo>
                  <a:lnTo>
                    <a:pt x="290148" y="38887"/>
                  </a:lnTo>
                  <a:lnTo>
                    <a:pt x="296375" y="19697"/>
                  </a:lnTo>
                  <a:lnTo>
                    <a:pt x="295765" y="17741"/>
                  </a:lnTo>
                  <a:lnTo>
                    <a:pt x="294392" y="15481"/>
                  </a:lnTo>
                  <a:close/>
                </a:path>
                <a:path w="296545" h="88900">
                  <a:moveTo>
                    <a:pt x="278036" y="4216"/>
                  </a:moveTo>
                  <a:lnTo>
                    <a:pt x="272461" y="4216"/>
                  </a:lnTo>
                  <a:lnTo>
                    <a:pt x="269413" y="4724"/>
                  </a:lnTo>
                  <a:lnTo>
                    <a:pt x="235720" y="27025"/>
                  </a:lnTo>
                  <a:lnTo>
                    <a:pt x="227122" y="35687"/>
                  </a:lnTo>
                  <a:lnTo>
                    <a:pt x="236178" y="35687"/>
                  </a:lnTo>
                  <a:lnTo>
                    <a:pt x="237425" y="34378"/>
                  </a:lnTo>
                  <a:lnTo>
                    <a:pt x="240254" y="31686"/>
                  </a:lnTo>
                  <a:lnTo>
                    <a:pt x="267787" y="15481"/>
                  </a:lnTo>
                  <a:lnTo>
                    <a:pt x="294392" y="15481"/>
                  </a:lnTo>
                  <a:lnTo>
                    <a:pt x="293289" y="13665"/>
                  </a:lnTo>
                  <a:lnTo>
                    <a:pt x="291689" y="11785"/>
                  </a:lnTo>
                  <a:lnTo>
                    <a:pt x="287764" y="8356"/>
                  </a:lnTo>
                  <a:lnTo>
                    <a:pt x="285529" y="6946"/>
                  </a:lnTo>
                  <a:lnTo>
                    <a:pt x="280551" y="4762"/>
                  </a:lnTo>
                  <a:lnTo>
                    <a:pt x="278036" y="421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6721" y="4832158"/>
              <a:ext cx="1302729" cy="3129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51268" y="5042520"/>
              <a:ext cx="15240" cy="67310"/>
            </a:xfrm>
            <a:custGeom>
              <a:avLst/>
              <a:gdLst/>
              <a:ahLst/>
              <a:cxnLst/>
              <a:rect l="l" t="t" r="r" b="b"/>
              <a:pathLst>
                <a:path w="15240" h="67310">
                  <a:moveTo>
                    <a:pt x="9017" y="0"/>
                  </a:moveTo>
                  <a:lnTo>
                    <a:pt x="5969" y="0"/>
                  </a:lnTo>
                  <a:lnTo>
                    <a:pt x="4711" y="126"/>
                  </a:lnTo>
                  <a:lnTo>
                    <a:pt x="3733" y="393"/>
                  </a:lnTo>
                  <a:lnTo>
                    <a:pt x="1409" y="1777"/>
                  </a:lnTo>
                  <a:lnTo>
                    <a:pt x="215" y="4394"/>
                  </a:lnTo>
                  <a:lnTo>
                    <a:pt x="0" y="5486"/>
                  </a:lnTo>
                  <a:lnTo>
                    <a:pt x="0" y="11353"/>
                  </a:lnTo>
                  <a:lnTo>
                    <a:pt x="5969" y="16789"/>
                  </a:lnTo>
                  <a:lnTo>
                    <a:pt x="9017" y="16789"/>
                  </a:lnTo>
                  <a:lnTo>
                    <a:pt x="15036" y="11353"/>
                  </a:lnTo>
                  <a:lnTo>
                    <a:pt x="15036" y="5486"/>
                  </a:lnTo>
                  <a:lnTo>
                    <a:pt x="9017" y="0"/>
                  </a:lnTo>
                  <a:close/>
                </a:path>
                <a:path w="15240" h="67310">
                  <a:moveTo>
                    <a:pt x="9017" y="50507"/>
                  </a:moveTo>
                  <a:lnTo>
                    <a:pt x="5969" y="50507"/>
                  </a:lnTo>
                  <a:lnTo>
                    <a:pt x="4711" y="50647"/>
                  </a:lnTo>
                  <a:lnTo>
                    <a:pt x="3733" y="50939"/>
                  </a:lnTo>
                  <a:lnTo>
                    <a:pt x="1409" y="52323"/>
                  </a:lnTo>
                  <a:lnTo>
                    <a:pt x="215" y="54902"/>
                  </a:lnTo>
                  <a:lnTo>
                    <a:pt x="0" y="55994"/>
                  </a:lnTo>
                  <a:lnTo>
                    <a:pt x="0" y="61874"/>
                  </a:lnTo>
                  <a:lnTo>
                    <a:pt x="5969" y="67297"/>
                  </a:lnTo>
                  <a:lnTo>
                    <a:pt x="9017" y="67297"/>
                  </a:lnTo>
                  <a:lnTo>
                    <a:pt x="15036" y="61874"/>
                  </a:lnTo>
                  <a:lnTo>
                    <a:pt x="15036" y="55994"/>
                  </a:lnTo>
                  <a:lnTo>
                    <a:pt x="9017" y="5050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8970" y="5009594"/>
            <a:ext cx="173494" cy="9178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6400" y="4650206"/>
            <a:ext cx="1976911" cy="48002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58532" y="2183688"/>
            <a:ext cx="980214" cy="10438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012998" y="2369845"/>
            <a:ext cx="2085975" cy="496570"/>
            <a:chOff x="3012998" y="2369845"/>
            <a:chExt cx="2085975" cy="49657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2028" y="2369845"/>
              <a:ext cx="557784" cy="11079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12998" y="2369845"/>
              <a:ext cx="2085949" cy="496125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25390" y="2955658"/>
            <a:ext cx="461951" cy="10288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48334" y="3139922"/>
            <a:ext cx="1201148" cy="11120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01771" y="3332353"/>
            <a:ext cx="1498739" cy="11134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60762" y="1027319"/>
            <a:ext cx="1241870" cy="8369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16148" y="688276"/>
            <a:ext cx="461009" cy="143510"/>
            <a:chOff x="2716148" y="688276"/>
            <a:chExt cx="461009" cy="143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6148" y="694385"/>
              <a:ext cx="84645" cy="1360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2638" y="730834"/>
              <a:ext cx="133743" cy="100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2328" y="730847"/>
              <a:ext cx="82461" cy="98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6341" y="688276"/>
              <a:ext cx="90601" cy="14326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58654" y="695515"/>
            <a:ext cx="100749" cy="13380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381451" y="688263"/>
            <a:ext cx="1062990" cy="143510"/>
            <a:chOff x="3381451" y="688263"/>
            <a:chExt cx="1062990" cy="14351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83902" y="730846"/>
              <a:ext cx="138099" cy="984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1451" y="730834"/>
              <a:ext cx="76504" cy="1007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3553" y="730834"/>
              <a:ext cx="84848" cy="1007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53878" y="736600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99776" y="693280"/>
              <a:ext cx="399402" cy="1382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19879" y="730834"/>
              <a:ext cx="133743" cy="10071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80370" y="688263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527092" y="694105"/>
            <a:ext cx="461009" cy="137160"/>
            <a:chOff x="4527092" y="694105"/>
            <a:chExt cx="461009" cy="137160"/>
          </a:xfrm>
        </p:grpSpPr>
        <p:sp>
          <p:nvSpPr>
            <p:cNvPr id="17" name="object 17"/>
            <p:cNvSpPr/>
            <p:nvPr/>
          </p:nvSpPr>
          <p:spPr>
            <a:xfrm>
              <a:off x="4527092" y="695502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74666" y="695515"/>
              <a:ext cx="100749" cy="1338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05413" y="694385"/>
              <a:ext cx="110083" cy="13604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37836" y="695502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77650" y="694105"/>
              <a:ext cx="109893" cy="136601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14382" y="1153727"/>
            <a:ext cx="1462838" cy="321851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1761159" y="1291348"/>
            <a:ext cx="3695065" cy="3631565"/>
            <a:chOff x="1761159" y="1291348"/>
            <a:chExt cx="3695065" cy="3631565"/>
          </a:xfrm>
        </p:grpSpPr>
        <p:sp>
          <p:nvSpPr>
            <p:cNvPr id="24" name="object 24"/>
            <p:cNvSpPr/>
            <p:nvPr/>
          </p:nvSpPr>
          <p:spPr>
            <a:xfrm>
              <a:off x="4342193" y="3853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75721" y="3688708"/>
              <a:ext cx="1212557" cy="1233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379480" y="389169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79036" y="3927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36378" y="3853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68751" y="3688708"/>
              <a:ext cx="1212557" cy="1233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572713" y="389169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73221" y="3927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14" y="187045"/>
                  </a:lnTo>
                  <a:lnTo>
                    <a:pt x="25692" y="176326"/>
                  </a:lnTo>
                  <a:lnTo>
                    <a:pt x="33045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32862" y="3853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66009" y="3688708"/>
              <a:ext cx="1212557" cy="1233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769984" y="3891698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69704" y="3927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8992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28190" y="3853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61159" y="3688708"/>
              <a:ext cx="1212557" cy="12336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64575" y="3891698"/>
              <a:ext cx="681951" cy="70384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91040" y="3972090"/>
              <a:ext cx="191795" cy="6432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98304" y="4431011"/>
              <a:ext cx="196456" cy="7920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27119" y="3945712"/>
              <a:ext cx="329882" cy="6433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817963" y="4093743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39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20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68"/>
                  </a:moveTo>
                  <a:lnTo>
                    <a:pt x="46177" y="17868"/>
                  </a:lnTo>
                  <a:lnTo>
                    <a:pt x="46177" y="61087"/>
                  </a:lnTo>
                  <a:lnTo>
                    <a:pt x="53835" y="61087"/>
                  </a:lnTo>
                  <a:lnTo>
                    <a:pt x="53835" y="17868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13" y="3022"/>
                  </a:lnTo>
                  <a:lnTo>
                    <a:pt x="52959" y="876"/>
                  </a:lnTo>
                  <a:lnTo>
                    <a:pt x="47231" y="876"/>
                  </a:lnTo>
                  <a:lnTo>
                    <a:pt x="45275" y="3022"/>
                  </a:lnTo>
                  <a:lnTo>
                    <a:pt x="45199" y="8458"/>
                  </a:lnTo>
                  <a:lnTo>
                    <a:pt x="47053" y="10604"/>
                  </a:lnTo>
                  <a:lnTo>
                    <a:pt x="52959" y="10604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45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45"/>
                  </a:lnTo>
                  <a:lnTo>
                    <a:pt x="129273" y="18935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502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27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61626" y="4360113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32"/>
                  </a:moveTo>
                  <a:lnTo>
                    <a:pt x="10782" y="147332"/>
                  </a:lnTo>
                  <a:lnTo>
                    <a:pt x="10782" y="147154"/>
                  </a:lnTo>
                  <a:lnTo>
                    <a:pt x="15214" y="142849"/>
                  </a:lnTo>
                  <a:lnTo>
                    <a:pt x="23304" y="134632"/>
                  </a:lnTo>
                  <a:lnTo>
                    <a:pt x="29438" y="127076"/>
                  </a:lnTo>
                  <a:lnTo>
                    <a:pt x="33324" y="119710"/>
                  </a:lnTo>
                  <a:lnTo>
                    <a:pt x="34683" y="112052"/>
                  </a:lnTo>
                  <a:lnTo>
                    <a:pt x="34683" y="103962"/>
                  </a:lnTo>
                  <a:lnTo>
                    <a:pt x="29641" y="95504"/>
                  </a:lnTo>
                  <a:lnTo>
                    <a:pt x="10947" y="95504"/>
                  </a:lnTo>
                  <a:lnTo>
                    <a:pt x="5384" y="97967"/>
                  </a:lnTo>
                  <a:lnTo>
                    <a:pt x="1473" y="101409"/>
                  </a:lnTo>
                  <a:lnTo>
                    <a:pt x="3911" y="106768"/>
                  </a:lnTo>
                  <a:lnTo>
                    <a:pt x="6515" y="104571"/>
                  </a:lnTo>
                  <a:lnTo>
                    <a:pt x="10782" y="101930"/>
                  </a:lnTo>
                  <a:lnTo>
                    <a:pt x="24333" y="101930"/>
                  </a:lnTo>
                  <a:lnTo>
                    <a:pt x="27038" y="107302"/>
                  </a:lnTo>
                  <a:lnTo>
                    <a:pt x="27038" y="113106"/>
                  </a:lnTo>
                  <a:lnTo>
                    <a:pt x="25768" y="119468"/>
                  </a:lnTo>
                  <a:lnTo>
                    <a:pt x="21932" y="126123"/>
                  </a:lnTo>
                  <a:lnTo>
                    <a:pt x="15405" y="133769"/>
                  </a:lnTo>
                  <a:lnTo>
                    <a:pt x="6083" y="143116"/>
                  </a:lnTo>
                  <a:lnTo>
                    <a:pt x="0" y="148920"/>
                  </a:lnTo>
                  <a:lnTo>
                    <a:pt x="0" y="153670"/>
                  </a:lnTo>
                  <a:lnTo>
                    <a:pt x="36068" y="153670"/>
                  </a:lnTo>
                  <a:lnTo>
                    <a:pt x="36068" y="147332"/>
                  </a:lnTo>
                  <a:close/>
                </a:path>
                <a:path w="445770" h="154939">
                  <a:moveTo>
                    <a:pt x="88176" y="153670"/>
                  </a:moveTo>
                  <a:lnTo>
                    <a:pt x="69926" y="123240"/>
                  </a:lnTo>
                  <a:lnTo>
                    <a:pt x="87744" y="94399"/>
                  </a:lnTo>
                  <a:lnTo>
                    <a:pt x="79044" y="94399"/>
                  </a:lnTo>
                  <a:lnTo>
                    <a:pt x="67398" y="114795"/>
                  </a:lnTo>
                  <a:lnTo>
                    <a:pt x="65747" y="118402"/>
                  </a:lnTo>
                  <a:lnTo>
                    <a:pt x="65570" y="118402"/>
                  </a:lnTo>
                  <a:lnTo>
                    <a:pt x="62268" y="112166"/>
                  </a:lnTo>
                  <a:lnTo>
                    <a:pt x="52273" y="94399"/>
                  </a:lnTo>
                  <a:lnTo>
                    <a:pt x="43586" y="94399"/>
                  </a:lnTo>
                  <a:lnTo>
                    <a:pt x="60794" y="123685"/>
                  </a:lnTo>
                  <a:lnTo>
                    <a:pt x="42887" y="153670"/>
                  </a:lnTo>
                  <a:lnTo>
                    <a:pt x="51587" y="153670"/>
                  </a:lnTo>
                  <a:lnTo>
                    <a:pt x="58623" y="140652"/>
                  </a:lnTo>
                  <a:lnTo>
                    <a:pt x="61658" y="135470"/>
                  </a:lnTo>
                  <a:lnTo>
                    <a:pt x="63309" y="132384"/>
                  </a:lnTo>
                  <a:lnTo>
                    <a:pt x="64973" y="128866"/>
                  </a:lnTo>
                  <a:lnTo>
                    <a:pt x="65138" y="128866"/>
                  </a:lnTo>
                  <a:lnTo>
                    <a:pt x="68795" y="135636"/>
                  </a:lnTo>
                  <a:lnTo>
                    <a:pt x="71920" y="140652"/>
                  </a:lnTo>
                  <a:lnTo>
                    <a:pt x="79400" y="153670"/>
                  </a:lnTo>
                  <a:lnTo>
                    <a:pt x="88176" y="153670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55"/>
                  </a:lnTo>
                  <a:lnTo>
                    <a:pt x="96367" y="56095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387" y="33591"/>
                  </a:moveTo>
                  <a:lnTo>
                    <a:pt x="108178" y="33591"/>
                  </a:lnTo>
                  <a:lnTo>
                    <a:pt x="108178" y="39306"/>
                  </a:lnTo>
                  <a:lnTo>
                    <a:pt x="129387" y="39306"/>
                  </a:lnTo>
                  <a:lnTo>
                    <a:pt x="129387" y="33591"/>
                  </a:lnTo>
                  <a:close/>
                </a:path>
                <a:path w="445770" h="154939">
                  <a:moveTo>
                    <a:pt x="129552" y="147243"/>
                  </a:moveTo>
                  <a:lnTo>
                    <a:pt x="104521" y="147243"/>
                  </a:lnTo>
                  <a:lnTo>
                    <a:pt x="104521" y="94399"/>
                  </a:lnTo>
                  <a:lnTo>
                    <a:pt x="96875" y="94399"/>
                  </a:lnTo>
                  <a:lnTo>
                    <a:pt x="96875" y="153670"/>
                  </a:lnTo>
                  <a:lnTo>
                    <a:pt x="129552" y="153670"/>
                  </a:lnTo>
                  <a:lnTo>
                    <a:pt x="129552" y="147243"/>
                  </a:lnTo>
                  <a:close/>
                </a:path>
                <a:path w="445770" h="154939">
                  <a:moveTo>
                    <a:pt x="151472" y="127000"/>
                  </a:moveTo>
                  <a:lnTo>
                    <a:pt x="130263" y="127000"/>
                  </a:lnTo>
                  <a:lnTo>
                    <a:pt x="130263" y="132715"/>
                  </a:lnTo>
                  <a:lnTo>
                    <a:pt x="151472" y="132715"/>
                  </a:lnTo>
                  <a:lnTo>
                    <a:pt x="151472" y="127000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63"/>
                  </a:lnTo>
                  <a:lnTo>
                    <a:pt x="187744" y="149504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61"/>
                  </a:moveTo>
                  <a:lnTo>
                    <a:pt x="193167" y="990"/>
                  </a:lnTo>
                  <a:lnTo>
                    <a:pt x="183527" y="990"/>
                  </a:lnTo>
                  <a:lnTo>
                    <a:pt x="170395" y="37122"/>
                  </a:lnTo>
                  <a:lnTo>
                    <a:pt x="168313" y="44056"/>
                  </a:lnTo>
                  <a:lnTo>
                    <a:pt x="166916" y="50038"/>
                  </a:lnTo>
                  <a:lnTo>
                    <a:pt x="166573" y="50038"/>
                  </a:lnTo>
                  <a:lnTo>
                    <a:pt x="165100" y="43878"/>
                  </a:lnTo>
                  <a:lnTo>
                    <a:pt x="163182" y="36944"/>
                  </a:lnTo>
                  <a:lnTo>
                    <a:pt x="160756" y="29730"/>
                  </a:lnTo>
                  <a:lnTo>
                    <a:pt x="150749" y="990"/>
                  </a:lnTo>
                  <a:lnTo>
                    <a:pt x="141109" y="990"/>
                  </a:lnTo>
                  <a:lnTo>
                    <a:pt x="137020" y="60261"/>
                  </a:lnTo>
                  <a:lnTo>
                    <a:pt x="144233" y="60261"/>
                  </a:lnTo>
                  <a:lnTo>
                    <a:pt x="146151" y="28016"/>
                  </a:lnTo>
                  <a:lnTo>
                    <a:pt x="146926" y="8737"/>
                  </a:lnTo>
                  <a:lnTo>
                    <a:pt x="147104" y="8737"/>
                  </a:lnTo>
                  <a:lnTo>
                    <a:pt x="148755" y="15684"/>
                  </a:lnTo>
                  <a:lnTo>
                    <a:pt x="151015" y="23329"/>
                  </a:lnTo>
                  <a:lnTo>
                    <a:pt x="153885" y="31686"/>
                  </a:lnTo>
                  <a:lnTo>
                    <a:pt x="163182" y="59893"/>
                  </a:lnTo>
                  <a:lnTo>
                    <a:pt x="169176" y="59893"/>
                  </a:lnTo>
                  <a:lnTo>
                    <a:pt x="182130" y="23583"/>
                  </a:lnTo>
                  <a:lnTo>
                    <a:pt x="184823" y="15595"/>
                  </a:lnTo>
                  <a:lnTo>
                    <a:pt x="186829" y="8737"/>
                  </a:lnTo>
                  <a:lnTo>
                    <a:pt x="187083" y="8737"/>
                  </a:lnTo>
                  <a:lnTo>
                    <a:pt x="187121" y="14643"/>
                  </a:lnTo>
                  <a:lnTo>
                    <a:pt x="187655" y="27813"/>
                  </a:lnTo>
                  <a:lnTo>
                    <a:pt x="189344" y="60261"/>
                  </a:lnTo>
                  <a:lnTo>
                    <a:pt x="196824" y="60261"/>
                  </a:lnTo>
                  <a:close/>
                </a:path>
                <a:path w="445770" h="154939">
                  <a:moveTo>
                    <a:pt x="226123" y="33591"/>
                  </a:moveTo>
                  <a:lnTo>
                    <a:pt x="204914" y="33591"/>
                  </a:lnTo>
                  <a:lnTo>
                    <a:pt x="204914" y="39306"/>
                  </a:lnTo>
                  <a:lnTo>
                    <a:pt x="226123" y="39306"/>
                  </a:lnTo>
                  <a:lnTo>
                    <a:pt x="226123" y="33591"/>
                  </a:lnTo>
                  <a:close/>
                </a:path>
                <a:path w="445770" h="154939">
                  <a:moveTo>
                    <a:pt x="246062" y="153670"/>
                  </a:moveTo>
                  <a:lnTo>
                    <a:pt x="227812" y="123240"/>
                  </a:lnTo>
                  <a:lnTo>
                    <a:pt x="245630" y="94399"/>
                  </a:lnTo>
                  <a:lnTo>
                    <a:pt x="236931" y="94399"/>
                  </a:lnTo>
                  <a:lnTo>
                    <a:pt x="225285" y="114795"/>
                  </a:lnTo>
                  <a:lnTo>
                    <a:pt x="223634" y="118402"/>
                  </a:lnTo>
                  <a:lnTo>
                    <a:pt x="223456" y="118402"/>
                  </a:lnTo>
                  <a:lnTo>
                    <a:pt x="220154" y="112166"/>
                  </a:lnTo>
                  <a:lnTo>
                    <a:pt x="210159" y="94399"/>
                  </a:lnTo>
                  <a:lnTo>
                    <a:pt x="201472" y="94399"/>
                  </a:lnTo>
                  <a:lnTo>
                    <a:pt x="218681" y="123685"/>
                  </a:lnTo>
                  <a:lnTo>
                    <a:pt x="200774" y="153670"/>
                  </a:lnTo>
                  <a:lnTo>
                    <a:pt x="209473" y="153670"/>
                  </a:lnTo>
                  <a:lnTo>
                    <a:pt x="216509" y="140652"/>
                  </a:lnTo>
                  <a:lnTo>
                    <a:pt x="219557" y="135470"/>
                  </a:lnTo>
                  <a:lnTo>
                    <a:pt x="221195" y="132384"/>
                  </a:lnTo>
                  <a:lnTo>
                    <a:pt x="222859" y="128866"/>
                  </a:lnTo>
                  <a:lnTo>
                    <a:pt x="223024" y="128866"/>
                  </a:lnTo>
                  <a:lnTo>
                    <a:pt x="226682" y="135636"/>
                  </a:lnTo>
                  <a:lnTo>
                    <a:pt x="229806" y="140652"/>
                  </a:lnTo>
                  <a:lnTo>
                    <a:pt x="237286" y="153670"/>
                  </a:lnTo>
                  <a:lnTo>
                    <a:pt x="246062" y="153670"/>
                  </a:lnTo>
                  <a:close/>
                </a:path>
                <a:path w="445770" h="154939">
                  <a:moveTo>
                    <a:pt x="267906" y="53835"/>
                  </a:moveTo>
                  <a:lnTo>
                    <a:pt x="242874" y="53835"/>
                  </a:lnTo>
                  <a:lnTo>
                    <a:pt x="242874" y="990"/>
                  </a:lnTo>
                  <a:lnTo>
                    <a:pt x="235229" y="990"/>
                  </a:lnTo>
                  <a:lnTo>
                    <a:pt x="235229" y="60261"/>
                  </a:lnTo>
                  <a:lnTo>
                    <a:pt x="267906" y="60261"/>
                  </a:lnTo>
                  <a:lnTo>
                    <a:pt x="267906" y="53835"/>
                  </a:lnTo>
                  <a:close/>
                </a:path>
                <a:path w="445770" h="154939">
                  <a:moveTo>
                    <a:pt x="287439" y="147243"/>
                  </a:moveTo>
                  <a:lnTo>
                    <a:pt x="262407" y="147243"/>
                  </a:lnTo>
                  <a:lnTo>
                    <a:pt x="262407" y="94399"/>
                  </a:lnTo>
                  <a:lnTo>
                    <a:pt x="254762" y="94399"/>
                  </a:lnTo>
                  <a:lnTo>
                    <a:pt x="254762" y="153670"/>
                  </a:lnTo>
                  <a:lnTo>
                    <a:pt x="287439" y="153670"/>
                  </a:lnTo>
                  <a:lnTo>
                    <a:pt x="287439" y="147243"/>
                  </a:lnTo>
                  <a:close/>
                </a:path>
                <a:path w="445770" h="154939">
                  <a:moveTo>
                    <a:pt x="289814" y="33591"/>
                  </a:moveTo>
                  <a:lnTo>
                    <a:pt x="268605" y="33591"/>
                  </a:lnTo>
                  <a:lnTo>
                    <a:pt x="268605" y="39306"/>
                  </a:lnTo>
                  <a:lnTo>
                    <a:pt x="289814" y="39306"/>
                  </a:lnTo>
                  <a:lnTo>
                    <a:pt x="289814" y="33591"/>
                  </a:lnTo>
                  <a:close/>
                </a:path>
                <a:path w="445770" h="154939">
                  <a:moveTo>
                    <a:pt x="309346" y="127000"/>
                  </a:moveTo>
                  <a:lnTo>
                    <a:pt x="288137" y="127000"/>
                  </a:lnTo>
                  <a:lnTo>
                    <a:pt x="288137" y="132715"/>
                  </a:lnTo>
                  <a:lnTo>
                    <a:pt x="309346" y="132715"/>
                  </a:lnTo>
                  <a:lnTo>
                    <a:pt x="309346" y="127000"/>
                  </a:lnTo>
                  <a:close/>
                </a:path>
                <a:path w="445770" h="154939">
                  <a:moveTo>
                    <a:pt x="337972" y="60261"/>
                  </a:moveTo>
                  <a:lnTo>
                    <a:pt x="319722" y="29832"/>
                  </a:lnTo>
                  <a:lnTo>
                    <a:pt x="337540" y="990"/>
                  </a:lnTo>
                  <a:lnTo>
                    <a:pt x="328841" y="990"/>
                  </a:lnTo>
                  <a:lnTo>
                    <a:pt x="317195" y="21386"/>
                  </a:lnTo>
                  <a:lnTo>
                    <a:pt x="315544" y="24993"/>
                  </a:lnTo>
                  <a:lnTo>
                    <a:pt x="315366" y="24993"/>
                  </a:lnTo>
                  <a:lnTo>
                    <a:pt x="312064" y="18757"/>
                  </a:lnTo>
                  <a:lnTo>
                    <a:pt x="302069" y="990"/>
                  </a:lnTo>
                  <a:lnTo>
                    <a:pt x="293382" y="990"/>
                  </a:lnTo>
                  <a:lnTo>
                    <a:pt x="310591" y="30276"/>
                  </a:lnTo>
                  <a:lnTo>
                    <a:pt x="292684" y="60261"/>
                  </a:lnTo>
                  <a:lnTo>
                    <a:pt x="301383" y="60261"/>
                  </a:lnTo>
                  <a:lnTo>
                    <a:pt x="308419" y="47244"/>
                  </a:lnTo>
                  <a:lnTo>
                    <a:pt x="311454" y="42062"/>
                  </a:lnTo>
                  <a:lnTo>
                    <a:pt x="313105" y="38976"/>
                  </a:lnTo>
                  <a:lnTo>
                    <a:pt x="314769" y="35458"/>
                  </a:lnTo>
                  <a:lnTo>
                    <a:pt x="314934" y="35458"/>
                  </a:lnTo>
                  <a:lnTo>
                    <a:pt x="318592" y="42227"/>
                  </a:lnTo>
                  <a:lnTo>
                    <a:pt x="321716" y="47244"/>
                  </a:lnTo>
                  <a:lnTo>
                    <a:pt x="329196" y="60261"/>
                  </a:lnTo>
                  <a:lnTo>
                    <a:pt x="337972" y="60261"/>
                  </a:lnTo>
                  <a:close/>
                </a:path>
                <a:path w="445770" h="154939">
                  <a:moveTo>
                    <a:pt x="354622" y="132105"/>
                  </a:moveTo>
                  <a:lnTo>
                    <a:pt x="346710" y="132105"/>
                  </a:lnTo>
                  <a:lnTo>
                    <a:pt x="346710" y="103974"/>
                  </a:lnTo>
                  <a:lnTo>
                    <a:pt x="346710" y="96494"/>
                  </a:lnTo>
                  <a:lnTo>
                    <a:pt x="339763" y="96494"/>
                  </a:lnTo>
                  <a:lnTo>
                    <a:pt x="339763" y="103974"/>
                  </a:lnTo>
                  <a:lnTo>
                    <a:pt x="339585" y="106959"/>
                  </a:lnTo>
                  <a:lnTo>
                    <a:pt x="339496" y="132105"/>
                  </a:lnTo>
                  <a:lnTo>
                    <a:pt x="320979" y="132105"/>
                  </a:lnTo>
                  <a:lnTo>
                    <a:pt x="320979" y="131927"/>
                  </a:lnTo>
                  <a:lnTo>
                    <a:pt x="334721" y="112407"/>
                  </a:lnTo>
                  <a:lnTo>
                    <a:pt x="336372" y="109778"/>
                  </a:lnTo>
                  <a:lnTo>
                    <a:pt x="337756" y="107403"/>
                  </a:lnTo>
                  <a:lnTo>
                    <a:pt x="339496" y="103974"/>
                  </a:lnTo>
                  <a:lnTo>
                    <a:pt x="339763" y="103974"/>
                  </a:lnTo>
                  <a:lnTo>
                    <a:pt x="339763" y="96494"/>
                  </a:lnTo>
                  <a:lnTo>
                    <a:pt x="338455" y="96494"/>
                  </a:lnTo>
                  <a:lnTo>
                    <a:pt x="313245" y="132981"/>
                  </a:lnTo>
                  <a:lnTo>
                    <a:pt x="313245" y="138087"/>
                  </a:lnTo>
                  <a:lnTo>
                    <a:pt x="339496" y="138087"/>
                  </a:lnTo>
                  <a:lnTo>
                    <a:pt x="339496" y="153670"/>
                  </a:lnTo>
                  <a:lnTo>
                    <a:pt x="346710" y="153670"/>
                  </a:lnTo>
                  <a:lnTo>
                    <a:pt x="346710" y="138087"/>
                  </a:lnTo>
                  <a:lnTo>
                    <a:pt x="354622" y="138087"/>
                  </a:lnTo>
                  <a:lnTo>
                    <a:pt x="354622" y="132105"/>
                  </a:lnTo>
                  <a:close/>
                </a:path>
                <a:path w="445770" h="154939">
                  <a:moveTo>
                    <a:pt x="379361" y="53835"/>
                  </a:moveTo>
                  <a:lnTo>
                    <a:pt x="354330" y="53835"/>
                  </a:lnTo>
                  <a:lnTo>
                    <a:pt x="354330" y="990"/>
                  </a:lnTo>
                  <a:lnTo>
                    <a:pt x="346684" y="990"/>
                  </a:lnTo>
                  <a:lnTo>
                    <a:pt x="346684" y="60261"/>
                  </a:lnTo>
                  <a:lnTo>
                    <a:pt x="379361" y="60261"/>
                  </a:lnTo>
                  <a:lnTo>
                    <a:pt x="379361" y="53835"/>
                  </a:lnTo>
                  <a:close/>
                </a:path>
                <a:path w="445770" h="154939">
                  <a:moveTo>
                    <a:pt x="403936" y="153670"/>
                  </a:moveTo>
                  <a:lnTo>
                    <a:pt x="385686" y="123240"/>
                  </a:lnTo>
                  <a:lnTo>
                    <a:pt x="403504" y="94399"/>
                  </a:lnTo>
                  <a:lnTo>
                    <a:pt x="394804" y="94399"/>
                  </a:lnTo>
                  <a:lnTo>
                    <a:pt x="383159" y="114795"/>
                  </a:lnTo>
                  <a:lnTo>
                    <a:pt x="381508" y="118402"/>
                  </a:lnTo>
                  <a:lnTo>
                    <a:pt x="381330" y="118402"/>
                  </a:lnTo>
                  <a:lnTo>
                    <a:pt x="378028" y="112166"/>
                  </a:lnTo>
                  <a:lnTo>
                    <a:pt x="368033" y="94399"/>
                  </a:lnTo>
                  <a:lnTo>
                    <a:pt x="359346" y="94399"/>
                  </a:lnTo>
                  <a:lnTo>
                    <a:pt x="376555" y="123685"/>
                  </a:lnTo>
                  <a:lnTo>
                    <a:pt x="358648" y="153670"/>
                  </a:lnTo>
                  <a:lnTo>
                    <a:pt x="367347" y="153670"/>
                  </a:lnTo>
                  <a:lnTo>
                    <a:pt x="374383" y="140652"/>
                  </a:lnTo>
                  <a:lnTo>
                    <a:pt x="377418" y="135470"/>
                  </a:lnTo>
                  <a:lnTo>
                    <a:pt x="379069" y="132384"/>
                  </a:lnTo>
                  <a:lnTo>
                    <a:pt x="380733" y="128866"/>
                  </a:lnTo>
                  <a:lnTo>
                    <a:pt x="380898" y="128866"/>
                  </a:lnTo>
                  <a:lnTo>
                    <a:pt x="384556" y="135636"/>
                  </a:lnTo>
                  <a:lnTo>
                    <a:pt x="387680" y="140652"/>
                  </a:lnTo>
                  <a:lnTo>
                    <a:pt x="395160" y="153670"/>
                  </a:lnTo>
                  <a:lnTo>
                    <a:pt x="403936" y="153670"/>
                  </a:lnTo>
                  <a:close/>
                </a:path>
                <a:path w="445770" h="154939">
                  <a:moveTo>
                    <a:pt x="445325" y="147243"/>
                  </a:moveTo>
                  <a:lnTo>
                    <a:pt x="420293" y="147243"/>
                  </a:lnTo>
                  <a:lnTo>
                    <a:pt x="420293" y="94399"/>
                  </a:lnTo>
                  <a:lnTo>
                    <a:pt x="412648" y="94399"/>
                  </a:lnTo>
                  <a:lnTo>
                    <a:pt x="412648" y="153670"/>
                  </a:lnTo>
                  <a:lnTo>
                    <a:pt x="445325" y="153670"/>
                  </a:lnTo>
                  <a:lnTo>
                    <a:pt x="445325" y="14724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31105" y="3983228"/>
              <a:ext cx="211556" cy="643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64785" y="3986479"/>
              <a:ext cx="172986" cy="7976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587811" y="4432706"/>
              <a:ext cx="224790" cy="60325"/>
            </a:xfrm>
            <a:custGeom>
              <a:avLst/>
              <a:gdLst/>
              <a:ahLst/>
              <a:cxnLst/>
              <a:rect l="l" t="t" r="r" b="b"/>
              <a:pathLst>
                <a:path w="224789" h="60325">
                  <a:moveTo>
                    <a:pt x="43967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18059" y="6604"/>
                  </a:lnTo>
                  <a:lnTo>
                    <a:pt x="18059" y="60083"/>
                  </a:lnTo>
                  <a:lnTo>
                    <a:pt x="25819" y="60083"/>
                  </a:lnTo>
                  <a:lnTo>
                    <a:pt x="25819" y="6604"/>
                  </a:lnTo>
                  <a:lnTo>
                    <a:pt x="43967" y="6604"/>
                  </a:lnTo>
                  <a:lnTo>
                    <a:pt x="43967" y="0"/>
                  </a:lnTo>
                  <a:close/>
                </a:path>
                <a:path w="224789" h="60325">
                  <a:moveTo>
                    <a:pt x="121246" y="0"/>
                  </a:moveTo>
                  <a:lnTo>
                    <a:pt x="113309" y="0"/>
                  </a:lnTo>
                  <a:lnTo>
                    <a:pt x="102031" y="44475"/>
                  </a:lnTo>
                  <a:lnTo>
                    <a:pt x="100799" y="51066"/>
                  </a:lnTo>
                  <a:lnTo>
                    <a:pt x="100622" y="51066"/>
                  </a:lnTo>
                  <a:lnTo>
                    <a:pt x="99745" y="44831"/>
                  </a:lnTo>
                  <a:lnTo>
                    <a:pt x="96481" y="30480"/>
                  </a:lnTo>
                  <a:lnTo>
                    <a:pt x="89255" y="0"/>
                  </a:lnTo>
                  <a:lnTo>
                    <a:pt x="81241" y="0"/>
                  </a:lnTo>
                  <a:lnTo>
                    <a:pt x="69430" y="45275"/>
                  </a:lnTo>
                  <a:lnTo>
                    <a:pt x="68465" y="51168"/>
                  </a:lnTo>
                  <a:lnTo>
                    <a:pt x="68287" y="51168"/>
                  </a:lnTo>
                  <a:lnTo>
                    <a:pt x="65646" y="37973"/>
                  </a:lnTo>
                  <a:lnTo>
                    <a:pt x="56832" y="0"/>
                  </a:lnTo>
                  <a:lnTo>
                    <a:pt x="48628" y="0"/>
                  </a:lnTo>
                  <a:lnTo>
                    <a:pt x="63703" y="60083"/>
                  </a:lnTo>
                  <a:lnTo>
                    <a:pt x="71894" y="60083"/>
                  </a:lnTo>
                  <a:lnTo>
                    <a:pt x="82384" y="21043"/>
                  </a:lnTo>
                  <a:lnTo>
                    <a:pt x="83794" y="15163"/>
                  </a:lnTo>
                  <a:lnTo>
                    <a:pt x="84759" y="9194"/>
                  </a:lnTo>
                  <a:lnTo>
                    <a:pt x="84937" y="9194"/>
                  </a:lnTo>
                  <a:lnTo>
                    <a:pt x="85813" y="15252"/>
                  </a:lnTo>
                  <a:lnTo>
                    <a:pt x="87058" y="21132"/>
                  </a:lnTo>
                  <a:lnTo>
                    <a:pt x="96304" y="60083"/>
                  </a:lnTo>
                  <a:lnTo>
                    <a:pt x="104406" y="60083"/>
                  </a:lnTo>
                  <a:lnTo>
                    <a:pt x="121246" y="0"/>
                  </a:lnTo>
                  <a:close/>
                </a:path>
                <a:path w="224789" h="60325">
                  <a:moveTo>
                    <a:pt x="136283" y="12"/>
                  </a:moveTo>
                  <a:lnTo>
                    <a:pt x="128524" y="12"/>
                  </a:lnTo>
                  <a:lnTo>
                    <a:pt x="128524" y="60083"/>
                  </a:lnTo>
                  <a:lnTo>
                    <a:pt x="136283" y="60083"/>
                  </a:lnTo>
                  <a:lnTo>
                    <a:pt x="136283" y="12"/>
                  </a:lnTo>
                  <a:close/>
                </a:path>
                <a:path w="224789" h="60325">
                  <a:moveTo>
                    <a:pt x="182753" y="53568"/>
                  </a:moveTo>
                  <a:lnTo>
                    <a:pt x="157378" y="53568"/>
                  </a:lnTo>
                  <a:lnTo>
                    <a:pt x="157378" y="0"/>
                  </a:lnTo>
                  <a:lnTo>
                    <a:pt x="149618" y="0"/>
                  </a:lnTo>
                  <a:lnTo>
                    <a:pt x="149618" y="60083"/>
                  </a:lnTo>
                  <a:lnTo>
                    <a:pt x="182753" y="60083"/>
                  </a:lnTo>
                  <a:lnTo>
                    <a:pt x="182753" y="53568"/>
                  </a:lnTo>
                  <a:close/>
                </a:path>
                <a:path w="224789" h="60325">
                  <a:moveTo>
                    <a:pt x="224320" y="53568"/>
                  </a:moveTo>
                  <a:lnTo>
                    <a:pt x="198945" y="53568"/>
                  </a:lnTo>
                  <a:lnTo>
                    <a:pt x="198945" y="0"/>
                  </a:lnTo>
                  <a:lnTo>
                    <a:pt x="191185" y="0"/>
                  </a:lnTo>
                  <a:lnTo>
                    <a:pt x="191185" y="60083"/>
                  </a:lnTo>
                  <a:lnTo>
                    <a:pt x="224320" y="60083"/>
                  </a:lnTo>
                  <a:lnTo>
                    <a:pt x="224320" y="53568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47481" y="1291348"/>
              <a:ext cx="2872206" cy="252695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405158" y="2527299"/>
              <a:ext cx="50800" cy="70485"/>
            </a:xfrm>
            <a:custGeom>
              <a:avLst/>
              <a:gdLst/>
              <a:ahLst/>
              <a:cxnLst/>
              <a:rect l="l" t="t" r="r" b="b"/>
              <a:pathLst>
                <a:path w="50800" h="70485">
                  <a:moveTo>
                    <a:pt x="26568" y="65976"/>
                  </a:moveTo>
                  <a:lnTo>
                    <a:pt x="26365" y="62826"/>
                  </a:lnTo>
                  <a:lnTo>
                    <a:pt x="21831" y="58280"/>
                  </a:lnTo>
                  <a:lnTo>
                    <a:pt x="18732" y="58140"/>
                  </a:lnTo>
                  <a:lnTo>
                    <a:pt x="14427" y="62445"/>
                  </a:lnTo>
                  <a:lnTo>
                    <a:pt x="14516" y="65595"/>
                  </a:lnTo>
                  <a:lnTo>
                    <a:pt x="16878" y="67957"/>
                  </a:lnTo>
                  <a:lnTo>
                    <a:pt x="19050" y="70142"/>
                  </a:lnTo>
                  <a:lnTo>
                    <a:pt x="22212" y="70345"/>
                  </a:lnTo>
                  <a:lnTo>
                    <a:pt x="26568" y="65976"/>
                  </a:lnTo>
                  <a:close/>
                </a:path>
                <a:path w="50800" h="70485">
                  <a:moveTo>
                    <a:pt x="50457" y="31076"/>
                  </a:moveTo>
                  <a:lnTo>
                    <a:pt x="46456" y="21678"/>
                  </a:lnTo>
                  <a:lnTo>
                    <a:pt x="44196" y="18910"/>
                  </a:lnTo>
                  <a:lnTo>
                    <a:pt x="44196" y="37528"/>
                  </a:lnTo>
                  <a:lnTo>
                    <a:pt x="41783" y="42316"/>
                  </a:lnTo>
                  <a:lnTo>
                    <a:pt x="37338" y="44564"/>
                  </a:lnTo>
                  <a:lnTo>
                    <a:pt x="31572" y="43916"/>
                  </a:lnTo>
                  <a:lnTo>
                    <a:pt x="24765" y="40373"/>
                  </a:lnTo>
                  <a:lnTo>
                    <a:pt x="17170" y="33934"/>
                  </a:lnTo>
                  <a:lnTo>
                    <a:pt x="10502" y="26047"/>
                  </a:lnTo>
                  <a:lnTo>
                    <a:pt x="6946" y="19088"/>
                  </a:lnTo>
                  <a:lnTo>
                    <a:pt x="6337" y="13309"/>
                  </a:lnTo>
                  <a:lnTo>
                    <a:pt x="8547" y="8953"/>
                  </a:lnTo>
                  <a:lnTo>
                    <a:pt x="13335" y="6502"/>
                  </a:lnTo>
                  <a:lnTo>
                    <a:pt x="19177" y="7289"/>
                  </a:lnTo>
                  <a:lnTo>
                    <a:pt x="44196" y="37528"/>
                  </a:lnTo>
                  <a:lnTo>
                    <a:pt x="44196" y="18910"/>
                  </a:lnTo>
                  <a:lnTo>
                    <a:pt x="38252" y="11607"/>
                  </a:lnTo>
                  <a:lnTo>
                    <a:pt x="31965" y="6502"/>
                  </a:lnTo>
                  <a:lnTo>
                    <a:pt x="28727" y="3860"/>
                  </a:lnTo>
                  <a:lnTo>
                    <a:pt x="19723" y="0"/>
                  </a:lnTo>
                  <a:lnTo>
                    <a:pt x="11557" y="127"/>
                  </a:lnTo>
                  <a:lnTo>
                    <a:pt x="4559" y="4343"/>
                  </a:lnTo>
                  <a:lnTo>
                    <a:pt x="342" y="11328"/>
                  </a:lnTo>
                  <a:lnTo>
                    <a:pt x="0" y="19773"/>
                  </a:lnTo>
                  <a:lnTo>
                    <a:pt x="3721" y="29248"/>
                  </a:lnTo>
                  <a:lnTo>
                    <a:pt x="11709" y="39281"/>
                  </a:lnTo>
                  <a:lnTo>
                    <a:pt x="21615" y="47167"/>
                  </a:lnTo>
                  <a:lnTo>
                    <a:pt x="30835" y="50977"/>
                  </a:lnTo>
                  <a:lnTo>
                    <a:pt x="38989" y="50838"/>
                  </a:lnTo>
                  <a:lnTo>
                    <a:pt x="45707" y="46850"/>
                  </a:lnTo>
                  <a:lnTo>
                    <a:pt x="47117" y="44564"/>
                  </a:lnTo>
                  <a:lnTo>
                    <a:pt x="50203" y="39547"/>
                  </a:lnTo>
                  <a:lnTo>
                    <a:pt x="50457" y="31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67" name="object 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69" name="object 6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65455" y="4979073"/>
            <a:ext cx="1583055" cy="15240"/>
          </a:xfrm>
          <a:custGeom>
            <a:avLst/>
            <a:gdLst/>
            <a:ahLst/>
            <a:cxnLst/>
            <a:rect l="l" t="t" r="r" b="b"/>
            <a:pathLst>
              <a:path w="1583054" h="15239">
                <a:moveTo>
                  <a:pt x="1582547" y="0"/>
                </a:moveTo>
                <a:lnTo>
                  <a:pt x="0" y="0"/>
                </a:lnTo>
                <a:lnTo>
                  <a:pt x="0" y="14922"/>
                </a:lnTo>
                <a:lnTo>
                  <a:pt x="1582547" y="14922"/>
                </a:lnTo>
                <a:lnTo>
                  <a:pt x="158254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73713" y="4916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02478" y="4916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31243" y="4916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750204" y="4779017"/>
            <a:ext cx="530861" cy="357753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78" name="object 7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object 8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87" name="object 8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36168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36168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36168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70192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70192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70192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04203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04203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604203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object 10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014455" y="695922"/>
            <a:ext cx="122402" cy="138264"/>
          </a:xfrm>
          <a:prstGeom prst="rect">
            <a:avLst/>
          </a:prstGeom>
        </p:spPr>
      </p:pic>
      <p:grpSp>
        <p:nvGrpSpPr>
          <p:cNvPr id="103" name="object 103"/>
          <p:cNvGrpSpPr/>
          <p:nvPr/>
        </p:nvGrpSpPr>
        <p:grpSpPr>
          <a:xfrm>
            <a:off x="4868014" y="2427655"/>
            <a:ext cx="635635" cy="618490"/>
            <a:chOff x="4868014" y="2427655"/>
            <a:chExt cx="635635" cy="618490"/>
          </a:xfrm>
        </p:grpSpPr>
        <p:sp>
          <p:nvSpPr>
            <p:cNvPr id="104" name="object 104"/>
            <p:cNvSpPr/>
            <p:nvPr/>
          </p:nvSpPr>
          <p:spPr>
            <a:xfrm>
              <a:off x="4868014" y="2518714"/>
              <a:ext cx="539750" cy="527685"/>
            </a:xfrm>
            <a:custGeom>
              <a:avLst/>
              <a:gdLst/>
              <a:ahLst/>
              <a:cxnLst/>
              <a:rect l="l" t="t" r="r" b="b"/>
              <a:pathLst>
                <a:path w="539750" h="527685">
                  <a:moveTo>
                    <a:pt x="341766" y="0"/>
                  </a:moveTo>
                  <a:lnTo>
                    <a:pt x="333181" y="2108"/>
                  </a:lnTo>
                  <a:lnTo>
                    <a:pt x="10995" y="260972"/>
                  </a:lnTo>
                  <a:lnTo>
                    <a:pt x="3484" y="269972"/>
                  </a:lnTo>
                  <a:lnTo>
                    <a:pt x="0" y="280854"/>
                  </a:lnTo>
                  <a:lnTo>
                    <a:pt x="711" y="292269"/>
                  </a:lnTo>
                  <a:lnTo>
                    <a:pt x="5788" y="302869"/>
                  </a:lnTo>
                  <a:lnTo>
                    <a:pt x="165769" y="515899"/>
                  </a:lnTo>
                  <a:lnTo>
                    <a:pt x="174441" y="523605"/>
                  </a:lnTo>
                  <a:lnTo>
                    <a:pt x="184956" y="527143"/>
                  </a:lnTo>
                  <a:lnTo>
                    <a:pt x="196009" y="526345"/>
                  </a:lnTo>
                  <a:lnTo>
                    <a:pt x="206295" y="521042"/>
                  </a:lnTo>
                  <a:lnTo>
                    <a:pt x="528494" y="262166"/>
                  </a:lnTo>
                  <a:lnTo>
                    <a:pt x="532571" y="254088"/>
                  </a:lnTo>
                  <a:lnTo>
                    <a:pt x="539105" y="125576"/>
                  </a:lnTo>
                  <a:lnTo>
                    <a:pt x="463715" y="125576"/>
                  </a:lnTo>
                  <a:lnTo>
                    <a:pt x="455887" y="122940"/>
                  </a:lnTo>
                  <a:lnTo>
                    <a:pt x="449437" y="117195"/>
                  </a:lnTo>
                  <a:lnTo>
                    <a:pt x="445654" y="109301"/>
                  </a:lnTo>
                  <a:lnTo>
                    <a:pt x="445120" y="100804"/>
                  </a:lnTo>
                  <a:lnTo>
                    <a:pt x="447713" y="92705"/>
                  </a:lnTo>
                  <a:lnTo>
                    <a:pt x="453310" y="86004"/>
                  </a:lnTo>
                  <a:lnTo>
                    <a:pt x="460968" y="82054"/>
                  </a:lnTo>
                  <a:lnTo>
                    <a:pt x="469198" y="81459"/>
                  </a:lnTo>
                  <a:lnTo>
                    <a:pt x="516630" y="81459"/>
                  </a:lnTo>
                  <a:lnTo>
                    <a:pt x="478710" y="30962"/>
                  </a:lnTo>
                  <a:lnTo>
                    <a:pt x="472665" y="27101"/>
                  </a:lnTo>
                  <a:lnTo>
                    <a:pt x="341766" y="0"/>
                  </a:lnTo>
                  <a:close/>
                </a:path>
                <a:path w="539750" h="527685">
                  <a:moveTo>
                    <a:pt x="516630" y="81459"/>
                  </a:moveTo>
                  <a:lnTo>
                    <a:pt x="469198" y="81459"/>
                  </a:lnTo>
                  <a:lnTo>
                    <a:pt x="477027" y="84095"/>
                  </a:lnTo>
                  <a:lnTo>
                    <a:pt x="483485" y="89839"/>
                  </a:lnTo>
                  <a:lnTo>
                    <a:pt x="487266" y="97728"/>
                  </a:lnTo>
                  <a:lnTo>
                    <a:pt x="487797" y="106225"/>
                  </a:lnTo>
                  <a:lnTo>
                    <a:pt x="485203" y="114328"/>
                  </a:lnTo>
                  <a:lnTo>
                    <a:pt x="479612" y="121031"/>
                  </a:lnTo>
                  <a:lnTo>
                    <a:pt x="471947" y="124980"/>
                  </a:lnTo>
                  <a:lnTo>
                    <a:pt x="463715" y="125576"/>
                  </a:lnTo>
                  <a:lnTo>
                    <a:pt x="539105" y="125576"/>
                  </a:lnTo>
                  <a:lnTo>
                    <a:pt x="539581" y="116205"/>
                  </a:lnTo>
                  <a:lnTo>
                    <a:pt x="537448" y="109181"/>
                  </a:lnTo>
                  <a:lnTo>
                    <a:pt x="516630" y="81459"/>
                  </a:lnTo>
                  <a:close/>
                </a:path>
              </a:pathLst>
            </a:custGeom>
            <a:solidFill>
              <a:srgbClr val="E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874488" y="2527071"/>
              <a:ext cx="525780" cy="512445"/>
            </a:xfrm>
            <a:custGeom>
              <a:avLst/>
              <a:gdLst/>
              <a:ahLst/>
              <a:cxnLst/>
              <a:rect l="l" t="t" r="r" b="b"/>
              <a:pathLst>
                <a:path w="525779" h="512444">
                  <a:moveTo>
                    <a:pt x="499998" y="72567"/>
                  </a:moveTo>
                  <a:lnTo>
                    <a:pt x="498932" y="73418"/>
                  </a:lnTo>
                  <a:lnTo>
                    <a:pt x="512127" y="90995"/>
                  </a:lnTo>
                  <a:lnTo>
                    <a:pt x="513194" y="90131"/>
                  </a:lnTo>
                  <a:lnTo>
                    <a:pt x="499998" y="72567"/>
                  </a:lnTo>
                  <a:close/>
                </a:path>
                <a:path w="525779" h="512444">
                  <a:moveTo>
                    <a:pt x="470293" y="33019"/>
                  </a:moveTo>
                  <a:lnTo>
                    <a:pt x="469252" y="33896"/>
                  </a:lnTo>
                  <a:lnTo>
                    <a:pt x="482434" y="51460"/>
                  </a:lnTo>
                  <a:lnTo>
                    <a:pt x="483501" y="50596"/>
                  </a:lnTo>
                  <a:lnTo>
                    <a:pt x="470293" y="33019"/>
                  </a:lnTo>
                  <a:close/>
                </a:path>
                <a:path w="525779" h="512444">
                  <a:moveTo>
                    <a:pt x="523913" y="114719"/>
                  </a:moveTo>
                  <a:lnTo>
                    <a:pt x="522795" y="136969"/>
                  </a:lnTo>
                  <a:lnTo>
                    <a:pt x="524141" y="137032"/>
                  </a:lnTo>
                  <a:lnTo>
                    <a:pt x="525233" y="115531"/>
                  </a:lnTo>
                  <a:lnTo>
                    <a:pt x="525259" y="114744"/>
                  </a:lnTo>
                  <a:lnTo>
                    <a:pt x="523913" y="114719"/>
                  </a:lnTo>
                  <a:close/>
                </a:path>
                <a:path w="525779" h="512444">
                  <a:moveTo>
                    <a:pt x="424548" y="17995"/>
                  </a:moveTo>
                  <a:lnTo>
                    <a:pt x="424268" y="19354"/>
                  </a:lnTo>
                  <a:lnTo>
                    <a:pt x="445414" y="23736"/>
                  </a:lnTo>
                  <a:lnTo>
                    <a:pt x="445693" y="22364"/>
                  </a:lnTo>
                  <a:lnTo>
                    <a:pt x="424548" y="17995"/>
                  </a:lnTo>
                  <a:close/>
                </a:path>
                <a:path w="525779" h="512444">
                  <a:moveTo>
                    <a:pt x="521385" y="164807"/>
                  </a:moveTo>
                  <a:lnTo>
                    <a:pt x="520255" y="187083"/>
                  </a:lnTo>
                  <a:lnTo>
                    <a:pt x="521601" y="187147"/>
                  </a:lnTo>
                  <a:lnTo>
                    <a:pt x="522731" y="164871"/>
                  </a:lnTo>
                  <a:lnTo>
                    <a:pt x="521385" y="164807"/>
                  </a:lnTo>
                  <a:close/>
                </a:path>
                <a:path w="525779" h="512444">
                  <a:moveTo>
                    <a:pt x="376974" y="8140"/>
                  </a:moveTo>
                  <a:lnTo>
                    <a:pt x="376707" y="9512"/>
                  </a:lnTo>
                  <a:lnTo>
                    <a:pt x="397852" y="13893"/>
                  </a:lnTo>
                  <a:lnTo>
                    <a:pt x="398119" y="12522"/>
                  </a:lnTo>
                  <a:lnTo>
                    <a:pt x="376974" y="8140"/>
                  </a:lnTo>
                  <a:close/>
                </a:path>
                <a:path w="525779" h="512444">
                  <a:moveTo>
                    <a:pt x="518845" y="214922"/>
                  </a:moveTo>
                  <a:lnTo>
                    <a:pt x="517715" y="237172"/>
                  </a:lnTo>
                  <a:lnTo>
                    <a:pt x="519048" y="237274"/>
                  </a:lnTo>
                  <a:lnTo>
                    <a:pt x="520191" y="214985"/>
                  </a:lnTo>
                  <a:lnTo>
                    <a:pt x="518845" y="214922"/>
                  </a:lnTo>
                  <a:close/>
                </a:path>
                <a:path w="525779" h="512444">
                  <a:moveTo>
                    <a:pt x="344485" y="1422"/>
                  </a:moveTo>
                  <a:lnTo>
                    <a:pt x="337616" y="1422"/>
                  </a:lnTo>
                  <a:lnTo>
                    <a:pt x="350278" y="4038"/>
                  </a:lnTo>
                  <a:lnTo>
                    <a:pt x="350545" y="2679"/>
                  </a:lnTo>
                  <a:lnTo>
                    <a:pt x="344485" y="1422"/>
                  </a:lnTo>
                  <a:close/>
                </a:path>
                <a:path w="525779" h="512444">
                  <a:moveTo>
                    <a:pt x="337629" y="0"/>
                  </a:moveTo>
                  <a:lnTo>
                    <a:pt x="333133" y="419"/>
                  </a:lnTo>
                  <a:lnTo>
                    <a:pt x="328993" y="2133"/>
                  </a:lnTo>
                  <a:lnTo>
                    <a:pt x="329476" y="3416"/>
                  </a:lnTo>
                  <a:lnTo>
                    <a:pt x="333374" y="1816"/>
                  </a:lnTo>
                  <a:lnTo>
                    <a:pt x="337616" y="1422"/>
                  </a:lnTo>
                  <a:lnTo>
                    <a:pt x="344485" y="1422"/>
                  </a:lnTo>
                  <a:lnTo>
                    <a:pt x="337629" y="0"/>
                  </a:lnTo>
                  <a:close/>
                </a:path>
                <a:path w="525779" h="512444">
                  <a:moveTo>
                    <a:pt x="502780" y="258483"/>
                  </a:moveTo>
                  <a:lnTo>
                    <a:pt x="485698" y="272211"/>
                  </a:lnTo>
                  <a:lnTo>
                    <a:pt x="486524" y="273303"/>
                  </a:lnTo>
                  <a:lnTo>
                    <a:pt x="503605" y="259587"/>
                  </a:lnTo>
                  <a:lnTo>
                    <a:pt x="502780" y="258483"/>
                  </a:lnTo>
                  <a:close/>
                </a:path>
                <a:path w="525779" h="512444">
                  <a:moveTo>
                    <a:pt x="306997" y="18605"/>
                  </a:moveTo>
                  <a:lnTo>
                    <a:pt x="289915" y="32334"/>
                  </a:lnTo>
                  <a:lnTo>
                    <a:pt x="290741" y="33426"/>
                  </a:lnTo>
                  <a:lnTo>
                    <a:pt x="307822" y="19710"/>
                  </a:lnTo>
                  <a:lnTo>
                    <a:pt x="306997" y="18605"/>
                  </a:lnTo>
                  <a:close/>
                </a:path>
                <a:path w="525779" h="512444">
                  <a:moveTo>
                    <a:pt x="464350" y="289369"/>
                  </a:moveTo>
                  <a:lnTo>
                    <a:pt x="447268" y="303085"/>
                  </a:lnTo>
                  <a:lnTo>
                    <a:pt x="448094" y="304190"/>
                  </a:lnTo>
                  <a:lnTo>
                    <a:pt x="465175" y="290461"/>
                  </a:lnTo>
                  <a:lnTo>
                    <a:pt x="464350" y="289369"/>
                  </a:lnTo>
                  <a:close/>
                </a:path>
                <a:path w="525779" h="512444">
                  <a:moveTo>
                    <a:pt x="268566" y="49491"/>
                  </a:moveTo>
                  <a:lnTo>
                    <a:pt x="251485" y="63207"/>
                  </a:lnTo>
                  <a:lnTo>
                    <a:pt x="252298" y="64312"/>
                  </a:lnTo>
                  <a:lnTo>
                    <a:pt x="269379" y="50584"/>
                  </a:lnTo>
                  <a:lnTo>
                    <a:pt x="268566" y="49491"/>
                  </a:lnTo>
                  <a:close/>
                </a:path>
                <a:path w="525779" h="512444">
                  <a:moveTo>
                    <a:pt x="425919" y="320243"/>
                  </a:moveTo>
                  <a:lnTo>
                    <a:pt x="408838" y="333971"/>
                  </a:lnTo>
                  <a:lnTo>
                    <a:pt x="409663" y="335064"/>
                  </a:lnTo>
                  <a:lnTo>
                    <a:pt x="426745" y="321348"/>
                  </a:lnTo>
                  <a:lnTo>
                    <a:pt x="425919" y="320243"/>
                  </a:lnTo>
                  <a:close/>
                </a:path>
                <a:path w="525779" h="512444">
                  <a:moveTo>
                    <a:pt x="230123" y="80365"/>
                  </a:moveTo>
                  <a:lnTo>
                    <a:pt x="213042" y="94094"/>
                  </a:lnTo>
                  <a:lnTo>
                    <a:pt x="213867" y="95186"/>
                  </a:lnTo>
                  <a:lnTo>
                    <a:pt x="230949" y="81470"/>
                  </a:lnTo>
                  <a:lnTo>
                    <a:pt x="230123" y="80365"/>
                  </a:lnTo>
                  <a:close/>
                </a:path>
                <a:path w="525779" h="512444">
                  <a:moveTo>
                    <a:pt x="387476" y="351129"/>
                  </a:moveTo>
                  <a:lnTo>
                    <a:pt x="370395" y="364845"/>
                  </a:lnTo>
                  <a:lnTo>
                    <a:pt x="371220" y="365950"/>
                  </a:lnTo>
                  <a:lnTo>
                    <a:pt x="388302" y="352221"/>
                  </a:lnTo>
                  <a:lnTo>
                    <a:pt x="387476" y="351129"/>
                  </a:lnTo>
                  <a:close/>
                </a:path>
                <a:path w="525779" h="512444">
                  <a:moveTo>
                    <a:pt x="191693" y="111251"/>
                  </a:moveTo>
                  <a:lnTo>
                    <a:pt x="174612" y="124967"/>
                  </a:lnTo>
                  <a:lnTo>
                    <a:pt x="175437" y="126072"/>
                  </a:lnTo>
                  <a:lnTo>
                    <a:pt x="192519" y="112344"/>
                  </a:lnTo>
                  <a:lnTo>
                    <a:pt x="191693" y="111251"/>
                  </a:lnTo>
                  <a:close/>
                </a:path>
                <a:path w="525779" h="512444">
                  <a:moveTo>
                    <a:pt x="349046" y="382003"/>
                  </a:moveTo>
                  <a:lnTo>
                    <a:pt x="331965" y="395731"/>
                  </a:lnTo>
                  <a:lnTo>
                    <a:pt x="332790" y="396824"/>
                  </a:lnTo>
                  <a:lnTo>
                    <a:pt x="349872" y="383108"/>
                  </a:lnTo>
                  <a:lnTo>
                    <a:pt x="349046" y="382003"/>
                  </a:lnTo>
                  <a:close/>
                </a:path>
                <a:path w="525779" h="512444">
                  <a:moveTo>
                    <a:pt x="153263" y="142125"/>
                  </a:moveTo>
                  <a:lnTo>
                    <a:pt x="136182" y="155854"/>
                  </a:lnTo>
                  <a:lnTo>
                    <a:pt x="137007" y="156946"/>
                  </a:lnTo>
                  <a:lnTo>
                    <a:pt x="154089" y="143230"/>
                  </a:lnTo>
                  <a:lnTo>
                    <a:pt x="153263" y="142125"/>
                  </a:lnTo>
                  <a:close/>
                </a:path>
                <a:path w="525779" h="512444">
                  <a:moveTo>
                    <a:pt x="310616" y="412889"/>
                  </a:moveTo>
                  <a:lnTo>
                    <a:pt x="293535" y="426605"/>
                  </a:lnTo>
                  <a:lnTo>
                    <a:pt x="294360" y="427710"/>
                  </a:lnTo>
                  <a:lnTo>
                    <a:pt x="311442" y="413981"/>
                  </a:lnTo>
                  <a:lnTo>
                    <a:pt x="310616" y="412889"/>
                  </a:lnTo>
                  <a:close/>
                </a:path>
                <a:path w="525779" h="512444">
                  <a:moveTo>
                    <a:pt x="114820" y="173012"/>
                  </a:moveTo>
                  <a:lnTo>
                    <a:pt x="97739" y="186728"/>
                  </a:lnTo>
                  <a:lnTo>
                    <a:pt x="98564" y="187832"/>
                  </a:lnTo>
                  <a:lnTo>
                    <a:pt x="115646" y="174104"/>
                  </a:lnTo>
                  <a:lnTo>
                    <a:pt x="114820" y="173012"/>
                  </a:lnTo>
                  <a:close/>
                </a:path>
                <a:path w="525779" h="512444">
                  <a:moveTo>
                    <a:pt x="272186" y="443763"/>
                  </a:moveTo>
                  <a:lnTo>
                    <a:pt x="255104" y="457492"/>
                  </a:lnTo>
                  <a:lnTo>
                    <a:pt x="255930" y="458584"/>
                  </a:lnTo>
                  <a:lnTo>
                    <a:pt x="273011" y="444868"/>
                  </a:lnTo>
                  <a:lnTo>
                    <a:pt x="272186" y="443763"/>
                  </a:lnTo>
                  <a:close/>
                </a:path>
                <a:path w="525779" h="512444">
                  <a:moveTo>
                    <a:pt x="76390" y="203885"/>
                  </a:moveTo>
                  <a:lnTo>
                    <a:pt x="59308" y="217614"/>
                  </a:lnTo>
                  <a:lnTo>
                    <a:pt x="60134" y="218706"/>
                  </a:lnTo>
                  <a:lnTo>
                    <a:pt x="77215" y="204990"/>
                  </a:lnTo>
                  <a:lnTo>
                    <a:pt x="76390" y="203885"/>
                  </a:lnTo>
                  <a:close/>
                </a:path>
                <a:path w="525779" h="512444">
                  <a:moveTo>
                    <a:pt x="233743" y="474649"/>
                  </a:moveTo>
                  <a:lnTo>
                    <a:pt x="216661" y="488365"/>
                  </a:lnTo>
                  <a:lnTo>
                    <a:pt x="217487" y="489470"/>
                  </a:lnTo>
                  <a:lnTo>
                    <a:pt x="234568" y="475741"/>
                  </a:lnTo>
                  <a:lnTo>
                    <a:pt x="233743" y="474649"/>
                  </a:lnTo>
                  <a:close/>
                </a:path>
                <a:path w="525779" h="512444">
                  <a:moveTo>
                    <a:pt x="37960" y="234772"/>
                  </a:moveTo>
                  <a:lnTo>
                    <a:pt x="20878" y="248500"/>
                  </a:lnTo>
                  <a:lnTo>
                    <a:pt x="21704" y="249593"/>
                  </a:lnTo>
                  <a:lnTo>
                    <a:pt x="38785" y="235864"/>
                  </a:lnTo>
                  <a:lnTo>
                    <a:pt x="37960" y="234772"/>
                  </a:lnTo>
                  <a:close/>
                </a:path>
                <a:path w="525779" h="512444">
                  <a:moveTo>
                    <a:pt x="175361" y="508203"/>
                  </a:moveTo>
                  <a:lnTo>
                    <a:pt x="174891" y="509511"/>
                  </a:lnTo>
                  <a:lnTo>
                    <a:pt x="181990" y="512216"/>
                  </a:lnTo>
                  <a:lnTo>
                    <a:pt x="189928" y="511136"/>
                  </a:lnTo>
                  <a:lnTo>
                    <a:pt x="190467" y="510743"/>
                  </a:lnTo>
                  <a:lnTo>
                    <a:pt x="182054" y="510743"/>
                  </a:lnTo>
                  <a:lnTo>
                    <a:pt x="175361" y="508203"/>
                  </a:lnTo>
                  <a:close/>
                </a:path>
                <a:path w="525779" h="512444">
                  <a:moveTo>
                    <a:pt x="195325" y="505485"/>
                  </a:moveTo>
                  <a:lnTo>
                    <a:pt x="189509" y="509727"/>
                  </a:lnTo>
                  <a:lnTo>
                    <a:pt x="182054" y="510743"/>
                  </a:lnTo>
                  <a:lnTo>
                    <a:pt x="190467" y="510743"/>
                  </a:lnTo>
                  <a:lnTo>
                    <a:pt x="196100" y="506628"/>
                  </a:lnTo>
                  <a:lnTo>
                    <a:pt x="195325" y="505485"/>
                  </a:lnTo>
                  <a:close/>
                </a:path>
                <a:path w="525779" h="512444">
                  <a:moveTo>
                    <a:pt x="2311" y="268655"/>
                  </a:moveTo>
                  <a:lnTo>
                    <a:pt x="0" y="276123"/>
                  </a:lnTo>
                  <a:lnTo>
                    <a:pt x="1371" y="284251"/>
                  </a:lnTo>
                  <a:lnTo>
                    <a:pt x="7404" y="292277"/>
                  </a:lnTo>
                  <a:lnTo>
                    <a:pt x="8470" y="291414"/>
                  </a:lnTo>
                  <a:lnTo>
                    <a:pt x="2705" y="283743"/>
                  </a:lnTo>
                  <a:lnTo>
                    <a:pt x="1422" y="276110"/>
                  </a:lnTo>
                  <a:lnTo>
                    <a:pt x="3594" y="269074"/>
                  </a:lnTo>
                  <a:lnTo>
                    <a:pt x="2311" y="268655"/>
                  </a:lnTo>
                  <a:close/>
                </a:path>
                <a:path w="525779" h="512444">
                  <a:moveTo>
                    <a:pt x="24968" y="313385"/>
                  </a:moveTo>
                  <a:lnTo>
                    <a:pt x="23901" y="314236"/>
                  </a:lnTo>
                  <a:lnTo>
                    <a:pt x="37083" y="331812"/>
                  </a:lnTo>
                  <a:lnTo>
                    <a:pt x="38163" y="330949"/>
                  </a:lnTo>
                  <a:lnTo>
                    <a:pt x="24968" y="313385"/>
                  </a:lnTo>
                  <a:close/>
                </a:path>
                <a:path w="525779" h="512444">
                  <a:moveTo>
                    <a:pt x="54648" y="352920"/>
                  </a:moveTo>
                  <a:lnTo>
                    <a:pt x="53581" y="353771"/>
                  </a:lnTo>
                  <a:lnTo>
                    <a:pt x="66776" y="371347"/>
                  </a:lnTo>
                  <a:lnTo>
                    <a:pt x="67843" y="370484"/>
                  </a:lnTo>
                  <a:lnTo>
                    <a:pt x="54648" y="352920"/>
                  </a:lnTo>
                  <a:close/>
                </a:path>
                <a:path w="525779" h="512444">
                  <a:moveTo>
                    <a:pt x="84340" y="392455"/>
                  </a:moveTo>
                  <a:lnTo>
                    <a:pt x="83273" y="393306"/>
                  </a:lnTo>
                  <a:lnTo>
                    <a:pt x="96469" y="410883"/>
                  </a:lnTo>
                  <a:lnTo>
                    <a:pt x="97535" y="410019"/>
                  </a:lnTo>
                  <a:lnTo>
                    <a:pt x="84340" y="392455"/>
                  </a:lnTo>
                  <a:close/>
                </a:path>
                <a:path w="525779" h="512444">
                  <a:moveTo>
                    <a:pt x="114033" y="431990"/>
                  </a:moveTo>
                  <a:lnTo>
                    <a:pt x="112966" y="432841"/>
                  </a:lnTo>
                  <a:lnTo>
                    <a:pt x="126161" y="450418"/>
                  </a:lnTo>
                  <a:lnTo>
                    <a:pt x="127228" y="449554"/>
                  </a:lnTo>
                  <a:lnTo>
                    <a:pt x="114033" y="431990"/>
                  </a:lnTo>
                  <a:close/>
                </a:path>
                <a:path w="525779" h="512444">
                  <a:moveTo>
                    <a:pt x="143725" y="471525"/>
                  </a:moveTo>
                  <a:lnTo>
                    <a:pt x="142659" y="472376"/>
                  </a:lnTo>
                  <a:lnTo>
                    <a:pt x="155854" y="489953"/>
                  </a:lnTo>
                  <a:lnTo>
                    <a:pt x="156921" y="489089"/>
                  </a:lnTo>
                  <a:lnTo>
                    <a:pt x="143725" y="4715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07760" y="2427655"/>
              <a:ext cx="195721" cy="222188"/>
            </a:xfrm>
            <a:prstGeom prst="rect">
              <a:avLst/>
            </a:prstGeom>
          </p:spPr>
        </p:pic>
      </p:grpSp>
      <p:sp>
        <p:nvSpPr>
          <p:cNvPr id="107" name="object 107"/>
          <p:cNvSpPr txBox="1"/>
          <p:nvPr/>
        </p:nvSpPr>
        <p:spPr>
          <a:xfrm rot="19320000">
            <a:off x="4915339" y="2744593"/>
            <a:ext cx="272302" cy="14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5"/>
              </a:lnSpc>
            </a:pPr>
            <a:r>
              <a:rPr sz="1100" spc="-1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3.000</a:t>
            </a:r>
            <a:endParaRPr sz="1100">
              <a:latin typeface="Liberation Sans Narrow"/>
              <a:cs typeface="Liberation Sans Narrow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719343" y="4929180"/>
            <a:ext cx="1600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000" spc="-50" dirty="0">
                <a:solidFill>
                  <a:srgbClr val="6D5340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 rot="19320000">
            <a:off x="5128342" y="2628649"/>
            <a:ext cx="199307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900" spc="-17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OMR</a:t>
            </a:r>
            <a:endParaRPr sz="9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36168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36168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36168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70192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70192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70192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04203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04203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04203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2516543" y="688289"/>
            <a:ext cx="461009" cy="143510"/>
            <a:chOff x="2516543" y="688289"/>
            <a:chExt cx="461009" cy="14351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6543" y="694398"/>
              <a:ext cx="84645" cy="13604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3032" y="730847"/>
              <a:ext cx="133743" cy="10071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2722" y="730847"/>
              <a:ext cx="82461" cy="9847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6735" y="688289"/>
              <a:ext cx="90601" cy="143268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3059048" y="694398"/>
            <a:ext cx="976630" cy="137160"/>
            <a:chOff x="3059048" y="694398"/>
            <a:chExt cx="976630" cy="137160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59048" y="695515"/>
              <a:ext cx="100749" cy="13380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81845" y="730847"/>
              <a:ext cx="76504" cy="10071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84296" y="730847"/>
              <a:ext cx="138099" cy="9847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3947" y="730834"/>
              <a:ext cx="84848" cy="10071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554272" y="736600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07917" y="694398"/>
              <a:ext cx="169100" cy="1371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02964" y="705459"/>
              <a:ext cx="232181" cy="126098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02150" y="693280"/>
            <a:ext cx="113652" cy="138264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4276890" y="688276"/>
            <a:ext cx="376555" cy="143510"/>
            <a:chOff x="4276890" y="688276"/>
            <a:chExt cx="376555" cy="143510"/>
          </a:xfrm>
        </p:grpSpPr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76890" y="693293"/>
              <a:ext cx="81076" cy="13825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80814" y="688276"/>
              <a:ext cx="81661" cy="14104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488789" y="695236"/>
              <a:ext cx="22225" cy="134620"/>
            </a:xfrm>
            <a:custGeom>
              <a:avLst/>
              <a:gdLst/>
              <a:ahLst/>
              <a:cxnLst/>
              <a:rect l="l" t="t" r="r" b="b"/>
              <a:pathLst>
                <a:path w="22225" h="134619">
                  <a:moveTo>
                    <a:pt x="19469" y="37833"/>
                  </a:moveTo>
                  <a:lnTo>
                    <a:pt x="2184" y="37833"/>
                  </a:lnTo>
                  <a:lnTo>
                    <a:pt x="2184" y="134086"/>
                  </a:lnTo>
                  <a:lnTo>
                    <a:pt x="19469" y="134086"/>
                  </a:lnTo>
                  <a:lnTo>
                    <a:pt x="19469" y="37833"/>
                  </a:lnTo>
                  <a:close/>
                </a:path>
                <a:path w="22225" h="134619">
                  <a:moveTo>
                    <a:pt x="17487" y="0"/>
                  </a:moveTo>
                  <a:lnTo>
                    <a:pt x="4572" y="0"/>
                  </a:lnTo>
                  <a:lnTo>
                    <a:pt x="0" y="4965"/>
                  </a:lnTo>
                  <a:lnTo>
                    <a:pt x="0" y="16891"/>
                  </a:lnTo>
                  <a:lnTo>
                    <a:pt x="4178" y="21666"/>
                  </a:lnTo>
                  <a:lnTo>
                    <a:pt x="17487" y="21666"/>
                  </a:lnTo>
                  <a:lnTo>
                    <a:pt x="21856" y="16891"/>
                  </a:lnTo>
                  <a:lnTo>
                    <a:pt x="21653" y="10934"/>
                  </a:lnTo>
                  <a:lnTo>
                    <a:pt x="21653" y="4775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36427" y="705459"/>
              <a:ext cx="116852" cy="126098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4726076" y="693280"/>
            <a:ext cx="601345" cy="138430"/>
            <a:chOff x="4726076" y="693280"/>
            <a:chExt cx="601345" cy="138430"/>
          </a:xfrm>
        </p:grpSpPr>
        <p:sp>
          <p:nvSpPr>
            <p:cNvPr id="51" name="object 51"/>
            <p:cNvSpPr/>
            <p:nvPr/>
          </p:nvSpPr>
          <p:spPr>
            <a:xfrm>
              <a:off x="4726076" y="695515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73650" y="695515"/>
              <a:ext cx="100749" cy="13380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04396" y="694398"/>
              <a:ext cx="110083" cy="13604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036819" y="695515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76634" y="693280"/>
              <a:ext cx="250659" cy="138264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975262" y="1225219"/>
            <a:ext cx="1724748" cy="3400056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1490916" y="1132446"/>
            <a:ext cx="3799840" cy="4044315"/>
            <a:chOff x="1490916" y="1132446"/>
            <a:chExt cx="3799840" cy="4044315"/>
          </a:xfrm>
        </p:grpSpPr>
        <p:sp>
          <p:nvSpPr>
            <p:cNvPr id="58" name="object 58"/>
            <p:cNvSpPr/>
            <p:nvPr/>
          </p:nvSpPr>
          <p:spPr>
            <a:xfrm>
              <a:off x="4164190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97718" y="3942842"/>
              <a:ext cx="1212545" cy="123367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201490" y="41456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01033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58375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90747" y="3942842"/>
              <a:ext cx="1212557" cy="123368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394722" y="41456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95218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82" y="439293"/>
                  </a:moveTo>
                  <a:lnTo>
                    <a:pt x="667905" y="446976"/>
                  </a:lnTo>
                  <a:lnTo>
                    <a:pt x="657339" y="457555"/>
                  </a:lnTo>
                  <a:lnTo>
                    <a:pt x="650468" y="470420"/>
                  </a:lnTo>
                  <a:lnTo>
                    <a:pt x="648030" y="484936"/>
                  </a:lnTo>
                  <a:lnTo>
                    <a:pt x="648030" y="587438"/>
                  </a:lnTo>
                  <a:lnTo>
                    <a:pt x="650278" y="601383"/>
                  </a:lnTo>
                  <a:lnTo>
                    <a:pt x="656602" y="613829"/>
                  </a:lnTo>
                  <a:lnTo>
                    <a:pt x="666381" y="624230"/>
                  </a:lnTo>
                  <a:lnTo>
                    <a:pt x="679005" y="632028"/>
                  </a:lnTo>
                  <a:lnTo>
                    <a:pt x="680618" y="627405"/>
                  </a:lnTo>
                  <a:lnTo>
                    <a:pt x="681482" y="622503"/>
                  </a:lnTo>
                  <a:lnTo>
                    <a:pt x="681482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54858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88006" y="3942842"/>
              <a:ext cx="1212557" cy="123368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591993" y="41456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91701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05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50199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3156" y="3942842"/>
              <a:ext cx="1212557" cy="123368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86572" y="4145697"/>
              <a:ext cx="681951" cy="70384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26207" y="4256392"/>
              <a:ext cx="191808" cy="6432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24721" y="4696338"/>
              <a:ext cx="196443" cy="7920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58743" y="4256392"/>
              <a:ext cx="329882" cy="6433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649586" y="4404423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35" y="17856"/>
                  </a:moveTo>
                  <a:lnTo>
                    <a:pt x="46164" y="17856"/>
                  </a:lnTo>
                  <a:lnTo>
                    <a:pt x="46164" y="61074"/>
                  </a:lnTo>
                  <a:lnTo>
                    <a:pt x="53835" y="61074"/>
                  </a:lnTo>
                  <a:lnTo>
                    <a:pt x="53835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00" y="3009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39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514166" y="4644415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63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56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58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387" y="33578"/>
                  </a:moveTo>
                  <a:lnTo>
                    <a:pt x="108178" y="33578"/>
                  </a:lnTo>
                  <a:lnTo>
                    <a:pt x="108178" y="39293"/>
                  </a:lnTo>
                  <a:lnTo>
                    <a:pt x="129387" y="39293"/>
                  </a:lnTo>
                  <a:lnTo>
                    <a:pt x="129387" y="33578"/>
                  </a:lnTo>
                  <a:close/>
                </a:path>
                <a:path w="445770" h="154939">
                  <a:moveTo>
                    <a:pt x="129552" y="147231"/>
                  </a:moveTo>
                  <a:lnTo>
                    <a:pt x="104521" y="147231"/>
                  </a:lnTo>
                  <a:lnTo>
                    <a:pt x="104521" y="94386"/>
                  </a:lnTo>
                  <a:lnTo>
                    <a:pt x="96875" y="94386"/>
                  </a:lnTo>
                  <a:lnTo>
                    <a:pt x="96875" y="153657"/>
                  </a:lnTo>
                  <a:lnTo>
                    <a:pt x="129552" y="153657"/>
                  </a:lnTo>
                  <a:lnTo>
                    <a:pt x="129552" y="147231"/>
                  </a:lnTo>
                  <a:close/>
                </a:path>
                <a:path w="445770" h="154939">
                  <a:moveTo>
                    <a:pt x="151460" y="126987"/>
                  </a:moveTo>
                  <a:lnTo>
                    <a:pt x="130251" y="126987"/>
                  </a:lnTo>
                  <a:lnTo>
                    <a:pt x="130251" y="132702"/>
                  </a:lnTo>
                  <a:lnTo>
                    <a:pt x="151460" y="132702"/>
                  </a:lnTo>
                  <a:lnTo>
                    <a:pt x="151460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48"/>
                  </a:moveTo>
                  <a:lnTo>
                    <a:pt x="193167" y="977"/>
                  </a:lnTo>
                  <a:lnTo>
                    <a:pt x="183527" y="977"/>
                  </a:lnTo>
                  <a:lnTo>
                    <a:pt x="170395" y="37109"/>
                  </a:lnTo>
                  <a:lnTo>
                    <a:pt x="168313" y="44043"/>
                  </a:lnTo>
                  <a:lnTo>
                    <a:pt x="166916" y="50025"/>
                  </a:lnTo>
                  <a:lnTo>
                    <a:pt x="166573" y="50025"/>
                  </a:lnTo>
                  <a:lnTo>
                    <a:pt x="165100" y="43865"/>
                  </a:lnTo>
                  <a:lnTo>
                    <a:pt x="163182" y="36931"/>
                  </a:lnTo>
                  <a:lnTo>
                    <a:pt x="160756" y="29718"/>
                  </a:lnTo>
                  <a:lnTo>
                    <a:pt x="150749" y="977"/>
                  </a:lnTo>
                  <a:lnTo>
                    <a:pt x="141109" y="977"/>
                  </a:lnTo>
                  <a:lnTo>
                    <a:pt x="137020" y="60248"/>
                  </a:lnTo>
                  <a:lnTo>
                    <a:pt x="144233" y="60248"/>
                  </a:lnTo>
                  <a:lnTo>
                    <a:pt x="146151" y="28003"/>
                  </a:lnTo>
                  <a:lnTo>
                    <a:pt x="146926" y="8724"/>
                  </a:lnTo>
                  <a:lnTo>
                    <a:pt x="147104" y="8724"/>
                  </a:lnTo>
                  <a:lnTo>
                    <a:pt x="148755" y="15671"/>
                  </a:lnTo>
                  <a:lnTo>
                    <a:pt x="151015" y="23317"/>
                  </a:lnTo>
                  <a:lnTo>
                    <a:pt x="153885" y="31673"/>
                  </a:lnTo>
                  <a:lnTo>
                    <a:pt x="163182" y="59880"/>
                  </a:lnTo>
                  <a:lnTo>
                    <a:pt x="169176" y="59880"/>
                  </a:lnTo>
                  <a:lnTo>
                    <a:pt x="182130" y="23571"/>
                  </a:lnTo>
                  <a:lnTo>
                    <a:pt x="184823" y="15582"/>
                  </a:lnTo>
                  <a:lnTo>
                    <a:pt x="186829" y="8724"/>
                  </a:lnTo>
                  <a:lnTo>
                    <a:pt x="187083" y="8724"/>
                  </a:lnTo>
                  <a:lnTo>
                    <a:pt x="187121" y="14630"/>
                  </a:lnTo>
                  <a:lnTo>
                    <a:pt x="187655" y="27800"/>
                  </a:lnTo>
                  <a:lnTo>
                    <a:pt x="189344" y="60248"/>
                  </a:lnTo>
                  <a:lnTo>
                    <a:pt x="196824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49" y="153657"/>
                  </a:moveTo>
                  <a:lnTo>
                    <a:pt x="227799" y="123228"/>
                  </a:lnTo>
                  <a:lnTo>
                    <a:pt x="245618" y="94386"/>
                  </a:lnTo>
                  <a:lnTo>
                    <a:pt x="236918" y="94386"/>
                  </a:lnTo>
                  <a:lnTo>
                    <a:pt x="225272" y="114782"/>
                  </a:lnTo>
                  <a:lnTo>
                    <a:pt x="223621" y="118389"/>
                  </a:lnTo>
                  <a:lnTo>
                    <a:pt x="223443" y="118389"/>
                  </a:lnTo>
                  <a:lnTo>
                    <a:pt x="220141" y="112153"/>
                  </a:lnTo>
                  <a:lnTo>
                    <a:pt x="210146" y="94386"/>
                  </a:lnTo>
                  <a:lnTo>
                    <a:pt x="201460" y="94386"/>
                  </a:lnTo>
                  <a:lnTo>
                    <a:pt x="218668" y="123672"/>
                  </a:lnTo>
                  <a:lnTo>
                    <a:pt x="200761" y="153657"/>
                  </a:lnTo>
                  <a:lnTo>
                    <a:pt x="209461" y="153657"/>
                  </a:lnTo>
                  <a:lnTo>
                    <a:pt x="216496" y="140639"/>
                  </a:lnTo>
                  <a:lnTo>
                    <a:pt x="219544" y="135458"/>
                  </a:lnTo>
                  <a:lnTo>
                    <a:pt x="221183" y="132372"/>
                  </a:lnTo>
                  <a:lnTo>
                    <a:pt x="222846" y="128854"/>
                  </a:lnTo>
                  <a:lnTo>
                    <a:pt x="223012" y="128854"/>
                  </a:lnTo>
                  <a:lnTo>
                    <a:pt x="226669" y="135623"/>
                  </a:lnTo>
                  <a:lnTo>
                    <a:pt x="229793" y="140639"/>
                  </a:lnTo>
                  <a:lnTo>
                    <a:pt x="237274" y="153657"/>
                  </a:lnTo>
                  <a:lnTo>
                    <a:pt x="246049" y="153657"/>
                  </a:lnTo>
                  <a:close/>
                </a:path>
                <a:path w="445770" h="154939">
                  <a:moveTo>
                    <a:pt x="267906" y="53822"/>
                  </a:moveTo>
                  <a:lnTo>
                    <a:pt x="242874" y="53822"/>
                  </a:lnTo>
                  <a:lnTo>
                    <a:pt x="242874" y="977"/>
                  </a:lnTo>
                  <a:lnTo>
                    <a:pt x="235229" y="977"/>
                  </a:lnTo>
                  <a:lnTo>
                    <a:pt x="235229" y="60248"/>
                  </a:lnTo>
                  <a:lnTo>
                    <a:pt x="267906" y="60248"/>
                  </a:lnTo>
                  <a:lnTo>
                    <a:pt x="267906" y="53822"/>
                  </a:lnTo>
                  <a:close/>
                </a:path>
                <a:path w="445770" h="154939">
                  <a:moveTo>
                    <a:pt x="287439" y="147231"/>
                  </a:moveTo>
                  <a:lnTo>
                    <a:pt x="262407" y="147231"/>
                  </a:lnTo>
                  <a:lnTo>
                    <a:pt x="262407" y="94386"/>
                  </a:lnTo>
                  <a:lnTo>
                    <a:pt x="254762" y="94386"/>
                  </a:lnTo>
                  <a:lnTo>
                    <a:pt x="254762" y="153657"/>
                  </a:lnTo>
                  <a:lnTo>
                    <a:pt x="287439" y="153657"/>
                  </a:lnTo>
                  <a:lnTo>
                    <a:pt x="287439" y="147231"/>
                  </a:lnTo>
                  <a:close/>
                </a:path>
                <a:path w="445770" h="154939">
                  <a:moveTo>
                    <a:pt x="289814" y="33578"/>
                  </a:moveTo>
                  <a:lnTo>
                    <a:pt x="268605" y="33578"/>
                  </a:lnTo>
                  <a:lnTo>
                    <a:pt x="268605" y="39293"/>
                  </a:lnTo>
                  <a:lnTo>
                    <a:pt x="289814" y="39293"/>
                  </a:lnTo>
                  <a:lnTo>
                    <a:pt x="289814" y="33578"/>
                  </a:lnTo>
                  <a:close/>
                </a:path>
                <a:path w="445770" h="154939">
                  <a:moveTo>
                    <a:pt x="309346" y="126987"/>
                  </a:moveTo>
                  <a:lnTo>
                    <a:pt x="288137" y="126987"/>
                  </a:lnTo>
                  <a:lnTo>
                    <a:pt x="288137" y="132702"/>
                  </a:lnTo>
                  <a:lnTo>
                    <a:pt x="309346" y="132702"/>
                  </a:lnTo>
                  <a:lnTo>
                    <a:pt x="309346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67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69"/>
                  </a:lnTo>
                  <a:lnTo>
                    <a:pt x="339763" y="96469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69"/>
                  </a:lnTo>
                  <a:lnTo>
                    <a:pt x="338455" y="96469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36" y="153657"/>
                  </a:moveTo>
                  <a:lnTo>
                    <a:pt x="385686" y="123228"/>
                  </a:lnTo>
                  <a:lnTo>
                    <a:pt x="403504" y="94386"/>
                  </a:lnTo>
                  <a:lnTo>
                    <a:pt x="394804" y="94386"/>
                  </a:lnTo>
                  <a:lnTo>
                    <a:pt x="383159" y="114782"/>
                  </a:lnTo>
                  <a:lnTo>
                    <a:pt x="381508" y="118389"/>
                  </a:lnTo>
                  <a:lnTo>
                    <a:pt x="381330" y="118389"/>
                  </a:lnTo>
                  <a:lnTo>
                    <a:pt x="378028" y="112153"/>
                  </a:lnTo>
                  <a:lnTo>
                    <a:pt x="368033" y="94386"/>
                  </a:lnTo>
                  <a:lnTo>
                    <a:pt x="359346" y="94386"/>
                  </a:lnTo>
                  <a:lnTo>
                    <a:pt x="376555" y="123672"/>
                  </a:lnTo>
                  <a:lnTo>
                    <a:pt x="358648" y="153657"/>
                  </a:lnTo>
                  <a:lnTo>
                    <a:pt x="367347" y="153657"/>
                  </a:lnTo>
                  <a:lnTo>
                    <a:pt x="374383" y="140639"/>
                  </a:lnTo>
                  <a:lnTo>
                    <a:pt x="377431" y="135458"/>
                  </a:lnTo>
                  <a:lnTo>
                    <a:pt x="379069" y="132372"/>
                  </a:lnTo>
                  <a:lnTo>
                    <a:pt x="380733" y="128854"/>
                  </a:lnTo>
                  <a:lnTo>
                    <a:pt x="380898" y="128854"/>
                  </a:lnTo>
                  <a:lnTo>
                    <a:pt x="384556" y="135623"/>
                  </a:lnTo>
                  <a:lnTo>
                    <a:pt x="387680" y="140639"/>
                  </a:lnTo>
                  <a:lnTo>
                    <a:pt x="395160" y="153657"/>
                  </a:lnTo>
                  <a:lnTo>
                    <a:pt x="403936" y="153657"/>
                  </a:lnTo>
                  <a:close/>
                </a:path>
                <a:path w="445770" h="154939">
                  <a:moveTo>
                    <a:pt x="445325" y="147231"/>
                  </a:moveTo>
                  <a:lnTo>
                    <a:pt x="420293" y="147231"/>
                  </a:lnTo>
                  <a:lnTo>
                    <a:pt x="420293" y="94386"/>
                  </a:lnTo>
                  <a:lnTo>
                    <a:pt x="412648" y="94386"/>
                  </a:lnTo>
                  <a:lnTo>
                    <a:pt x="412648" y="153657"/>
                  </a:lnTo>
                  <a:lnTo>
                    <a:pt x="445325" y="153657"/>
                  </a:lnTo>
                  <a:lnTo>
                    <a:pt x="445325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40085" y="4256392"/>
              <a:ext cx="211543" cy="6433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73752" y="4259643"/>
              <a:ext cx="172986" cy="7976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428617" y="4696841"/>
              <a:ext cx="224790" cy="60325"/>
            </a:xfrm>
            <a:custGeom>
              <a:avLst/>
              <a:gdLst/>
              <a:ahLst/>
              <a:cxnLst/>
              <a:rect l="l" t="t" r="r" b="b"/>
              <a:pathLst>
                <a:path w="224789" h="60325">
                  <a:moveTo>
                    <a:pt x="43967" y="12"/>
                  </a:moveTo>
                  <a:lnTo>
                    <a:pt x="0" y="12"/>
                  </a:lnTo>
                  <a:lnTo>
                    <a:pt x="0" y="6616"/>
                  </a:lnTo>
                  <a:lnTo>
                    <a:pt x="18059" y="6616"/>
                  </a:lnTo>
                  <a:lnTo>
                    <a:pt x="18059" y="60096"/>
                  </a:lnTo>
                  <a:lnTo>
                    <a:pt x="25819" y="60096"/>
                  </a:lnTo>
                  <a:lnTo>
                    <a:pt x="25819" y="6616"/>
                  </a:lnTo>
                  <a:lnTo>
                    <a:pt x="43967" y="6616"/>
                  </a:lnTo>
                  <a:lnTo>
                    <a:pt x="43967" y="12"/>
                  </a:lnTo>
                  <a:close/>
                </a:path>
                <a:path w="224789" h="60325">
                  <a:moveTo>
                    <a:pt x="121259" y="12"/>
                  </a:moveTo>
                  <a:lnTo>
                    <a:pt x="113322" y="12"/>
                  </a:lnTo>
                  <a:lnTo>
                    <a:pt x="102044" y="44488"/>
                  </a:lnTo>
                  <a:lnTo>
                    <a:pt x="100812" y="51079"/>
                  </a:lnTo>
                  <a:lnTo>
                    <a:pt x="100634" y="51079"/>
                  </a:lnTo>
                  <a:lnTo>
                    <a:pt x="99758" y="44843"/>
                  </a:lnTo>
                  <a:lnTo>
                    <a:pt x="96494" y="30492"/>
                  </a:lnTo>
                  <a:lnTo>
                    <a:pt x="89268" y="12"/>
                  </a:lnTo>
                  <a:lnTo>
                    <a:pt x="81254" y="12"/>
                  </a:lnTo>
                  <a:lnTo>
                    <a:pt x="69443" y="45288"/>
                  </a:lnTo>
                  <a:lnTo>
                    <a:pt x="68478" y="51181"/>
                  </a:lnTo>
                  <a:lnTo>
                    <a:pt x="68300" y="51181"/>
                  </a:lnTo>
                  <a:lnTo>
                    <a:pt x="65659" y="37985"/>
                  </a:lnTo>
                  <a:lnTo>
                    <a:pt x="56845" y="12"/>
                  </a:lnTo>
                  <a:lnTo>
                    <a:pt x="48641" y="12"/>
                  </a:lnTo>
                  <a:lnTo>
                    <a:pt x="63715" y="60096"/>
                  </a:lnTo>
                  <a:lnTo>
                    <a:pt x="71907" y="60096"/>
                  </a:lnTo>
                  <a:lnTo>
                    <a:pt x="82397" y="21056"/>
                  </a:lnTo>
                  <a:lnTo>
                    <a:pt x="83807" y="15176"/>
                  </a:lnTo>
                  <a:lnTo>
                    <a:pt x="84772" y="9207"/>
                  </a:lnTo>
                  <a:lnTo>
                    <a:pt x="84950" y="9207"/>
                  </a:lnTo>
                  <a:lnTo>
                    <a:pt x="85826" y="15265"/>
                  </a:lnTo>
                  <a:lnTo>
                    <a:pt x="87071" y="21145"/>
                  </a:lnTo>
                  <a:lnTo>
                    <a:pt x="96316" y="60096"/>
                  </a:lnTo>
                  <a:lnTo>
                    <a:pt x="104419" y="60096"/>
                  </a:lnTo>
                  <a:lnTo>
                    <a:pt x="121259" y="12"/>
                  </a:lnTo>
                  <a:close/>
                </a:path>
                <a:path w="224789" h="60325">
                  <a:moveTo>
                    <a:pt x="136283" y="0"/>
                  </a:moveTo>
                  <a:lnTo>
                    <a:pt x="128524" y="0"/>
                  </a:lnTo>
                  <a:lnTo>
                    <a:pt x="128524" y="60083"/>
                  </a:lnTo>
                  <a:lnTo>
                    <a:pt x="136283" y="60083"/>
                  </a:lnTo>
                  <a:lnTo>
                    <a:pt x="136283" y="0"/>
                  </a:lnTo>
                  <a:close/>
                </a:path>
                <a:path w="224789" h="60325">
                  <a:moveTo>
                    <a:pt x="182753" y="53581"/>
                  </a:moveTo>
                  <a:lnTo>
                    <a:pt x="157378" y="53581"/>
                  </a:lnTo>
                  <a:lnTo>
                    <a:pt x="157378" y="12"/>
                  </a:lnTo>
                  <a:lnTo>
                    <a:pt x="149618" y="12"/>
                  </a:lnTo>
                  <a:lnTo>
                    <a:pt x="149618" y="60096"/>
                  </a:lnTo>
                  <a:lnTo>
                    <a:pt x="182753" y="60096"/>
                  </a:lnTo>
                  <a:lnTo>
                    <a:pt x="182753" y="53581"/>
                  </a:lnTo>
                  <a:close/>
                </a:path>
                <a:path w="224789" h="60325">
                  <a:moveTo>
                    <a:pt x="224332" y="53581"/>
                  </a:moveTo>
                  <a:lnTo>
                    <a:pt x="198958" y="53581"/>
                  </a:lnTo>
                  <a:lnTo>
                    <a:pt x="198958" y="12"/>
                  </a:lnTo>
                  <a:lnTo>
                    <a:pt x="191198" y="12"/>
                  </a:lnTo>
                  <a:lnTo>
                    <a:pt x="191198" y="60096"/>
                  </a:lnTo>
                  <a:lnTo>
                    <a:pt x="224332" y="60096"/>
                  </a:lnTo>
                  <a:lnTo>
                    <a:pt x="224332" y="5358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90916" y="1132446"/>
              <a:ext cx="3060522" cy="292710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811506" y="2717165"/>
              <a:ext cx="478882" cy="521876"/>
            </a:xfrm>
            <a:prstGeom prst="rect">
              <a:avLst/>
            </a:prstGeom>
          </p:spPr>
        </p:pic>
      </p:grpSp>
      <p:sp>
        <p:nvSpPr>
          <p:cNvPr id="83" name="object 83"/>
          <p:cNvSpPr/>
          <p:nvPr/>
        </p:nvSpPr>
        <p:spPr>
          <a:xfrm>
            <a:off x="6894385" y="3543300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94385" y="3411944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5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94385" y="3280575"/>
            <a:ext cx="55880" cy="80645"/>
          </a:xfrm>
          <a:custGeom>
            <a:avLst/>
            <a:gdLst/>
            <a:ahLst/>
            <a:cxnLst/>
            <a:rect l="l" t="t" r="r" b="b"/>
            <a:pathLst>
              <a:path w="55879" h="80645">
                <a:moveTo>
                  <a:pt x="0" y="0"/>
                </a:moveTo>
                <a:lnTo>
                  <a:pt x="0" y="9956"/>
                </a:lnTo>
                <a:lnTo>
                  <a:pt x="34328" y="19684"/>
                </a:lnTo>
                <a:lnTo>
                  <a:pt x="40157" y="21170"/>
                </a:lnTo>
                <a:lnTo>
                  <a:pt x="45770" y="22085"/>
                </a:lnTo>
                <a:lnTo>
                  <a:pt x="45770" y="22428"/>
                </a:lnTo>
                <a:lnTo>
                  <a:pt x="40157" y="23685"/>
                </a:lnTo>
                <a:lnTo>
                  <a:pt x="34328" y="25285"/>
                </a:lnTo>
                <a:lnTo>
                  <a:pt x="0" y="35928"/>
                </a:lnTo>
                <a:lnTo>
                  <a:pt x="0" y="44399"/>
                </a:lnTo>
                <a:lnTo>
                  <a:pt x="40157" y="57099"/>
                </a:lnTo>
                <a:lnTo>
                  <a:pt x="45770" y="58356"/>
                </a:lnTo>
                <a:lnTo>
                  <a:pt x="45770" y="58699"/>
                </a:lnTo>
                <a:lnTo>
                  <a:pt x="40043" y="59728"/>
                </a:lnTo>
                <a:lnTo>
                  <a:pt x="0" y="70142"/>
                </a:lnTo>
                <a:lnTo>
                  <a:pt x="0" y="80441"/>
                </a:lnTo>
                <a:lnTo>
                  <a:pt x="55384" y="63741"/>
                </a:lnTo>
                <a:lnTo>
                  <a:pt x="55384" y="54584"/>
                </a:lnTo>
                <a:lnTo>
                  <a:pt x="23113" y="43713"/>
                </a:lnTo>
                <a:lnTo>
                  <a:pt x="17399" y="41998"/>
                </a:lnTo>
                <a:lnTo>
                  <a:pt x="10756" y="40627"/>
                </a:lnTo>
                <a:lnTo>
                  <a:pt x="10756" y="40398"/>
                </a:lnTo>
                <a:lnTo>
                  <a:pt x="17272" y="39014"/>
                </a:lnTo>
                <a:lnTo>
                  <a:pt x="28943" y="35471"/>
                </a:lnTo>
                <a:lnTo>
                  <a:pt x="55384" y="27000"/>
                </a:lnTo>
                <a:lnTo>
                  <a:pt x="55384" y="17856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100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01" name="object 10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03" name="object 103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6613" y="32179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3128" y="3127362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528" y="3057334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385" y="2951365"/>
            <a:ext cx="81280" cy="52069"/>
          </a:xfrm>
          <a:custGeom>
            <a:avLst/>
            <a:gdLst/>
            <a:ahLst/>
            <a:cxnLst/>
            <a:rect l="l" t="t" r="r" b="b"/>
            <a:pathLst>
              <a:path w="81279" h="52069">
                <a:moveTo>
                  <a:pt x="0" y="0"/>
                </a:moveTo>
                <a:lnTo>
                  <a:pt x="0" y="10642"/>
                </a:lnTo>
                <a:lnTo>
                  <a:pt x="36499" y="22999"/>
                </a:lnTo>
                <a:lnTo>
                  <a:pt x="44056" y="25184"/>
                </a:lnTo>
                <a:lnTo>
                  <a:pt x="44056" y="25412"/>
                </a:lnTo>
                <a:lnTo>
                  <a:pt x="36385" y="27698"/>
                </a:lnTo>
                <a:lnTo>
                  <a:pt x="32727" y="28955"/>
                </a:lnTo>
                <a:lnTo>
                  <a:pt x="0" y="41084"/>
                </a:lnTo>
                <a:lnTo>
                  <a:pt x="0" y="52069"/>
                </a:lnTo>
                <a:lnTo>
                  <a:pt x="52298" y="31127"/>
                </a:lnTo>
                <a:lnTo>
                  <a:pt x="53098" y="30899"/>
                </a:lnTo>
                <a:lnTo>
                  <a:pt x="54241" y="30899"/>
                </a:lnTo>
                <a:lnTo>
                  <a:pt x="61214" y="33985"/>
                </a:lnTo>
                <a:lnTo>
                  <a:pt x="65112" y="37426"/>
                </a:lnTo>
                <a:lnTo>
                  <a:pt x="69799" y="43141"/>
                </a:lnTo>
                <a:lnTo>
                  <a:pt x="71399" y="46469"/>
                </a:lnTo>
                <a:lnTo>
                  <a:pt x="72199" y="48983"/>
                </a:lnTo>
                <a:lnTo>
                  <a:pt x="80670" y="46469"/>
                </a:lnTo>
                <a:lnTo>
                  <a:pt x="52068" y="20153"/>
                </a:lnTo>
                <a:lnTo>
                  <a:pt x="39471" y="15112"/>
                </a:lnTo>
                <a:lnTo>
                  <a:pt x="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128" y="2857093"/>
            <a:ext cx="58419" cy="44450"/>
          </a:xfrm>
          <a:custGeom>
            <a:avLst/>
            <a:gdLst/>
            <a:ahLst/>
            <a:cxnLst/>
            <a:rect l="l" t="t" r="r" b="b"/>
            <a:pathLst>
              <a:path w="58420" h="44450">
                <a:moveTo>
                  <a:pt x="28393" y="10871"/>
                </a:moveTo>
                <a:lnTo>
                  <a:pt x="21399" y="10871"/>
                </a:lnTo>
                <a:lnTo>
                  <a:pt x="22687" y="25102"/>
                </a:lnTo>
                <a:lnTo>
                  <a:pt x="26636" y="35545"/>
                </a:lnTo>
                <a:lnTo>
                  <a:pt x="33117" y="41976"/>
                </a:lnTo>
                <a:lnTo>
                  <a:pt x="41998" y="44170"/>
                </a:lnTo>
                <a:lnTo>
                  <a:pt x="49999" y="44170"/>
                </a:lnTo>
                <a:lnTo>
                  <a:pt x="57899" y="38442"/>
                </a:lnTo>
                <a:lnTo>
                  <a:pt x="57899" y="34099"/>
                </a:lnTo>
                <a:lnTo>
                  <a:pt x="40855" y="34099"/>
                </a:lnTo>
                <a:lnTo>
                  <a:pt x="34337" y="31979"/>
                </a:lnTo>
                <a:lnTo>
                  <a:pt x="30500" y="26490"/>
                </a:lnTo>
                <a:lnTo>
                  <a:pt x="28724" y="18942"/>
                </a:lnTo>
                <a:lnTo>
                  <a:pt x="28393" y="10871"/>
                </a:lnTo>
                <a:close/>
              </a:path>
              <a:path w="58420" h="44450">
                <a:moveTo>
                  <a:pt x="56642" y="0"/>
                </a:moveTo>
                <a:lnTo>
                  <a:pt x="52870" y="685"/>
                </a:lnTo>
                <a:lnTo>
                  <a:pt x="48171" y="914"/>
                </a:lnTo>
                <a:lnTo>
                  <a:pt x="22656" y="914"/>
                </a:lnTo>
                <a:lnTo>
                  <a:pt x="14433" y="1822"/>
                </a:lnTo>
                <a:lnTo>
                  <a:pt x="7165" y="5089"/>
                </a:lnTo>
                <a:lnTo>
                  <a:pt x="1979" y="11533"/>
                </a:lnTo>
                <a:lnTo>
                  <a:pt x="0" y="21971"/>
                </a:lnTo>
                <a:lnTo>
                  <a:pt x="0" y="28956"/>
                </a:lnTo>
                <a:lnTo>
                  <a:pt x="1943" y="35585"/>
                </a:lnTo>
                <a:lnTo>
                  <a:pt x="4927" y="40157"/>
                </a:lnTo>
                <a:lnTo>
                  <a:pt x="11557" y="37871"/>
                </a:lnTo>
                <a:lnTo>
                  <a:pt x="9042" y="33985"/>
                </a:lnTo>
                <a:lnTo>
                  <a:pt x="7547" y="28956"/>
                </a:lnTo>
                <a:lnTo>
                  <a:pt x="7442" y="12128"/>
                </a:lnTo>
                <a:lnTo>
                  <a:pt x="15671" y="10871"/>
                </a:lnTo>
                <a:lnTo>
                  <a:pt x="28393" y="10871"/>
                </a:lnTo>
                <a:lnTo>
                  <a:pt x="28384" y="10642"/>
                </a:lnTo>
                <a:lnTo>
                  <a:pt x="50141" y="10642"/>
                </a:lnTo>
                <a:lnTo>
                  <a:pt x="49657" y="10299"/>
                </a:lnTo>
                <a:lnTo>
                  <a:pt x="49657" y="9956"/>
                </a:lnTo>
                <a:lnTo>
                  <a:pt x="56642" y="9156"/>
                </a:lnTo>
                <a:lnTo>
                  <a:pt x="56642" y="0"/>
                </a:lnTo>
                <a:close/>
              </a:path>
              <a:path w="58420" h="44450">
                <a:moveTo>
                  <a:pt x="50141" y="10642"/>
                </a:moveTo>
                <a:lnTo>
                  <a:pt x="39014" y="10642"/>
                </a:lnTo>
                <a:lnTo>
                  <a:pt x="40170" y="10871"/>
                </a:lnTo>
                <a:lnTo>
                  <a:pt x="45885" y="12814"/>
                </a:lnTo>
                <a:lnTo>
                  <a:pt x="50457" y="17399"/>
                </a:lnTo>
                <a:lnTo>
                  <a:pt x="50457" y="29756"/>
                </a:lnTo>
                <a:lnTo>
                  <a:pt x="47371" y="34099"/>
                </a:lnTo>
                <a:lnTo>
                  <a:pt x="57899" y="34099"/>
                </a:lnTo>
                <a:lnTo>
                  <a:pt x="57899" y="19342"/>
                </a:lnTo>
                <a:lnTo>
                  <a:pt x="54013" y="13385"/>
                </a:lnTo>
                <a:lnTo>
                  <a:pt x="50141" y="10642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8528" y="2743581"/>
            <a:ext cx="82550" cy="5334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76702" y="10071"/>
                </a:moveTo>
                <a:lnTo>
                  <a:pt x="53213" y="10071"/>
                </a:lnTo>
                <a:lnTo>
                  <a:pt x="61894" y="11219"/>
                </a:lnTo>
                <a:lnTo>
                  <a:pt x="68611" y="14536"/>
                </a:lnTo>
                <a:lnTo>
                  <a:pt x="72947" y="19827"/>
                </a:lnTo>
                <a:lnTo>
                  <a:pt x="74408" y="26543"/>
                </a:lnTo>
                <a:lnTo>
                  <a:pt x="74485" y="34213"/>
                </a:lnTo>
                <a:lnTo>
                  <a:pt x="69684" y="40055"/>
                </a:lnTo>
                <a:lnTo>
                  <a:pt x="62699" y="41998"/>
                </a:lnTo>
                <a:lnTo>
                  <a:pt x="60299" y="42456"/>
                </a:lnTo>
                <a:lnTo>
                  <a:pt x="0" y="42456"/>
                </a:lnTo>
                <a:lnTo>
                  <a:pt x="0" y="52412"/>
                </a:lnTo>
                <a:lnTo>
                  <a:pt x="71856" y="52412"/>
                </a:lnTo>
                <a:lnTo>
                  <a:pt x="77470" y="52641"/>
                </a:lnTo>
                <a:lnTo>
                  <a:pt x="81241" y="52870"/>
                </a:lnTo>
                <a:lnTo>
                  <a:pt x="81241" y="44170"/>
                </a:lnTo>
                <a:lnTo>
                  <a:pt x="72085" y="43713"/>
                </a:lnTo>
                <a:lnTo>
                  <a:pt x="72085" y="43370"/>
                </a:lnTo>
                <a:lnTo>
                  <a:pt x="79413" y="39255"/>
                </a:lnTo>
                <a:lnTo>
                  <a:pt x="82499" y="32842"/>
                </a:lnTo>
                <a:lnTo>
                  <a:pt x="82499" y="24828"/>
                </a:lnTo>
                <a:lnTo>
                  <a:pt x="80652" y="15735"/>
                </a:lnTo>
                <a:lnTo>
                  <a:pt x="76702" y="10071"/>
                </a:lnTo>
                <a:close/>
              </a:path>
              <a:path w="82550" h="53339">
                <a:moveTo>
                  <a:pt x="52870" y="0"/>
                </a:moveTo>
                <a:lnTo>
                  <a:pt x="41353" y="1668"/>
                </a:lnTo>
                <a:lnTo>
                  <a:pt x="32424" y="6480"/>
                </a:lnTo>
                <a:lnTo>
                  <a:pt x="26650" y="13887"/>
                </a:lnTo>
                <a:lnTo>
                  <a:pt x="24599" y="23342"/>
                </a:lnTo>
                <a:lnTo>
                  <a:pt x="24599" y="32270"/>
                </a:lnTo>
                <a:lnTo>
                  <a:pt x="28600" y="38684"/>
                </a:lnTo>
                <a:lnTo>
                  <a:pt x="34785" y="42227"/>
                </a:lnTo>
                <a:lnTo>
                  <a:pt x="34785" y="42456"/>
                </a:lnTo>
                <a:lnTo>
                  <a:pt x="47485" y="42456"/>
                </a:lnTo>
                <a:lnTo>
                  <a:pt x="46113" y="42113"/>
                </a:lnTo>
                <a:lnTo>
                  <a:pt x="44970" y="41884"/>
                </a:lnTo>
                <a:lnTo>
                  <a:pt x="37299" y="39827"/>
                </a:lnTo>
                <a:lnTo>
                  <a:pt x="32613" y="33413"/>
                </a:lnTo>
                <a:lnTo>
                  <a:pt x="32613" y="26543"/>
                </a:lnTo>
                <a:lnTo>
                  <a:pt x="34271" y="19436"/>
                </a:lnTo>
                <a:lnTo>
                  <a:pt x="38750" y="14277"/>
                </a:lnTo>
                <a:lnTo>
                  <a:pt x="45311" y="11133"/>
                </a:lnTo>
                <a:lnTo>
                  <a:pt x="53213" y="10071"/>
                </a:lnTo>
                <a:lnTo>
                  <a:pt x="76702" y="10071"/>
                </a:lnTo>
                <a:lnTo>
                  <a:pt x="75104" y="7780"/>
                </a:lnTo>
                <a:lnTo>
                  <a:pt x="65847" y="2141"/>
                </a:lnTo>
                <a:lnTo>
                  <a:pt x="52870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3128" y="2652725"/>
            <a:ext cx="57785" cy="36830"/>
          </a:xfrm>
          <a:custGeom>
            <a:avLst/>
            <a:gdLst/>
            <a:ahLst/>
            <a:cxnLst/>
            <a:rect l="l" t="t" r="r" b="b"/>
            <a:pathLst>
              <a:path w="57784" h="36830">
                <a:moveTo>
                  <a:pt x="41198" y="0"/>
                </a:moveTo>
                <a:lnTo>
                  <a:pt x="32956" y="0"/>
                </a:lnTo>
                <a:lnTo>
                  <a:pt x="28155" y="4914"/>
                </a:lnTo>
                <a:lnTo>
                  <a:pt x="21742" y="21742"/>
                </a:lnTo>
                <a:lnTo>
                  <a:pt x="19685" y="25057"/>
                </a:lnTo>
                <a:lnTo>
                  <a:pt x="10985" y="25057"/>
                </a:lnTo>
                <a:lnTo>
                  <a:pt x="7556" y="21742"/>
                </a:lnTo>
                <a:lnTo>
                  <a:pt x="7556" y="10642"/>
                </a:lnTo>
                <a:lnTo>
                  <a:pt x="9385" y="6629"/>
                </a:lnTo>
                <a:lnTo>
                  <a:pt x="10756" y="4457"/>
                </a:lnTo>
                <a:lnTo>
                  <a:pt x="3441" y="1943"/>
                </a:lnTo>
                <a:lnTo>
                  <a:pt x="1600" y="5029"/>
                </a:lnTo>
                <a:lnTo>
                  <a:pt x="0" y="9956"/>
                </a:lnTo>
                <a:lnTo>
                  <a:pt x="0" y="27457"/>
                </a:lnTo>
                <a:lnTo>
                  <a:pt x="7327" y="34670"/>
                </a:lnTo>
                <a:lnTo>
                  <a:pt x="22885" y="34670"/>
                </a:lnTo>
                <a:lnTo>
                  <a:pt x="28384" y="29971"/>
                </a:lnTo>
                <a:lnTo>
                  <a:pt x="34671" y="12585"/>
                </a:lnTo>
                <a:lnTo>
                  <a:pt x="37312" y="9728"/>
                </a:lnTo>
                <a:lnTo>
                  <a:pt x="46685" y="9728"/>
                </a:lnTo>
                <a:lnTo>
                  <a:pt x="50355" y="13157"/>
                </a:lnTo>
                <a:lnTo>
                  <a:pt x="50355" y="25514"/>
                </a:lnTo>
                <a:lnTo>
                  <a:pt x="48285" y="30784"/>
                </a:lnTo>
                <a:lnTo>
                  <a:pt x="46342" y="33756"/>
                </a:lnTo>
                <a:lnTo>
                  <a:pt x="54013" y="36271"/>
                </a:lnTo>
                <a:lnTo>
                  <a:pt x="56299" y="32384"/>
                </a:lnTo>
                <a:lnTo>
                  <a:pt x="57785" y="26771"/>
                </a:lnTo>
                <a:lnTo>
                  <a:pt x="57785" y="20713"/>
                </a:lnTo>
                <a:lnTo>
                  <a:pt x="56561" y="11926"/>
                </a:lnTo>
                <a:lnTo>
                  <a:pt x="53139" y="5422"/>
                </a:lnTo>
                <a:lnTo>
                  <a:pt x="47894" y="1386"/>
                </a:lnTo>
                <a:lnTo>
                  <a:pt x="4119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2528" y="2582697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77241" y="1257"/>
                </a:moveTo>
                <a:lnTo>
                  <a:pt x="21856" y="1257"/>
                </a:lnTo>
                <a:lnTo>
                  <a:pt x="21856" y="11328"/>
                </a:lnTo>
                <a:lnTo>
                  <a:pt x="77241" y="11328"/>
                </a:lnTo>
                <a:lnTo>
                  <a:pt x="77241" y="1257"/>
                </a:lnTo>
                <a:close/>
              </a:path>
              <a:path w="77470" h="12700">
                <a:moveTo>
                  <a:pt x="9728" y="0"/>
                </a:moveTo>
                <a:lnTo>
                  <a:pt x="6299" y="114"/>
                </a:lnTo>
                <a:lnTo>
                  <a:pt x="2755" y="114"/>
                </a:lnTo>
                <a:lnTo>
                  <a:pt x="0" y="2514"/>
                </a:lnTo>
                <a:lnTo>
                  <a:pt x="119" y="10071"/>
                </a:lnTo>
                <a:lnTo>
                  <a:pt x="2755" y="12585"/>
                </a:lnTo>
                <a:lnTo>
                  <a:pt x="9728" y="12585"/>
                </a:lnTo>
                <a:lnTo>
                  <a:pt x="12471" y="10071"/>
                </a:lnTo>
                <a:lnTo>
                  <a:pt x="12471" y="2514"/>
                </a:lnTo>
                <a:lnTo>
                  <a:pt x="97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8484" y="2494927"/>
            <a:ext cx="73025" cy="33020"/>
          </a:xfrm>
          <a:custGeom>
            <a:avLst/>
            <a:gdLst/>
            <a:ahLst/>
            <a:cxnLst/>
            <a:rect l="l" t="t" r="r" b="b"/>
            <a:pathLst>
              <a:path w="73025" h="33019">
                <a:moveTo>
                  <a:pt x="23571" y="0"/>
                </a:moveTo>
                <a:lnTo>
                  <a:pt x="15900" y="0"/>
                </a:lnTo>
                <a:lnTo>
                  <a:pt x="15900" y="14414"/>
                </a:lnTo>
                <a:lnTo>
                  <a:pt x="0" y="14414"/>
                </a:lnTo>
                <a:lnTo>
                  <a:pt x="2628" y="24256"/>
                </a:lnTo>
                <a:lnTo>
                  <a:pt x="15900" y="24256"/>
                </a:lnTo>
                <a:lnTo>
                  <a:pt x="15900" y="32842"/>
                </a:lnTo>
                <a:lnTo>
                  <a:pt x="23571" y="32842"/>
                </a:lnTo>
                <a:lnTo>
                  <a:pt x="23571" y="24256"/>
                </a:lnTo>
                <a:lnTo>
                  <a:pt x="60299" y="24256"/>
                </a:lnTo>
                <a:lnTo>
                  <a:pt x="65214" y="23228"/>
                </a:lnTo>
                <a:lnTo>
                  <a:pt x="68198" y="20370"/>
                </a:lnTo>
                <a:lnTo>
                  <a:pt x="70942" y="17957"/>
                </a:lnTo>
                <a:lnTo>
                  <a:pt x="72428" y="14185"/>
                </a:lnTo>
                <a:lnTo>
                  <a:pt x="72428" y="5600"/>
                </a:lnTo>
                <a:lnTo>
                  <a:pt x="71856" y="2514"/>
                </a:lnTo>
                <a:lnTo>
                  <a:pt x="71056" y="571"/>
                </a:lnTo>
                <a:lnTo>
                  <a:pt x="63499" y="1028"/>
                </a:lnTo>
                <a:lnTo>
                  <a:pt x="64185" y="4229"/>
                </a:lnTo>
                <a:lnTo>
                  <a:pt x="64185" y="12471"/>
                </a:lnTo>
                <a:lnTo>
                  <a:pt x="60299" y="14414"/>
                </a:lnTo>
                <a:lnTo>
                  <a:pt x="23571" y="14414"/>
                </a:lnTo>
                <a:lnTo>
                  <a:pt x="23571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3128" y="2393683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4">
                <a:moveTo>
                  <a:pt x="28155" y="0"/>
                </a:moveTo>
                <a:lnTo>
                  <a:pt x="0" y="22885"/>
                </a:lnTo>
                <a:lnTo>
                  <a:pt x="2316" y="33747"/>
                </a:lnTo>
                <a:lnTo>
                  <a:pt x="8667" y="41919"/>
                </a:lnTo>
                <a:lnTo>
                  <a:pt x="18152" y="47066"/>
                </a:lnTo>
                <a:lnTo>
                  <a:pt x="29870" y="48856"/>
                </a:lnTo>
                <a:lnTo>
                  <a:pt x="41277" y="46999"/>
                </a:lnTo>
                <a:lnTo>
                  <a:pt x="50090" y="41633"/>
                </a:lnTo>
                <a:lnTo>
                  <a:pt x="51677" y="39242"/>
                </a:lnTo>
                <a:lnTo>
                  <a:pt x="30784" y="39242"/>
                </a:lnTo>
                <a:lnTo>
                  <a:pt x="23571" y="39128"/>
                </a:lnTo>
                <a:lnTo>
                  <a:pt x="16598" y="38328"/>
                </a:lnTo>
                <a:lnTo>
                  <a:pt x="7213" y="33870"/>
                </a:lnTo>
                <a:lnTo>
                  <a:pt x="7213" y="12357"/>
                </a:lnTo>
                <a:lnTo>
                  <a:pt x="17170" y="9613"/>
                </a:lnTo>
                <a:lnTo>
                  <a:pt x="30784" y="9613"/>
                </a:lnTo>
                <a:lnTo>
                  <a:pt x="30784" y="342"/>
                </a:lnTo>
                <a:lnTo>
                  <a:pt x="29756" y="228"/>
                </a:lnTo>
                <a:lnTo>
                  <a:pt x="28155" y="0"/>
                </a:lnTo>
                <a:close/>
              </a:path>
              <a:path w="57784" h="48894">
                <a:moveTo>
                  <a:pt x="54355" y="3200"/>
                </a:moveTo>
                <a:lnTo>
                  <a:pt x="47142" y="4914"/>
                </a:lnTo>
                <a:lnTo>
                  <a:pt x="48755" y="8699"/>
                </a:lnTo>
                <a:lnTo>
                  <a:pt x="49946" y="12814"/>
                </a:lnTo>
                <a:lnTo>
                  <a:pt x="30784" y="39242"/>
                </a:lnTo>
                <a:lnTo>
                  <a:pt x="51677" y="39242"/>
                </a:lnTo>
                <a:lnTo>
                  <a:pt x="55771" y="33072"/>
                </a:lnTo>
                <a:lnTo>
                  <a:pt x="57784" y="21628"/>
                </a:lnTo>
                <a:lnTo>
                  <a:pt x="57784" y="12814"/>
                </a:lnTo>
                <a:lnTo>
                  <a:pt x="55956" y="6756"/>
                </a:lnTo>
                <a:lnTo>
                  <a:pt x="54355" y="3200"/>
                </a:lnTo>
                <a:close/>
              </a:path>
              <a:path w="57784" h="48894">
                <a:moveTo>
                  <a:pt x="30784" y="9613"/>
                </a:moveTo>
                <a:lnTo>
                  <a:pt x="17170" y="9613"/>
                </a:lnTo>
                <a:lnTo>
                  <a:pt x="23571" y="9728"/>
                </a:lnTo>
                <a:lnTo>
                  <a:pt x="23571" y="39128"/>
                </a:lnTo>
                <a:lnTo>
                  <a:pt x="30784" y="39128"/>
                </a:lnTo>
                <a:lnTo>
                  <a:pt x="30784" y="9613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613" y="232557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1328" y="0"/>
                </a:moveTo>
                <a:lnTo>
                  <a:pt x="2971" y="0"/>
                </a:lnTo>
                <a:lnTo>
                  <a:pt x="0" y="2755"/>
                </a:lnTo>
                <a:lnTo>
                  <a:pt x="0" y="10756"/>
                </a:lnTo>
                <a:lnTo>
                  <a:pt x="2971" y="13627"/>
                </a:lnTo>
                <a:lnTo>
                  <a:pt x="11328" y="13627"/>
                </a:lnTo>
                <a:lnTo>
                  <a:pt x="14414" y="10871"/>
                </a:lnTo>
                <a:lnTo>
                  <a:pt x="14414" y="6870"/>
                </a:lnTo>
                <a:lnTo>
                  <a:pt x="14414" y="2641"/>
                </a:lnTo>
                <a:lnTo>
                  <a:pt x="1132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3242" y="2227630"/>
            <a:ext cx="57785" cy="43815"/>
          </a:xfrm>
          <a:custGeom>
            <a:avLst/>
            <a:gdLst/>
            <a:ahLst/>
            <a:cxnLst/>
            <a:rect l="l" t="t" r="r" b="b"/>
            <a:pathLst>
              <a:path w="57784" h="43814">
                <a:moveTo>
                  <a:pt x="2857" y="0"/>
                </a:moveTo>
                <a:lnTo>
                  <a:pt x="1485" y="2743"/>
                </a:lnTo>
                <a:lnTo>
                  <a:pt x="0" y="8013"/>
                </a:lnTo>
                <a:lnTo>
                  <a:pt x="0" y="13957"/>
                </a:lnTo>
                <a:lnTo>
                  <a:pt x="2197" y="26236"/>
                </a:lnTo>
                <a:lnTo>
                  <a:pt x="8308" y="35617"/>
                </a:lnTo>
                <a:lnTo>
                  <a:pt x="17616" y="41607"/>
                </a:lnTo>
                <a:lnTo>
                  <a:pt x="29400" y="43713"/>
                </a:lnTo>
                <a:lnTo>
                  <a:pt x="40965" y="41753"/>
                </a:lnTo>
                <a:lnTo>
                  <a:pt x="49888" y="36188"/>
                </a:lnTo>
                <a:lnTo>
                  <a:pt x="55635" y="27489"/>
                </a:lnTo>
                <a:lnTo>
                  <a:pt x="57670" y="16129"/>
                </a:lnTo>
                <a:lnTo>
                  <a:pt x="57670" y="8699"/>
                </a:lnTo>
                <a:lnTo>
                  <a:pt x="55841" y="2857"/>
                </a:lnTo>
                <a:lnTo>
                  <a:pt x="54470" y="228"/>
                </a:lnTo>
                <a:lnTo>
                  <a:pt x="46913" y="1943"/>
                </a:lnTo>
                <a:lnTo>
                  <a:pt x="48171" y="4800"/>
                </a:lnTo>
                <a:lnTo>
                  <a:pt x="49656" y="8585"/>
                </a:lnTo>
                <a:lnTo>
                  <a:pt x="49656" y="14300"/>
                </a:lnTo>
                <a:lnTo>
                  <a:pt x="48224" y="21939"/>
                </a:lnTo>
                <a:lnTo>
                  <a:pt x="44110" y="28033"/>
                </a:lnTo>
                <a:lnTo>
                  <a:pt x="37591" y="32068"/>
                </a:lnTo>
                <a:lnTo>
                  <a:pt x="28943" y="33528"/>
                </a:lnTo>
                <a:lnTo>
                  <a:pt x="20797" y="32256"/>
                </a:lnTo>
                <a:lnTo>
                  <a:pt x="14144" y="28505"/>
                </a:lnTo>
                <a:lnTo>
                  <a:pt x="9658" y="22373"/>
                </a:lnTo>
                <a:lnTo>
                  <a:pt x="8013" y="13957"/>
                </a:lnTo>
                <a:lnTo>
                  <a:pt x="8013" y="8470"/>
                </a:lnTo>
                <a:lnTo>
                  <a:pt x="9270" y="4686"/>
                </a:lnTo>
                <a:lnTo>
                  <a:pt x="10642" y="2286"/>
                </a:lnTo>
                <a:lnTo>
                  <a:pt x="2857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28" y="212087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28486" y="0"/>
                </a:moveTo>
                <a:lnTo>
                  <a:pt x="16893" y="1929"/>
                </a:lnTo>
                <a:lnTo>
                  <a:pt x="7894" y="7365"/>
                </a:lnTo>
                <a:lnTo>
                  <a:pt x="2070" y="15784"/>
                </a:lnTo>
                <a:lnTo>
                  <a:pt x="0" y="26657"/>
                </a:lnTo>
                <a:lnTo>
                  <a:pt x="1988" y="37414"/>
                </a:lnTo>
                <a:lnTo>
                  <a:pt x="7753" y="46134"/>
                </a:lnTo>
                <a:lnTo>
                  <a:pt x="16994" y="51980"/>
                </a:lnTo>
                <a:lnTo>
                  <a:pt x="29413" y="54114"/>
                </a:lnTo>
                <a:lnTo>
                  <a:pt x="41247" y="52074"/>
                </a:lnTo>
                <a:lnTo>
                  <a:pt x="50218" y="46462"/>
                </a:lnTo>
                <a:lnTo>
                  <a:pt x="51930" y="43929"/>
                </a:lnTo>
                <a:lnTo>
                  <a:pt x="29070" y="43929"/>
                </a:lnTo>
                <a:lnTo>
                  <a:pt x="21267" y="42939"/>
                </a:lnTo>
                <a:lnTo>
                  <a:pt x="14365" y="39870"/>
                </a:lnTo>
                <a:lnTo>
                  <a:pt x="9437" y="34569"/>
                </a:lnTo>
                <a:lnTo>
                  <a:pt x="7612" y="27114"/>
                </a:lnTo>
                <a:lnTo>
                  <a:pt x="7616" y="26657"/>
                </a:lnTo>
                <a:lnTo>
                  <a:pt x="51794" y="10299"/>
                </a:lnTo>
                <a:lnTo>
                  <a:pt x="50874" y="8766"/>
                </a:lnTo>
                <a:lnTo>
                  <a:pt x="41724" y="2425"/>
                </a:lnTo>
                <a:lnTo>
                  <a:pt x="28486" y="0"/>
                </a:lnTo>
                <a:close/>
              </a:path>
              <a:path w="58420" h="54610">
                <a:moveTo>
                  <a:pt x="51794" y="10299"/>
                </a:moveTo>
                <a:lnTo>
                  <a:pt x="28841" y="10299"/>
                </a:lnTo>
                <a:lnTo>
                  <a:pt x="37462" y="11575"/>
                </a:lnTo>
                <a:lnTo>
                  <a:pt x="44269" y="15101"/>
                </a:lnTo>
                <a:lnTo>
                  <a:pt x="48737" y="20431"/>
                </a:lnTo>
                <a:lnTo>
                  <a:pt x="50232" y="26657"/>
                </a:lnTo>
                <a:lnTo>
                  <a:pt x="50233" y="27571"/>
                </a:lnTo>
                <a:lnTo>
                  <a:pt x="48724" y="33894"/>
                </a:lnTo>
                <a:lnTo>
                  <a:pt x="44254" y="39212"/>
                </a:lnTo>
                <a:lnTo>
                  <a:pt x="37510" y="42686"/>
                </a:lnTo>
                <a:lnTo>
                  <a:pt x="29070" y="43929"/>
                </a:lnTo>
                <a:lnTo>
                  <a:pt x="51930" y="43929"/>
                </a:lnTo>
                <a:lnTo>
                  <a:pt x="55909" y="38041"/>
                </a:lnTo>
                <a:lnTo>
                  <a:pt x="57899" y="27571"/>
                </a:lnTo>
                <a:lnTo>
                  <a:pt x="56184" y="17616"/>
                </a:lnTo>
                <a:lnTo>
                  <a:pt x="51794" y="10299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128" y="1983333"/>
            <a:ext cx="57150" cy="80010"/>
          </a:xfrm>
          <a:custGeom>
            <a:avLst/>
            <a:gdLst/>
            <a:ahLst/>
            <a:cxnLst/>
            <a:rect l="l" t="t" r="r" b="b"/>
            <a:pathLst>
              <a:path w="57150" h="80010">
                <a:moveTo>
                  <a:pt x="56642" y="0"/>
                </a:moveTo>
                <a:lnTo>
                  <a:pt x="24028" y="0"/>
                </a:lnTo>
                <a:lnTo>
                  <a:pt x="12167" y="1813"/>
                </a:lnTo>
                <a:lnTo>
                  <a:pt x="4808" y="6351"/>
                </a:lnTo>
                <a:lnTo>
                  <a:pt x="1052" y="12264"/>
                </a:lnTo>
                <a:lnTo>
                  <a:pt x="0" y="18199"/>
                </a:lnTo>
                <a:lnTo>
                  <a:pt x="0" y="23456"/>
                </a:lnTo>
                <a:lnTo>
                  <a:pt x="1371" y="27114"/>
                </a:lnTo>
                <a:lnTo>
                  <a:pt x="5613" y="32727"/>
                </a:lnTo>
                <a:lnTo>
                  <a:pt x="8013" y="34899"/>
                </a:lnTo>
                <a:lnTo>
                  <a:pt x="11099" y="36614"/>
                </a:lnTo>
                <a:lnTo>
                  <a:pt x="11099" y="36842"/>
                </a:lnTo>
                <a:lnTo>
                  <a:pt x="4584" y="39255"/>
                </a:lnTo>
                <a:lnTo>
                  <a:pt x="0" y="44970"/>
                </a:lnTo>
                <a:lnTo>
                  <a:pt x="0" y="61671"/>
                </a:lnTo>
                <a:lnTo>
                  <a:pt x="4927" y="66827"/>
                </a:lnTo>
                <a:lnTo>
                  <a:pt x="10185" y="69913"/>
                </a:lnTo>
                <a:lnTo>
                  <a:pt x="10185" y="70256"/>
                </a:lnTo>
                <a:lnTo>
                  <a:pt x="1257" y="70713"/>
                </a:lnTo>
                <a:lnTo>
                  <a:pt x="1257" y="79527"/>
                </a:lnTo>
                <a:lnTo>
                  <a:pt x="5842" y="79184"/>
                </a:lnTo>
                <a:lnTo>
                  <a:pt x="16256" y="79070"/>
                </a:lnTo>
                <a:lnTo>
                  <a:pt x="56642" y="79070"/>
                </a:lnTo>
                <a:lnTo>
                  <a:pt x="56642" y="69227"/>
                </a:lnTo>
                <a:lnTo>
                  <a:pt x="21513" y="69227"/>
                </a:lnTo>
                <a:lnTo>
                  <a:pt x="19799" y="68999"/>
                </a:lnTo>
                <a:lnTo>
                  <a:pt x="13271" y="66827"/>
                </a:lnTo>
                <a:lnTo>
                  <a:pt x="8242" y="62255"/>
                </a:lnTo>
                <a:lnTo>
                  <a:pt x="8242" y="48285"/>
                </a:lnTo>
                <a:lnTo>
                  <a:pt x="14643" y="44399"/>
                </a:lnTo>
                <a:lnTo>
                  <a:pt x="56642" y="44399"/>
                </a:lnTo>
                <a:lnTo>
                  <a:pt x="56642" y="34556"/>
                </a:lnTo>
                <a:lnTo>
                  <a:pt x="20599" y="34556"/>
                </a:lnTo>
                <a:lnTo>
                  <a:pt x="18770" y="34213"/>
                </a:lnTo>
                <a:lnTo>
                  <a:pt x="12471" y="32042"/>
                </a:lnTo>
                <a:lnTo>
                  <a:pt x="8242" y="27584"/>
                </a:lnTo>
                <a:lnTo>
                  <a:pt x="8242" y="13728"/>
                </a:lnTo>
                <a:lnTo>
                  <a:pt x="14643" y="9842"/>
                </a:lnTo>
                <a:lnTo>
                  <a:pt x="56642" y="9842"/>
                </a:lnTo>
                <a:lnTo>
                  <a:pt x="56642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31965" y="594753"/>
            <a:ext cx="459105" cy="459105"/>
            <a:chOff x="6631965" y="594753"/>
            <a:chExt cx="459105" cy="45910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965" y="594753"/>
              <a:ext cx="458711" cy="458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398" y="627786"/>
              <a:ext cx="86017" cy="860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71733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6354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73" y="134515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5">
                <a:moveTo>
                  <a:pt x="29921" y="0"/>
                </a:moveTo>
                <a:lnTo>
                  <a:pt x="0" y="0"/>
                </a:lnTo>
                <a:lnTo>
                  <a:pt x="0" y="126250"/>
                </a:lnTo>
                <a:lnTo>
                  <a:pt x="29921" y="126250"/>
                </a:lnTo>
                <a:lnTo>
                  <a:pt x="29921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452" y="5233073"/>
            <a:ext cx="1722120" cy="15240"/>
          </a:xfrm>
          <a:custGeom>
            <a:avLst/>
            <a:gdLst/>
            <a:ahLst/>
            <a:cxnLst/>
            <a:rect l="l" t="t" r="r" b="b"/>
            <a:pathLst>
              <a:path w="1722120" h="15239">
                <a:moveTo>
                  <a:pt x="1721688" y="0"/>
                </a:moveTo>
                <a:lnTo>
                  <a:pt x="0" y="0"/>
                </a:lnTo>
                <a:lnTo>
                  <a:pt x="0" y="14922"/>
                </a:lnTo>
                <a:lnTo>
                  <a:pt x="1721688" y="14922"/>
                </a:lnTo>
                <a:lnTo>
                  <a:pt x="1721688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5722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4475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3240" y="5170068"/>
            <a:ext cx="30480" cy="126364"/>
          </a:xfrm>
          <a:custGeom>
            <a:avLst/>
            <a:gdLst/>
            <a:ahLst/>
            <a:cxnLst/>
            <a:rect l="l" t="t" r="r" b="b"/>
            <a:pathLst>
              <a:path w="30479" h="126364">
                <a:moveTo>
                  <a:pt x="29857" y="0"/>
                </a:moveTo>
                <a:lnTo>
                  <a:pt x="0" y="0"/>
                </a:lnTo>
                <a:lnTo>
                  <a:pt x="0" y="126009"/>
                </a:lnTo>
                <a:lnTo>
                  <a:pt x="29857" y="126009"/>
                </a:lnTo>
                <a:lnTo>
                  <a:pt x="29857" y="0"/>
                </a:lnTo>
                <a:close/>
              </a:path>
            </a:pathLst>
          </a:custGeom>
          <a:solidFill>
            <a:srgbClr val="D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213" y="5033022"/>
            <a:ext cx="530859" cy="357746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0" y="0"/>
            <a:ext cx="1029335" cy="5634355"/>
            <a:chOff x="0" y="0"/>
            <a:chExt cx="1029335" cy="5634355"/>
          </a:xfrm>
        </p:grpSpPr>
        <p:sp>
          <p:nvSpPr>
            <p:cNvPr id="28" name="object 28"/>
            <p:cNvSpPr/>
            <p:nvPr/>
          </p:nvSpPr>
          <p:spPr>
            <a:xfrm>
              <a:off x="0" y="0"/>
              <a:ext cx="1029335" cy="5634355"/>
            </a:xfrm>
            <a:custGeom>
              <a:avLst/>
              <a:gdLst/>
              <a:ahLst/>
              <a:cxnLst/>
              <a:rect l="l" t="t" r="r" b="b"/>
              <a:pathLst>
                <a:path w="1029335" h="5634355">
                  <a:moveTo>
                    <a:pt x="1029039" y="0"/>
                  </a:moveTo>
                  <a:lnTo>
                    <a:pt x="0" y="0"/>
                  </a:lnTo>
                  <a:lnTo>
                    <a:pt x="0" y="5633999"/>
                  </a:lnTo>
                  <a:lnTo>
                    <a:pt x="1029039" y="5633999"/>
                  </a:lnTo>
                  <a:lnTo>
                    <a:pt x="1029039" y="0"/>
                  </a:lnTo>
                  <a:close/>
                </a:path>
              </a:pathLst>
            </a:custGeom>
            <a:solidFill>
              <a:srgbClr val="D2C9B8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0496" y="80530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0929" y="336638"/>
                  </a:moveTo>
                  <a:lnTo>
                    <a:pt x="16243" y="331965"/>
                  </a:lnTo>
                  <a:lnTo>
                    <a:pt x="4686" y="331965"/>
                  </a:lnTo>
                  <a:lnTo>
                    <a:pt x="0" y="336638"/>
                  </a:lnTo>
                  <a:lnTo>
                    <a:pt x="0" y="348195"/>
                  </a:lnTo>
                  <a:lnTo>
                    <a:pt x="4686" y="352882"/>
                  </a:lnTo>
                  <a:lnTo>
                    <a:pt x="10464" y="352882"/>
                  </a:lnTo>
                  <a:lnTo>
                    <a:pt x="16243" y="352882"/>
                  </a:lnTo>
                  <a:lnTo>
                    <a:pt x="20929" y="348195"/>
                  </a:lnTo>
                  <a:lnTo>
                    <a:pt x="20929" y="336638"/>
                  </a:lnTo>
                  <a:close/>
                </a:path>
                <a:path w="353059" h="353059">
                  <a:moveTo>
                    <a:pt x="20929" y="170662"/>
                  </a:moveTo>
                  <a:lnTo>
                    <a:pt x="16243" y="165989"/>
                  </a:lnTo>
                  <a:lnTo>
                    <a:pt x="4686" y="165989"/>
                  </a:lnTo>
                  <a:lnTo>
                    <a:pt x="0" y="170662"/>
                  </a:lnTo>
                  <a:lnTo>
                    <a:pt x="0" y="182219"/>
                  </a:lnTo>
                  <a:lnTo>
                    <a:pt x="4686" y="186905"/>
                  </a:lnTo>
                  <a:lnTo>
                    <a:pt x="10464" y="186905"/>
                  </a:lnTo>
                  <a:lnTo>
                    <a:pt x="16243" y="186905"/>
                  </a:lnTo>
                  <a:lnTo>
                    <a:pt x="20929" y="182219"/>
                  </a:lnTo>
                  <a:lnTo>
                    <a:pt x="20929" y="170662"/>
                  </a:lnTo>
                  <a:close/>
                </a:path>
                <a:path w="353059" h="353059">
                  <a:moveTo>
                    <a:pt x="20929" y="4673"/>
                  </a:moveTo>
                  <a:lnTo>
                    <a:pt x="16243" y="0"/>
                  </a:lnTo>
                  <a:lnTo>
                    <a:pt x="4686" y="0"/>
                  </a:lnTo>
                  <a:lnTo>
                    <a:pt x="0" y="4673"/>
                  </a:lnTo>
                  <a:lnTo>
                    <a:pt x="0" y="16230"/>
                  </a:lnTo>
                  <a:lnTo>
                    <a:pt x="4686" y="20916"/>
                  </a:lnTo>
                  <a:lnTo>
                    <a:pt x="10464" y="20916"/>
                  </a:lnTo>
                  <a:lnTo>
                    <a:pt x="16243" y="20916"/>
                  </a:lnTo>
                  <a:lnTo>
                    <a:pt x="20929" y="16230"/>
                  </a:lnTo>
                  <a:lnTo>
                    <a:pt x="20929" y="4673"/>
                  </a:lnTo>
                  <a:close/>
                </a:path>
                <a:path w="353059" h="353059">
                  <a:moveTo>
                    <a:pt x="186905" y="336638"/>
                  </a:moveTo>
                  <a:lnTo>
                    <a:pt x="182219" y="331965"/>
                  </a:lnTo>
                  <a:lnTo>
                    <a:pt x="170662" y="331965"/>
                  </a:lnTo>
                  <a:lnTo>
                    <a:pt x="165976" y="336638"/>
                  </a:lnTo>
                  <a:lnTo>
                    <a:pt x="165976" y="348195"/>
                  </a:lnTo>
                  <a:lnTo>
                    <a:pt x="170662" y="352882"/>
                  </a:lnTo>
                  <a:lnTo>
                    <a:pt x="176441" y="352882"/>
                  </a:lnTo>
                  <a:lnTo>
                    <a:pt x="182219" y="352882"/>
                  </a:lnTo>
                  <a:lnTo>
                    <a:pt x="186905" y="348195"/>
                  </a:lnTo>
                  <a:lnTo>
                    <a:pt x="186905" y="336638"/>
                  </a:lnTo>
                  <a:close/>
                </a:path>
                <a:path w="353059" h="353059">
                  <a:moveTo>
                    <a:pt x="186905" y="170662"/>
                  </a:moveTo>
                  <a:lnTo>
                    <a:pt x="182219" y="165989"/>
                  </a:lnTo>
                  <a:lnTo>
                    <a:pt x="170662" y="165989"/>
                  </a:lnTo>
                  <a:lnTo>
                    <a:pt x="165976" y="170662"/>
                  </a:lnTo>
                  <a:lnTo>
                    <a:pt x="165976" y="182219"/>
                  </a:lnTo>
                  <a:lnTo>
                    <a:pt x="170662" y="186905"/>
                  </a:lnTo>
                  <a:lnTo>
                    <a:pt x="176441" y="186905"/>
                  </a:lnTo>
                  <a:lnTo>
                    <a:pt x="182219" y="186905"/>
                  </a:lnTo>
                  <a:lnTo>
                    <a:pt x="186905" y="182219"/>
                  </a:lnTo>
                  <a:lnTo>
                    <a:pt x="186905" y="170662"/>
                  </a:lnTo>
                  <a:close/>
                </a:path>
                <a:path w="353059" h="353059">
                  <a:moveTo>
                    <a:pt x="186905" y="4673"/>
                  </a:moveTo>
                  <a:lnTo>
                    <a:pt x="182219" y="0"/>
                  </a:lnTo>
                  <a:lnTo>
                    <a:pt x="170662" y="0"/>
                  </a:lnTo>
                  <a:lnTo>
                    <a:pt x="165976" y="4673"/>
                  </a:lnTo>
                  <a:lnTo>
                    <a:pt x="165976" y="16230"/>
                  </a:lnTo>
                  <a:lnTo>
                    <a:pt x="170662" y="20916"/>
                  </a:lnTo>
                  <a:lnTo>
                    <a:pt x="176441" y="20916"/>
                  </a:lnTo>
                  <a:lnTo>
                    <a:pt x="182219" y="20916"/>
                  </a:lnTo>
                  <a:lnTo>
                    <a:pt x="186905" y="16230"/>
                  </a:lnTo>
                  <a:lnTo>
                    <a:pt x="186905" y="4673"/>
                  </a:lnTo>
                  <a:close/>
                </a:path>
                <a:path w="353059" h="353059">
                  <a:moveTo>
                    <a:pt x="352882" y="336638"/>
                  </a:moveTo>
                  <a:lnTo>
                    <a:pt x="348195" y="331965"/>
                  </a:lnTo>
                  <a:lnTo>
                    <a:pt x="336638" y="331965"/>
                  </a:lnTo>
                  <a:lnTo>
                    <a:pt x="331952" y="336638"/>
                  </a:lnTo>
                  <a:lnTo>
                    <a:pt x="331952" y="348195"/>
                  </a:lnTo>
                  <a:lnTo>
                    <a:pt x="336638" y="352882"/>
                  </a:lnTo>
                  <a:lnTo>
                    <a:pt x="342417" y="352882"/>
                  </a:lnTo>
                  <a:lnTo>
                    <a:pt x="348195" y="352882"/>
                  </a:lnTo>
                  <a:lnTo>
                    <a:pt x="352882" y="348195"/>
                  </a:lnTo>
                  <a:lnTo>
                    <a:pt x="352882" y="336638"/>
                  </a:lnTo>
                  <a:close/>
                </a:path>
                <a:path w="353059" h="353059">
                  <a:moveTo>
                    <a:pt x="352882" y="170662"/>
                  </a:moveTo>
                  <a:lnTo>
                    <a:pt x="348195" y="165989"/>
                  </a:lnTo>
                  <a:lnTo>
                    <a:pt x="336638" y="165989"/>
                  </a:lnTo>
                  <a:lnTo>
                    <a:pt x="331952" y="170662"/>
                  </a:lnTo>
                  <a:lnTo>
                    <a:pt x="331952" y="182219"/>
                  </a:lnTo>
                  <a:lnTo>
                    <a:pt x="336638" y="186905"/>
                  </a:lnTo>
                  <a:lnTo>
                    <a:pt x="342417" y="186905"/>
                  </a:lnTo>
                  <a:lnTo>
                    <a:pt x="348195" y="186905"/>
                  </a:lnTo>
                  <a:lnTo>
                    <a:pt x="352882" y="182219"/>
                  </a:lnTo>
                  <a:lnTo>
                    <a:pt x="352882" y="170662"/>
                  </a:lnTo>
                  <a:close/>
                </a:path>
                <a:path w="353059" h="353059">
                  <a:moveTo>
                    <a:pt x="352882" y="4686"/>
                  </a:moveTo>
                  <a:lnTo>
                    <a:pt x="348195" y="12"/>
                  </a:lnTo>
                  <a:lnTo>
                    <a:pt x="336638" y="12"/>
                  </a:lnTo>
                  <a:lnTo>
                    <a:pt x="331952" y="4686"/>
                  </a:lnTo>
                  <a:lnTo>
                    <a:pt x="331952" y="16243"/>
                  </a:lnTo>
                  <a:lnTo>
                    <a:pt x="336638" y="20929"/>
                  </a:lnTo>
                  <a:lnTo>
                    <a:pt x="342417" y="20929"/>
                  </a:lnTo>
                  <a:lnTo>
                    <a:pt x="348195" y="20929"/>
                  </a:lnTo>
                  <a:lnTo>
                    <a:pt x="352882" y="16243"/>
                  </a:lnTo>
                  <a:lnTo>
                    <a:pt x="352882" y="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24553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553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53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9559" y="460754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559" y="47735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9559" y="49395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8B9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331" y="3529660"/>
            <a:ext cx="209410" cy="20941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723352" y="468358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352" y="455252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352" y="442145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352" y="42903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352" y="415932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52" y="402826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50" y="0"/>
                </a:lnTo>
              </a:path>
            </a:pathLst>
          </a:custGeom>
          <a:ln w="36258">
            <a:solidFill>
              <a:srgbClr val="8B96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29564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29564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29564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63587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63587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63587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97612" y="41077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97612" y="42737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97612" y="44396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6243" y="0"/>
                </a:moveTo>
                <a:lnTo>
                  <a:pt x="4686" y="0"/>
                </a:lnTo>
                <a:lnTo>
                  <a:pt x="0" y="4673"/>
                </a:lnTo>
                <a:lnTo>
                  <a:pt x="0" y="16230"/>
                </a:lnTo>
                <a:lnTo>
                  <a:pt x="4686" y="20916"/>
                </a:lnTo>
                <a:lnTo>
                  <a:pt x="10464" y="20916"/>
                </a:lnTo>
                <a:lnTo>
                  <a:pt x="16243" y="20916"/>
                </a:lnTo>
                <a:lnTo>
                  <a:pt x="20929" y="16230"/>
                </a:lnTo>
                <a:lnTo>
                  <a:pt x="20929" y="4673"/>
                </a:lnTo>
                <a:lnTo>
                  <a:pt x="16243" y="0"/>
                </a:lnTo>
                <a:close/>
              </a:path>
            </a:pathLst>
          </a:custGeom>
          <a:solidFill>
            <a:srgbClr val="DC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2709557" y="688276"/>
            <a:ext cx="461009" cy="143510"/>
            <a:chOff x="2709557" y="688276"/>
            <a:chExt cx="461009" cy="143510"/>
          </a:xfrm>
        </p:grpSpPr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9557" y="694385"/>
              <a:ext cx="84645" cy="13604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6034" y="730834"/>
              <a:ext cx="133743" cy="10071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5724" y="730847"/>
              <a:ext cx="82461" cy="984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9737" y="688276"/>
              <a:ext cx="90601" cy="143268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3252050" y="688263"/>
            <a:ext cx="1186180" cy="143510"/>
            <a:chOff x="3252050" y="688263"/>
            <a:chExt cx="1186180" cy="143510"/>
          </a:xfrm>
        </p:grpSpPr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2050" y="695515"/>
              <a:ext cx="100749" cy="13380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74847" y="730834"/>
              <a:ext cx="76504" cy="10071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77297" y="730846"/>
              <a:ext cx="138099" cy="9847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36949" y="730834"/>
              <a:ext cx="84848" cy="10071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747274" y="736600"/>
              <a:ext cx="24130" cy="95250"/>
            </a:xfrm>
            <a:custGeom>
              <a:avLst/>
              <a:gdLst/>
              <a:ahLst/>
              <a:cxnLst/>
              <a:rect l="l" t="t" r="r" b="b"/>
              <a:pathLst>
                <a:path w="24129" h="95250">
                  <a:moveTo>
                    <a:pt x="18872" y="0"/>
                  </a:moveTo>
                  <a:lnTo>
                    <a:pt x="4965" y="0"/>
                  </a:lnTo>
                  <a:lnTo>
                    <a:pt x="0" y="5168"/>
                  </a:lnTo>
                  <a:lnTo>
                    <a:pt x="0" y="19278"/>
                  </a:lnTo>
                  <a:lnTo>
                    <a:pt x="4762" y="24841"/>
                  </a:lnTo>
                  <a:lnTo>
                    <a:pt x="18872" y="24841"/>
                  </a:lnTo>
                  <a:lnTo>
                    <a:pt x="23647" y="19278"/>
                  </a:lnTo>
                  <a:lnTo>
                    <a:pt x="23647" y="12522"/>
                  </a:lnTo>
                  <a:lnTo>
                    <a:pt x="23444" y="5168"/>
                  </a:lnTo>
                  <a:lnTo>
                    <a:pt x="18872" y="0"/>
                  </a:lnTo>
                  <a:close/>
                </a:path>
                <a:path w="24129" h="95250">
                  <a:moveTo>
                    <a:pt x="18872" y="70104"/>
                  </a:moveTo>
                  <a:lnTo>
                    <a:pt x="4965" y="70104"/>
                  </a:lnTo>
                  <a:lnTo>
                    <a:pt x="0" y="75272"/>
                  </a:lnTo>
                  <a:lnTo>
                    <a:pt x="0" y="89585"/>
                  </a:lnTo>
                  <a:lnTo>
                    <a:pt x="4762" y="94945"/>
                  </a:lnTo>
                  <a:lnTo>
                    <a:pt x="18872" y="94945"/>
                  </a:lnTo>
                  <a:lnTo>
                    <a:pt x="23647" y="89585"/>
                  </a:lnTo>
                  <a:lnTo>
                    <a:pt x="23647" y="82626"/>
                  </a:lnTo>
                  <a:lnTo>
                    <a:pt x="23444" y="75272"/>
                  </a:lnTo>
                  <a:lnTo>
                    <a:pt x="18872" y="70104"/>
                  </a:lnTo>
                  <a:close/>
                </a:path>
              </a:pathLst>
            </a:custGeom>
            <a:solidFill>
              <a:srgbClr val="8A9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93172" y="693280"/>
              <a:ext cx="399414" cy="13826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13275" y="730834"/>
              <a:ext cx="133743" cy="10071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373765" y="688263"/>
              <a:ext cx="64135" cy="141605"/>
            </a:xfrm>
            <a:custGeom>
              <a:avLst/>
              <a:gdLst/>
              <a:ahLst/>
              <a:cxnLst/>
              <a:rect l="l" t="t" r="r" b="b"/>
              <a:pathLst>
                <a:path w="64135" h="141605">
                  <a:moveTo>
                    <a:pt x="17284" y="0"/>
                  </a:moveTo>
                  <a:lnTo>
                    <a:pt x="0" y="0"/>
                  </a:lnTo>
                  <a:lnTo>
                    <a:pt x="0" y="141046"/>
                  </a:lnTo>
                  <a:lnTo>
                    <a:pt x="17284" y="141046"/>
                  </a:lnTo>
                  <a:lnTo>
                    <a:pt x="17284" y="0"/>
                  </a:lnTo>
                  <a:close/>
                </a:path>
                <a:path w="64135" h="141605">
                  <a:moveTo>
                    <a:pt x="64020" y="0"/>
                  </a:moveTo>
                  <a:lnTo>
                    <a:pt x="46736" y="0"/>
                  </a:lnTo>
                  <a:lnTo>
                    <a:pt x="46736" y="141046"/>
                  </a:lnTo>
                  <a:lnTo>
                    <a:pt x="64020" y="141046"/>
                  </a:lnTo>
                  <a:lnTo>
                    <a:pt x="64020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520488" y="693280"/>
            <a:ext cx="601345" cy="138430"/>
            <a:chOff x="4520488" y="693280"/>
            <a:chExt cx="601345" cy="138430"/>
          </a:xfrm>
        </p:grpSpPr>
        <p:sp>
          <p:nvSpPr>
            <p:cNvPr id="67" name="object 67"/>
            <p:cNvSpPr/>
            <p:nvPr/>
          </p:nvSpPr>
          <p:spPr>
            <a:xfrm>
              <a:off x="4520488" y="695502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68063" y="695515"/>
              <a:ext cx="100749" cy="13380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98809" y="694385"/>
              <a:ext cx="110083" cy="13604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831232" y="695502"/>
              <a:ext cx="17780" cy="133985"/>
            </a:xfrm>
            <a:custGeom>
              <a:avLst/>
              <a:gdLst/>
              <a:ahLst/>
              <a:cxnLst/>
              <a:rect l="l" t="t" r="r" b="b"/>
              <a:pathLst>
                <a:path w="17779" h="133984">
                  <a:moveTo>
                    <a:pt x="17487" y="0"/>
                  </a:moveTo>
                  <a:lnTo>
                    <a:pt x="0" y="0"/>
                  </a:lnTo>
                  <a:lnTo>
                    <a:pt x="0" y="133807"/>
                  </a:lnTo>
                  <a:lnTo>
                    <a:pt x="17487" y="133807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C49A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71046" y="693280"/>
              <a:ext cx="250647" cy="138264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103511" y="1448166"/>
            <a:ext cx="1416270" cy="3023333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1576832" y="1253325"/>
            <a:ext cx="3655695" cy="3923665"/>
            <a:chOff x="1576832" y="1253325"/>
            <a:chExt cx="3655695" cy="3923665"/>
          </a:xfrm>
        </p:grpSpPr>
        <p:sp>
          <p:nvSpPr>
            <p:cNvPr id="74" name="object 74"/>
            <p:cNvSpPr/>
            <p:nvPr/>
          </p:nvSpPr>
          <p:spPr>
            <a:xfrm>
              <a:off x="4157586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91381" y="3942981"/>
              <a:ext cx="1212557" cy="123367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194886" y="41456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594" y="0"/>
                  </a:lnTo>
                  <a:lnTo>
                    <a:pt x="38888" y="2704"/>
                  </a:lnTo>
                  <a:lnTo>
                    <a:pt x="2044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2985" y="703846"/>
                  </a:lnTo>
                  <a:lnTo>
                    <a:pt x="641749" y="701147"/>
                  </a:lnTo>
                  <a:lnTo>
                    <a:pt x="67878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194429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351771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84410" y="3942981"/>
              <a:ext cx="1212557" cy="123367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388118" y="41456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8546" y="0"/>
                  </a:lnTo>
                  <a:lnTo>
                    <a:pt x="39841" y="2704"/>
                  </a:lnTo>
                  <a:lnTo>
                    <a:pt x="2997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938" y="703846"/>
                  </a:lnTo>
                  <a:lnTo>
                    <a:pt x="642628" y="701147"/>
                  </a:lnTo>
                  <a:lnTo>
                    <a:pt x="679259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88614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48255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81669" y="3942981"/>
              <a:ext cx="1212557" cy="123367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585389" y="4145697"/>
              <a:ext cx="681990" cy="704215"/>
            </a:xfrm>
            <a:custGeom>
              <a:avLst/>
              <a:gdLst/>
              <a:ahLst/>
              <a:cxnLst/>
              <a:rect l="l" t="t" r="r" b="b"/>
              <a:pathLst>
                <a:path w="681989" h="704214">
                  <a:moveTo>
                    <a:pt x="681507" y="0"/>
                  </a:moveTo>
                  <a:lnTo>
                    <a:pt x="57759" y="0"/>
                  </a:lnTo>
                  <a:lnTo>
                    <a:pt x="39053" y="2704"/>
                  </a:lnTo>
                  <a:lnTo>
                    <a:pt x="2209" y="36245"/>
                  </a:lnTo>
                  <a:lnTo>
                    <a:pt x="0" y="45326"/>
                  </a:lnTo>
                  <a:lnTo>
                    <a:pt x="0" y="703846"/>
                  </a:lnTo>
                  <a:lnTo>
                    <a:pt x="623150" y="703846"/>
                  </a:lnTo>
                  <a:lnTo>
                    <a:pt x="641900" y="701147"/>
                  </a:lnTo>
                  <a:lnTo>
                    <a:pt x="678865" y="667931"/>
                  </a:lnTo>
                  <a:lnTo>
                    <a:pt x="681507" y="658266"/>
                  </a:lnTo>
                  <a:lnTo>
                    <a:pt x="681507" y="653186"/>
                  </a:lnTo>
                  <a:lnTo>
                    <a:pt x="681507" y="0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85097" y="4181462"/>
              <a:ext cx="681990" cy="632460"/>
            </a:xfrm>
            <a:custGeom>
              <a:avLst/>
              <a:gdLst/>
              <a:ahLst/>
              <a:cxnLst/>
              <a:rect l="l" t="t" r="r" b="b"/>
              <a:pathLst>
                <a:path w="681989" h="632460">
                  <a:moveTo>
                    <a:pt x="35674" y="45554"/>
                  </a:moveTo>
                  <a:lnTo>
                    <a:pt x="33248" y="31102"/>
                  </a:lnTo>
                  <a:lnTo>
                    <a:pt x="26441" y="18288"/>
                  </a:lnTo>
                  <a:lnTo>
                    <a:pt x="15951" y="7721"/>
                  </a:lnTo>
                  <a:lnTo>
                    <a:pt x="2501" y="0"/>
                  </a:lnTo>
                  <a:lnTo>
                    <a:pt x="876" y="4648"/>
                  </a:lnTo>
                  <a:lnTo>
                    <a:pt x="0" y="9563"/>
                  </a:lnTo>
                  <a:lnTo>
                    <a:pt x="0" y="194564"/>
                  </a:lnTo>
                  <a:lnTo>
                    <a:pt x="14401" y="187045"/>
                  </a:lnTo>
                  <a:lnTo>
                    <a:pt x="25679" y="176326"/>
                  </a:lnTo>
                  <a:lnTo>
                    <a:pt x="33032" y="163093"/>
                  </a:lnTo>
                  <a:lnTo>
                    <a:pt x="35674" y="148056"/>
                  </a:lnTo>
                  <a:lnTo>
                    <a:pt x="35674" y="45554"/>
                  </a:lnTo>
                  <a:close/>
                </a:path>
                <a:path w="681989" h="632460">
                  <a:moveTo>
                    <a:pt x="681494" y="439293"/>
                  </a:moveTo>
                  <a:lnTo>
                    <a:pt x="667918" y="446976"/>
                  </a:lnTo>
                  <a:lnTo>
                    <a:pt x="657352" y="457555"/>
                  </a:lnTo>
                  <a:lnTo>
                    <a:pt x="650481" y="470420"/>
                  </a:lnTo>
                  <a:lnTo>
                    <a:pt x="648042" y="484936"/>
                  </a:lnTo>
                  <a:lnTo>
                    <a:pt x="648042" y="587438"/>
                  </a:lnTo>
                  <a:lnTo>
                    <a:pt x="650290" y="601383"/>
                  </a:lnTo>
                  <a:lnTo>
                    <a:pt x="656615" y="613829"/>
                  </a:lnTo>
                  <a:lnTo>
                    <a:pt x="666394" y="624230"/>
                  </a:lnTo>
                  <a:lnTo>
                    <a:pt x="679018" y="632028"/>
                  </a:lnTo>
                  <a:lnTo>
                    <a:pt x="680631" y="627405"/>
                  </a:lnTo>
                  <a:lnTo>
                    <a:pt x="681494" y="622503"/>
                  </a:lnTo>
                  <a:lnTo>
                    <a:pt x="681494" y="439293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743595" y="4107681"/>
              <a:ext cx="755650" cy="779780"/>
            </a:xfrm>
            <a:custGeom>
              <a:avLst/>
              <a:gdLst/>
              <a:ahLst/>
              <a:cxnLst/>
              <a:rect l="l" t="t" r="r" b="b"/>
              <a:pathLst>
                <a:path w="755650" h="779779">
                  <a:moveTo>
                    <a:pt x="707542" y="0"/>
                  </a:moveTo>
                  <a:lnTo>
                    <a:pt x="47637" y="0"/>
                  </a:lnTo>
                  <a:lnTo>
                    <a:pt x="29098" y="3742"/>
                  </a:lnTo>
                  <a:lnTo>
                    <a:pt x="13955" y="13949"/>
                  </a:lnTo>
                  <a:lnTo>
                    <a:pt x="3744" y="29087"/>
                  </a:lnTo>
                  <a:lnTo>
                    <a:pt x="0" y="47625"/>
                  </a:lnTo>
                  <a:lnTo>
                    <a:pt x="0" y="732002"/>
                  </a:lnTo>
                  <a:lnTo>
                    <a:pt x="3744" y="750540"/>
                  </a:lnTo>
                  <a:lnTo>
                    <a:pt x="13955" y="765678"/>
                  </a:lnTo>
                  <a:lnTo>
                    <a:pt x="29098" y="775884"/>
                  </a:lnTo>
                  <a:lnTo>
                    <a:pt x="47637" y="779627"/>
                  </a:lnTo>
                  <a:lnTo>
                    <a:pt x="707542" y="779627"/>
                  </a:lnTo>
                  <a:lnTo>
                    <a:pt x="726079" y="775884"/>
                  </a:lnTo>
                  <a:lnTo>
                    <a:pt x="741218" y="765678"/>
                  </a:lnTo>
                  <a:lnTo>
                    <a:pt x="751424" y="750540"/>
                  </a:lnTo>
                  <a:lnTo>
                    <a:pt x="755167" y="732002"/>
                  </a:lnTo>
                  <a:lnTo>
                    <a:pt x="755167" y="47625"/>
                  </a:lnTo>
                  <a:lnTo>
                    <a:pt x="751424" y="29087"/>
                  </a:lnTo>
                  <a:lnTo>
                    <a:pt x="741218" y="13949"/>
                  </a:lnTo>
                  <a:lnTo>
                    <a:pt x="726079" y="3742"/>
                  </a:lnTo>
                  <a:lnTo>
                    <a:pt x="707542" y="0"/>
                  </a:lnTo>
                  <a:close/>
                </a:path>
              </a:pathLst>
            </a:custGeom>
            <a:solidFill>
              <a:srgbClr val="E7E7E9">
                <a:alpha val="1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76832" y="3942981"/>
              <a:ext cx="1210435" cy="123367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79968" y="4145697"/>
              <a:ext cx="681964" cy="70384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19615" y="4256392"/>
              <a:ext cx="191795" cy="6432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62326" y="4693592"/>
              <a:ext cx="122910" cy="8301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15856" y="4693589"/>
              <a:ext cx="151409" cy="6433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52139" y="4256392"/>
              <a:ext cx="329882" cy="6433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642982" y="4404423"/>
              <a:ext cx="173355" cy="62230"/>
            </a:xfrm>
            <a:custGeom>
              <a:avLst/>
              <a:gdLst/>
              <a:ahLst/>
              <a:cxnLst/>
              <a:rect l="l" t="t" r="r" b="b"/>
              <a:pathLst>
                <a:path w="173354" h="62229">
                  <a:moveTo>
                    <a:pt x="35953" y="35814"/>
                  </a:moveTo>
                  <a:lnTo>
                    <a:pt x="30924" y="30988"/>
                  </a:lnTo>
                  <a:lnTo>
                    <a:pt x="12687" y="23749"/>
                  </a:lnTo>
                  <a:lnTo>
                    <a:pt x="9080" y="20980"/>
                  </a:lnTo>
                  <a:lnTo>
                    <a:pt x="9080" y="11252"/>
                  </a:lnTo>
                  <a:lnTo>
                    <a:pt x="12153" y="6337"/>
                  </a:lnTo>
                  <a:lnTo>
                    <a:pt x="25641" y="6337"/>
                  </a:lnTo>
                  <a:lnTo>
                    <a:pt x="29603" y="8115"/>
                  </a:lnTo>
                  <a:lnTo>
                    <a:pt x="31546" y="9194"/>
                  </a:lnTo>
                  <a:lnTo>
                    <a:pt x="33566" y="2844"/>
                  </a:lnTo>
                  <a:lnTo>
                    <a:pt x="31013" y="1422"/>
                  </a:lnTo>
                  <a:lnTo>
                    <a:pt x="26517" y="0"/>
                  </a:lnTo>
                  <a:lnTo>
                    <a:pt x="8991" y="0"/>
                  </a:lnTo>
                  <a:lnTo>
                    <a:pt x="1231" y="6959"/>
                  </a:lnTo>
                  <a:lnTo>
                    <a:pt x="1231" y="24739"/>
                  </a:lnTo>
                  <a:lnTo>
                    <a:pt x="7315" y="29921"/>
                  </a:lnTo>
                  <a:lnTo>
                    <a:pt x="17005" y="33312"/>
                  </a:lnTo>
                  <a:lnTo>
                    <a:pt x="25019" y="36449"/>
                  </a:lnTo>
                  <a:lnTo>
                    <a:pt x="28194" y="39662"/>
                  </a:lnTo>
                  <a:lnTo>
                    <a:pt x="28194" y="51371"/>
                  </a:lnTo>
                  <a:lnTo>
                    <a:pt x="23609" y="55562"/>
                  </a:lnTo>
                  <a:lnTo>
                    <a:pt x="10490" y="55562"/>
                  </a:lnTo>
                  <a:lnTo>
                    <a:pt x="5461" y="53873"/>
                  </a:lnTo>
                  <a:lnTo>
                    <a:pt x="2032" y="51638"/>
                  </a:lnTo>
                  <a:lnTo>
                    <a:pt x="0" y="58153"/>
                  </a:lnTo>
                  <a:lnTo>
                    <a:pt x="3175" y="60299"/>
                  </a:lnTo>
                  <a:lnTo>
                    <a:pt x="9512" y="62077"/>
                  </a:lnTo>
                  <a:lnTo>
                    <a:pt x="15240" y="62077"/>
                  </a:lnTo>
                  <a:lnTo>
                    <a:pt x="24384" y="60667"/>
                  </a:lnTo>
                  <a:lnTo>
                    <a:pt x="30848" y="56857"/>
                  </a:lnTo>
                  <a:lnTo>
                    <a:pt x="34683" y="51308"/>
                  </a:lnTo>
                  <a:lnTo>
                    <a:pt x="35953" y="44665"/>
                  </a:lnTo>
                  <a:lnTo>
                    <a:pt x="35953" y="35814"/>
                  </a:lnTo>
                  <a:close/>
                </a:path>
                <a:path w="173354" h="62229">
                  <a:moveTo>
                    <a:pt x="53848" y="17856"/>
                  </a:moveTo>
                  <a:lnTo>
                    <a:pt x="46177" y="17856"/>
                  </a:lnTo>
                  <a:lnTo>
                    <a:pt x="46177" y="61074"/>
                  </a:lnTo>
                  <a:lnTo>
                    <a:pt x="53848" y="61074"/>
                  </a:lnTo>
                  <a:lnTo>
                    <a:pt x="53848" y="17856"/>
                  </a:lnTo>
                  <a:close/>
                </a:path>
                <a:path w="173354" h="62229">
                  <a:moveTo>
                    <a:pt x="54889" y="8458"/>
                  </a:moveTo>
                  <a:lnTo>
                    <a:pt x="54813" y="3009"/>
                  </a:lnTo>
                  <a:lnTo>
                    <a:pt x="52959" y="863"/>
                  </a:lnTo>
                  <a:lnTo>
                    <a:pt x="47231" y="863"/>
                  </a:lnTo>
                  <a:lnTo>
                    <a:pt x="45275" y="3009"/>
                  </a:lnTo>
                  <a:lnTo>
                    <a:pt x="45199" y="8458"/>
                  </a:lnTo>
                  <a:lnTo>
                    <a:pt x="47053" y="10591"/>
                  </a:lnTo>
                  <a:lnTo>
                    <a:pt x="52959" y="10591"/>
                  </a:lnTo>
                  <a:lnTo>
                    <a:pt x="54889" y="8458"/>
                  </a:lnTo>
                  <a:close/>
                </a:path>
                <a:path w="173354" h="62229">
                  <a:moveTo>
                    <a:pt x="96558" y="54838"/>
                  </a:moveTo>
                  <a:lnTo>
                    <a:pt x="71615" y="54838"/>
                  </a:lnTo>
                  <a:lnTo>
                    <a:pt x="71615" y="54660"/>
                  </a:lnTo>
                  <a:lnTo>
                    <a:pt x="73558" y="52514"/>
                  </a:lnTo>
                  <a:lnTo>
                    <a:pt x="77076" y="47967"/>
                  </a:lnTo>
                  <a:lnTo>
                    <a:pt x="96113" y="22771"/>
                  </a:lnTo>
                  <a:lnTo>
                    <a:pt x="96202" y="17868"/>
                  </a:lnTo>
                  <a:lnTo>
                    <a:pt x="63690" y="17868"/>
                  </a:lnTo>
                  <a:lnTo>
                    <a:pt x="63690" y="24206"/>
                  </a:lnTo>
                  <a:lnTo>
                    <a:pt x="86779" y="24206"/>
                  </a:lnTo>
                  <a:lnTo>
                    <a:pt x="86779" y="24384"/>
                  </a:lnTo>
                  <a:lnTo>
                    <a:pt x="83070" y="28752"/>
                  </a:lnTo>
                  <a:lnTo>
                    <a:pt x="81229" y="31076"/>
                  </a:lnTo>
                  <a:lnTo>
                    <a:pt x="61925" y="56540"/>
                  </a:lnTo>
                  <a:lnTo>
                    <a:pt x="61925" y="61087"/>
                  </a:lnTo>
                  <a:lnTo>
                    <a:pt x="96558" y="61087"/>
                  </a:lnTo>
                  <a:lnTo>
                    <a:pt x="96558" y="54838"/>
                  </a:lnTo>
                  <a:close/>
                </a:path>
                <a:path w="173354" h="62229">
                  <a:moveTo>
                    <a:pt x="138226" y="37185"/>
                  </a:moveTo>
                  <a:lnTo>
                    <a:pt x="137985" y="35229"/>
                  </a:lnTo>
                  <a:lnTo>
                    <a:pt x="137426" y="30670"/>
                  </a:lnTo>
                  <a:lnTo>
                    <a:pt x="134645" y="24053"/>
                  </a:lnTo>
                  <a:lnTo>
                    <a:pt x="133096" y="22567"/>
                  </a:lnTo>
                  <a:lnTo>
                    <a:pt x="130746" y="20332"/>
                  </a:lnTo>
                  <a:lnTo>
                    <a:pt x="130746" y="35229"/>
                  </a:lnTo>
                  <a:lnTo>
                    <a:pt x="108102" y="35229"/>
                  </a:lnTo>
                  <a:lnTo>
                    <a:pt x="108712" y="29794"/>
                  </a:lnTo>
                  <a:lnTo>
                    <a:pt x="112153" y="22567"/>
                  </a:lnTo>
                  <a:lnTo>
                    <a:pt x="128714" y="22567"/>
                  </a:lnTo>
                  <a:lnTo>
                    <a:pt x="130683" y="29794"/>
                  </a:lnTo>
                  <a:lnTo>
                    <a:pt x="130746" y="35229"/>
                  </a:lnTo>
                  <a:lnTo>
                    <a:pt x="130746" y="20332"/>
                  </a:lnTo>
                  <a:lnTo>
                    <a:pt x="129273" y="18923"/>
                  </a:lnTo>
                  <a:lnTo>
                    <a:pt x="120700" y="16865"/>
                  </a:lnTo>
                  <a:lnTo>
                    <a:pt x="112280" y="18681"/>
                  </a:lnTo>
                  <a:lnTo>
                    <a:pt x="105956" y="23634"/>
                  </a:lnTo>
                  <a:lnTo>
                    <a:pt x="101981" y="31051"/>
                  </a:lnTo>
                  <a:lnTo>
                    <a:pt x="100799" y="38887"/>
                  </a:lnTo>
                  <a:lnTo>
                    <a:pt x="100698" y="40843"/>
                  </a:lnTo>
                  <a:lnTo>
                    <a:pt x="102031" y="49123"/>
                  </a:lnTo>
                  <a:lnTo>
                    <a:pt x="106159" y="56032"/>
                  </a:lnTo>
                  <a:lnTo>
                    <a:pt x="112750" y="60490"/>
                  </a:lnTo>
                  <a:lnTo>
                    <a:pt x="121577" y="62077"/>
                  </a:lnTo>
                  <a:lnTo>
                    <a:pt x="128282" y="62077"/>
                  </a:lnTo>
                  <a:lnTo>
                    <a:pt x="133121" y="60566"/>
                  </a:lnTo>
                  <a:lnTo>
                    <a:pt x="135763" y="59309"/>
                  </a:lnTo>
                  <a:lnTo>
                    <a:pt x="134962" y="55918"/>
                  </a:lnTo>
                  <a:lnTo>
                    <a:pt x="134442" y="53682"/>
                  </a:lnTo>
                  <a:lnTo>
                    <a:pt x="131533" y="54940"/>
                  </a:lnTo>
                  <a:lnTo>
                    <a:pt x="128193" y="55918"/>
                  </a:lnTo>
                  <a:lnTo>
                    <a:pt x="114795" y="55918"/>
                  </a:lnTo>
                  <a:lnTo>
                    <a:pt x="108191" y="51523"/>
                  </a:lnTo>
                  <a:lnTo>
                    <a:pt x="108013" y="40843"/>
                  </a:lnTo>
                  <a:lnTo>
                    <a:pt x="137883" y="40843"/>
                  </a:lnTo>
                  <a:lnTo>
                    <a:pt x="138150" y="39954"/>
                  </a:lnTo>
                  <a:lnTo>
                    <a:pt x="138226" y="37185"/>
                  </a:lnTo>
                  <a:close/>
                </a:path>
                <a:path w="173354" h="62229">
                  <a:moveTo>
                    <a:pt x="172783" y="42519"/>
                  </a:moveTo>
                  <a:lnTo>
                    <a:pt x="168910" y="38849"/>
                  </a:lnTo>
                  <a:lnTo>
                    <a:pt x="161594" y="36080"/>
                  </a:lnTo>
                  <a:lnTo>
                    <a:pt x="155956" y="33845"/>
                  </a:lnTo>
                  <a:lnTo>
                    <a:pt x="153492" y="32232"/>
                  </a:lnTo>
                  <a:lnTo>
                    <a:pt x="153492" y="25438"/>
                  </a:lnTo>
                  <a:lnTo>
                    <a:pt x="156044" y="22669"/>
                  </a:lnTo>
                  <a:lnTo>
                    <a:pt x="164503" y="22669"/>
                  </a:lnTo>
                  <a:lnTo>
                    <a:pt x="167678" y="24282"/>
                  </a:lnTo>
                  <a:lnTo>
                    <a:pt x="169354" y="25260"/>
                  </a:lnTo>
                  <a:lnTo>
                    <a:pt x="171208" y="19545"/>
                  </a:lnTo>
                  <a:lnTo>
                    <a:pt x="168910" y="18122"/>
                  </a:lnTo>
                  <a:lnTo>
                    <a:pt x="165214" y="16865"/>
                  </a:lnTo>
                  <a:lnTo>
                    <a:pt x="151638" y="16865"/>
                  </a:lnTo>
                  <a:lnTo>
                    <a:pt x="146088" y="22580"/>
                  </a:lnTo>
                  <a:lnTo>
                    <a:pt x="146088" y="34747"/>
                  </a:lnTo>
                  <a:lnTo>
                    <a:pt x="149707" y="39039"/>
                  </a:lnTo>
                  <a:lnTo>
                    <a:pt x="163093" y="44043"/>
                  </a:lnTo>
                  <a:lnTo>
                    <a:pt x="165303" y="46012"/>
                  </a:lnTo>
                  <a:lnTo>
                    <a:pt x="165303" y="53428"/>
                  </a:lnTo>
                  <a:lnTo>
                    <a:pt x="162661" y="56197"/>
                  </a:lnTo>
                  <a:lnTo>
                    <a:pt x="153136" y="56197"/>
                  </a:lnTo>
                  <a:lnTo>
                    <a:pt x="149085" y="54597"/>
                  </a:lnTo>
                  <a:lnTo>
                    <a:pt x="146799" y="53162"/>
                  </a:lnTo>
                  <a:lnTo>
                    <a:pt x="144856" y="59055"/>
                  </a:lnTo>
                  <a:lnTo>
                    <a:pt x="147853" y="60845"/>
                  </a:lnTo>
                  <a:lnTo>
                    <a:pt x="152171" y="62090"/>
                  </a:lnTo>
                  <a:lnTo>
                    <a:pt x="166979" y="62090"/>
                  </a:lnTo>
                  <a:lnTo>
                    <a:pt x="172783" y="56642"/>
                  </a:lnTo>
                  <a:lnTo>
                    <a:pt x="172783" y="42519"/>
                  </a:lnTo>
                  <a:close/>
                </a:path>
              </a:pathLst>
            </a:custGeom>
            <a:solidFill>
              <a:srgbClr val="8B9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07562" y="4644415"/>
              <a:ext cx="445770" cy="154940"/>
            </a:xfrm>
            <a:custGeom>
              <a:avLst/>
              <a:gdLst/>
              <a:ahLst/>
              <a:cxnLst/>
              <a:rect l="l" t="t" r="r" b="b"/>
              <a:pathLst>
                <a:path w="445770" h="154939">
                  <a:moveTo>
                    <a:pt x="36068" y="147320"/>
                  </a:moveTo>
                  <a:lnTo>
                    <a:pt x="10782" y="147320"/>
                  </a:lnTo>
                  <a:lnTo>
                    <a:pt x="10782" y="147142"/>
                  </a:lnTo>
                  <a:lnTo>
                    <a:pt x="15214" y="142836"/>
                  </a:lnTo>
                  <a:lnTo>
                    <a:pt x="23304" y="134620"/>
                  </a:lnTo>
                  <a:lnTo>
                    <a:pt x="29438" y="127063"/>
                  </a:lnTo>
                  <a:lnTo>
                    <a:pt x="33324" y="119710"/>
                  </a:lnTo>
                  <a:lnTo>
                    <a:pt x="34683" y="112039"/>
                  </a:lnTo>
                  <a:lnTo>
                    <a:pt x="34683" y="103949"/>
                  </a:lnTo>
                  <a:lnTo>
                    <a:pt x="29641" y="95491"/>
                  </a:lnTo>
                  <a:lnTo>
                    <a:pt x="10947" y="95491"/>
                  </a:lnTo>
                  <a:lnTo>
                    <a:pt x="5384" y="97955"/>
                  </a:lnTo>
                  <a:lnTo>
                    <a:pt x="1473" y="101396"/>
                  </a:lnTo>
                  <a:lnTo>
                    <a:pt x="3911" y="106756"/>
                  </a:lnTo>
                  <a:lnTo>
                    <a:pt x="6515" y="104559"/>
                  </a:lnTo>
                  <a:lnTo>
                    <a:pt x="10782" y="101917"/>
                  </a:lnTo>
                  <a:lnTo>
                    <a:pt x="24333" y="101917"/>
                  </a:lnTo>
                  <a:lnTo>
                    <a:pt x="27038" y="107289"/>
                  </a:lnTo>
                  <a:lnTo>
                    <a:pt x="27038" y="113093"/>
                  </a:lnTo>
                  <a:lnTo>
                    <a:pt x="25768" y="119456"/>
                  </a:lnTo>
                  <a:lnTo>
                    <a:pt x="21932" y="126111"/>
                  </a:lnTo>
                  <a:lnTo>
                    <a:pt x="15405" y="133756"/>
                  </a:lnTo>
                  <a:lnTo>
                    <a:pt x="6083" y="143103"/>
                  </a:lnTo>
                  <a:lnTo>
                    <a:pt x="0" y="148907"/>
                  </a:lnTo>
                  <a:lnTo>
                    <a:pt x="0" y="153657"/>
                  </a:lnTo>
                  <a:lnTo>
                    <a:pt x="36068" y="153657"/>
                  </a:lnTo>
                  <a:lnTo>
                    <a:pt x="36068" y="147320"/>
                  </a:lnTo>
                  <a:close/>
                </a:path>
                <a:path w="445770" h="154939">
                  <a:moveTo>
                    <a:pt x="88176" y="153657"/>
                  </a:moveTo>
                  <a:lnTo>
                    <a:pt x="69926" y="123228"/>
                  </a:lnTo>
                  <a:lnTo>
                    <a:pt x="87744" y="94386"/>
                  </a:lnTo>
                  <a:lnTo>
                    <a:pt x="79044" y="94386"/>
                  </a:lnTo>
                  <a:lnTo>
                    <a:pt x="67398" y="114782"/>
                  </a:lnTo>
                  <a:lnTo>
                    <a:pt x="65747" y="118389"/>
                  </a:lnTo>
                  <a:lnTo>
                    <a:pt x="65570" y="118389"/>
                  </a:lnTo>
                  <a:lnTo>
                    <a:pt x="62268" y="112153"/>
                  </a:lnTo>
                  <a:lnTo>
                    <a:pt x="52273" y="94386"/>
                  </a:lnTo>
                  <a:lnTo>
                    <a:pt x="43586" y="94386"/>
                  </a:lnTo>
                  <a:lnTo>
                    <a:pt x="60794" y="123672"/>
                  </a:lnTo>
                  <a:lnTo>
                    <a:pt x="42887" y="153657"/>
                  </a:lnTo>
                  <a:lnTo>
                    <a:pt x="51587" y="153657"/>
                  </a:lnTo>
                  <a:lnTo>
                    <a:pt x="58623" y="140639"/>
                  </a:lnTo>
                  <a:lnTo>
                    <a:pt x="61658" y="135458"/>
                  </a:lnTo>
                  <a:lnTo>
                    <a:pt x="63309" y="132372"/>
                  </a:lnTo>
                  <a:lnTo>
                    <a:pt x="64973" y="128854"/>
                  </a:lnTo>
                  <a:lnTo>
                    <a:pt x="65138" y="128854"/>
                  </a:lnTo>
                  <a:lnTo>
                    <a:pt x="68795" y="135623"/>
                  </a:lnTo>
                  <a:lnTo>
                    <a:pt x="71920" y="140639"/>
                  </a:lnTo>
                  <a:lnTo>
                    <a:pt x="79400" y="153657"/>
                  </a:lnTo>
                  <a:lnTo>
                    <a:pt x="88176" y="153657"/>
                  </a:lnTo>
                  <a:close/>
                </a:path>
                <a:path w="445770" h="154939">
                  <a:moveTo>
                    <a:pt x="101396" y="35331"/>
                  </a:moveTo>
                  <a:lnTo>
                    <a:pt x="96443" y="30568"/>
                  </a:lnTo>
                  <a:lnTo>
                    <a:pt x="78460" y="23431"/>
                  </a:lnTo>
                  <a:lnTo>
                    <a:pt x="74891" y="20701"/>
                  </a:lnTo>
                  <a:lnTo>
                    <a:pt x="74891" y="11087"/>
                  </a:lnTo>
                  <a:lnTo>
                    <a:pt x="77927" y="6248"/>
                  </a:lnTo>
                  <a:lnTo>
                    <a:pt x="91236" y="6248"/>
                  </a:lnTo>
                  <a:lnTo>
                    <a:pt x="95148" y="8013"/>
                  </a:lnTo>
                  <a:lnTo>
                    <a:pt x="97053" y="9067"/>
                  </a:lnTo>
                  <a:lnTo>
                    <a:pt x="99060" y="2806"/>
                  </a:lnTo>
                  <a:lnTo>
                    <a:pt x="96532" y="1397"/>
                  </a:lnTo>
                  <a:lnTo>
                    <a:pt x="92100" y="0"/>
                  </a:lnTo>
                  <a:lnTo>
                    <a:pt x="74803" y="0"/>
                  </a:lnTo>
                  <a:lnTo>
                    <a:pt x="67157" y="6858"/>
                  </a:lnTo>
                  <a:lnTo>
                    <a:pt x="67157" y="24396"/>
                  </a:lnTo>
                  <a:lnTo>
                    <a:pt x="73152" y="29514"/>
                  </a:lnTo>
                  <a:lnTo>
                    <a:pt x="82715" y="32867"/>
                  </a:lnTo>
                  <a:lnTo>
                    <a:pt x="90627" y="35953"/>
                  </a:lnTo>
                  <a:lnTo>
                    <a:pt x="93751" y="39128"/>
                  </a:lnTo>
                  <a:lnTo>
                    <a:pt x="93751" y="50673"/>
                  </a:lnTo>
                  <a:lnTo>
                    <a:pt x="89230" y="54813"/>
                  </a:lnTo>
                  <a:lnTo>
                    <a:pt x="76276" y="54813"/>
                  </a:lnTo>
                  <a:lnTo>
                    <a:pt x="71323" y="53136"/>
                  </a:lnTo>
                  <a:lnTo>
                    <a:pt x="67932" y="50939"/>
                  </a:lnTo>
                  <a:lnTo>
                    <a:pt x="65938" y="57365"/>
                  </a:lnTo>
                  <a:lnTo>
                    <a:pt x="69062" y="59474"/>
                  </a:lnTo>
                  <a:lnTo>
                    <a:pt x="75323" y="61239"/>
                  </a:lnTo>
                  <a:lnTo>
                    <a:pt x="80975" y="61239"/>
                  </a:lnTo>
                  <a:lnTo>
                    <a:pt x="89992" y="59842"/>
                  </a:lnTo>
                  <a:lnTo>
                    <a:pt x="96367" y="56083"/>
                  </a:lnTo>
                  <a:lnTo>
                    <a:pt x="100139" y="50609"/>
                  </a:lnTo>
                  <a:lnTo>
                    <a:pt x="101396" y="44056"/>
                  </a:lnTo>
                  <a:lnTo>
                    <a:pt x="101396" y="35331"/>
                  </a:lnTo>
                  <a:close/>
                </a:path>
                <a:path w="445770" h="154939">
                  <a:moveTo>
                    <a:pt x="129387" y="33578"/>
                  </a:moveTo>
                  <a:lnTo>
                    <a:pt x="108178" y="33578"/>
                  </a:lnTo>
                  <a:lnTo>
                    <a:pt x="108178" y="39293"/>
                  </a:lnTo>
                  <a:lnTo>
                    <a:pt x="129387" y="39293"/>
                  </a:lnTo>
                  <a:lnTo>
                    <a:pt x="129387" y="33578"/>
                  </a:lnTo>
                  <a:close/>
                </a:path>
                <a:path w="445770" h="154939">
                  <a:moveTo>
                    <a:pt x="129552" y="147231"/>
                  </a:moveTo>
                  <a:lnTo>
                    <a:pt x="104521" y="147231"/>
                  </a:lnTo>
                  <a:lnTo>
                    <a:pt x="104521" y="94386"/>
                  </a:lnTo>
                  <a:lnTo>
                    <a:pt x="96875" y="94386"/>
                  </a:lnTo>
                  <a:lnTo>
                    <a:pt x="96875" y="153657"/>
                  </a:lnTo>
                  <a:lnTo>
                    <a:pt x="129552" y="153657"/>
                  </a:lnTo>
                  <a:lnTo>
                    <a:pt x="129552" y="147231"/>
                  </a:lnTo>
                  <a:close/>
                </a:path>
                <a:path w="445770" h="154939">
                  <a:moveTo>
                    <a:pt x="151472" y="126987"/>
                  </a:moveTo>
                  <a:lnTo>
                    <a:pt x="130263" y="126987"/>
                  </a:lnTo>
                  <a:lnTo>
                    <a:pt x="130263" y="132702"/>
                  </a:lnTo>
                  <a:lnTo>
                    <a:pt x="151472" y="132702"/>
                  </a:lnTo>
                  <a:lnTo>
                    <a:pt x="151472" y="126987"/>
                  </a:lnTo>
                  <a:close/>
                </a:path>
                <a:path w="445770" h="154939">
                  <a:moveTo>
                    <a:pt x="193001" y="129438"/>
                  </a:moveTo>
                  <a:lnTo>
                    <a:pt x="187350" y="124155"/>
                  </a:lnTo>
                  <a:lnTo>
                    <a:pt x="180390" y="122834"/>
                  </a:lnTo>
                  <a:lnTo>
                    <a:pt x="180390" y="122656"/>
                  </a:lnTo>
                  <a:lnTo>
                    <a:pt x="187350" y="120103"/>
                  </a:lnTo>
                  <a:lnTo>
                    <a:pt x="190919" y="115100"/>
                  </a:lnTo>
                  <a:lnTo>
                    <a:pt x="190919" y="102184"/>
                  </a:lnTo>
                  <a:lnTo>
                    <a:pt x="185788" y="95491"/>
                  </a:lnTo>
                  <a:lnTo>
                    <a:pt x="168579" y="95491"/>
                  </a:lnTo>
                  <a:lnTo>
                    <a:pt x="162839" y="97701"/>
                  </a:lnTo>
                  <a:lnTo>
                    <a:pt x="159880" y="99898"/>
                  </a:lnTo>
                  <a:lnTo>
                    <a:pt x="161886" y="105524"/>
                  </a:lnTo>
                  <a:lnTo>
                    <a:pt x="164312" y="103771"/>
                  </a:lnTo>
                  <a:lnTo>
                    <a:pt x="168656" y="101752"/>
                  </a:lnTo>
                  <a:lnTo>
                    <a:pt x="180225" y="101752"/>
                  </a:lnTo>
                  <a:lnTo>
                    <a:pt x="183095" y="105791"/>
                  </a:lnTo>
                  <a:lnTo>
                    <a:pt x="183095" y="117119"/>
                  </a:lnTo>
                  <a:lnTo>
                    <a:pt x="176047" y="120015"/>
                  </a:lnTo>
                  <a:lnTo>
                    <a:pt x="166230" y="120015"/>
                  </a:lnTo>
                  <a:lnTo>
                    <a:pt x="166230" y="125831"/>
                  </a:lnTo>
                  <a:lnTo>
                    <a:pt x="177876" y="125831"/>
                  </a:lnTo>
                  <a:lnTo>
                    <a:pt x="185000" y="129273"/>
                  </a:lnTo>
                  <a:lnTo>
                    <a:pt x="185178" y="142049"/>
                  </a:lnTo>
                  <a:lnTo>
                    <a:pt x="182130" y="148399"/>
                  </a:lnTo>
                  <a:lnTo>
                    <a:pt x="166928" y="148399"/>
                  </a:lnTo>
                  <a:lnTo>
                    <a:pt x="161963" y="146189"/>
                  </a:lnTo>
                  <a:lnTo>
                    <a:pt x="159791" y="144780"/>
                  </a:lnTo>
                  <a:lnTo>
                    <a:pt x="157708" y="150685"/>
                  </a:lnTo>
                  <a:lnTo>
                    <a:pt x="160489" y="152717"/>
                  </a:lnTo>
                  <a:lnTo>
                    <a:pt x="166052" y="154647"/>
                  </a:lnTo>
                  <a:lnTo>
                    <a:pt x="172402" y="154647"/>
                  </a:lnTo>
                  <a:lnTo>
                    <a:pt x="181305" y="153250"/>
                  </a:lnTo>
                  <a:lnTo>
                    <a:pt x="187744" y="149491"/>
                  </a:lnTo>
                  <a:lnTo>
                    <a:pt x="191668" y="144018"/>
                  </a:lnTo>
                  <a:lnTo>
                    <a:pt x="193001" y="137464"/>
                  </a:lnTo>
                  <a:lnTo>
                    <a:pt x="193001" y="129438"/>
                  </a:lnTo>
                  <a:close/>
                </a:path>
                <a:path w="445770" h="154939">
                  <a:moveTo>
                    <a:pt x="196824" y="60248"/>
                  </a:moveTo>
                  <a:lnTo>
                    <a:pt x="193167" y="977"/>
                  </a:lnTo>
                  <a:lnTo>
                    <a:pt x="183527" y="977"/>
                  </a:lnTo>
                  <a:lnTo>
                    <a:pt x="170395" y="37109"/>
                  </a:lnTo>
                  <a:lnTo>
                    <a:pt x="168313" y="44043"/>
                  </a:lnTo>
                  <a:lnTo>
                    <a:pt x="166916" y="50025"/>
                  </a:lnTo>
                  <a:lnTo>
                    <a:pt x="166573" y="50025"/>
                  </a:lnTo>
                  <a:lnTo>
                    <a:pt x="165100" y="43865"/>
                  </a:lnTo>
                  <a:lnTo>
                    <a:pt x="163182" y="36931"/>
                  </a:lnTo>
                  <a:lnTo>
                    <a:pt x="160756" y="29718"/>
                  </a:lnTo>
                  <a:lnTo>
                    <a:pt x="150749" y="977"/>
                  </a:lnTo>
                  <a:lnTo>
                    <a:pt x="141109" y="977"/>
                  </a:lnTo>
                  <a:lnTo>
                    <a:pt x="137020" y="60248"/>
                  </a:lnTo>
                  <a:lnTo>
                    <a:pt x="144233" y="60248"/>
                  </a:lnTo>
                  <a:lnTo>
                    <a:pt x="146151" y="28003"/>
                  </a:lnTo>
                  <a:lnTo>
                    <a:pt x="146926" y="8724"/>
                  </a:lnTo>
                  <a:lnTo>
                    <a:pt x="147104" y="8724"/>
                  </a:lnTo>
                  <a:lnTo>
                    <a:pt x="148755" y="15671"/>
                  </a:lnTo>
                  <a:lnTo>
                    <a:pt x="151015" y="23317"/>
                  </a:lnTo>
                  <a:lnTo>
                    <a:pt x="153885" y="31673"/>
                  </a:lnTo>
                  <a:lnTo>
                    <a:pt x="163182" y="59880"/>
                  </a:lnTo>
                  <a:lnTo>
                    <a:pt x="169176" y="59880"/>
                  </a:lnTo>
                  <a:lnTo>
                    <a:pt x="182130" y="23571"/>
                  </a:lnTo>
                  <a:lnTo>
                    <a:pt x="184823" y="15582"/>
                  </a:lnTo>
                  <a:lnTo>
                    <a:pt x="186829" y="8724"/>
                  </a:lnTo>
                  <a:lnTo>
                    <a:pt x="187083" y="8724"/>
                  </a:lnTo>
                  <a:lnTo>
                    <a:pt x="187121" y="14630"/>
                  </a:lnTo>
                  <a:lnTo>
                    <a:pt x="187655" y="27800"/>
                  </a:lnTo>
                  <a:lnTo>
                    <a:pt x="189344" y="60248"/>
                  </a:lnTo>
                  <a:lnTo>
                    <a:pt x="196824" y="60248"/>
                  </a:lnTo>
                  <a:close/>
                </a:path>
                <a:path w="445770" h="154939">
                  <a:moveTo>
                    <a:pt x="226123" y="33578"/>
                  </a:moveTo>
                  <a:lnTo>
                    <a:pt x="204914" y="33578"/>
                  </a:lnTo>
                  <a:lnTo>
                    <a:pt x="204914" y="39293"/>
                  </a:lnTo>
                  <a:lnTo>
                    <a:pt x="226123" y="39293"/>
                  </a:lnTo>
                  <a:lnTo>
                    <a:pt x="226123" y="33578"/>
                  </a:lnTo>
                  <a:close/>
                </a:path>
                <a:path w="445770" h="154939">
                  <a:moveTo>
                    <a:pt x="246062" y="153657"/>
                  </a:moveTo>
                  <a:lnTo>
                    <a:pt x="227812" y="123228"/>
                  </a:lnTo>
                  <a:lnTo>
                    <a:pt x="245630" y="94386"/>
                  </a:lnTo>
                  <a:lnTo>
                    <a:pt x="236931" y="94386"/>
                  </a:lnTo>
                  <a:lnTo>
                    <a:pt x="225285" y="114782"/>
                  </a:lnTo>
                  <a:lnTo>
                    <a:pt x="223634" y="118389"/>
                  </a:lnTo>
                  <a:lnTo>
                    <a:pt x="223456" y="118389"/>
                  </a:lnTo>
                  <a:lnTo>
                    <a:pt x="220154" y="112153"/>
                  </a:lnTo>
                  <a:lnTo>
                    <a:pt x="210159" y="94386"/>
                  </a:lnTo>
                  <a:lnTo>
                    <a:pt x="201472" y="94386"/>
                  </a:lnTo>
                  <a:lnTo>
                    <a:pt x="218681" y="123672"/>
                  </a:lnTo>
                  <a:lnTo>
                    <a:pt x="200774" y="153657"/>
                  </a:lnTo>
                  <a:lnTo>
                    <a:pt x="209473" y="153657"/>
                  </a:lnTo>
                  <a:lnTo>
                    <a:pt x="216509" y="140639"/>
                  </a:lnTo>
                  <a:lnTo>
                    <a:pt x="219557" y="135458"/>
                  </a:lnTo>
                  <a:lnTo>
                    <a:pt x="221195" y="132372"/>
                  </a:lnTo>
                  <a:lnTo>
                    <a:pt x="222859" y="128854"/>
                  </a:lnTo>
                  <a:lnTo>
                    <a:pt x="223024" y="128854"/>
                  </a:lnTo>
                  <a:lnTo>
                    <a:pt x="226682" y="135623"/>
                  </a:lnTo>
                  <a:lnTo>
                    <a:pt x="229806" y="140639"/>
                  </a:lnTo>
                  <a:lnTo>
                    <a:pt x="237286" y="153657"/>
                  </a:lnTo>
                  <a:lnTo>
                    <a:pt x="246062" y="153657"/>
                  </a:lnTo>
                  <a:close/>
                </a:path>
                <a:path w="445770" h="154939">
                  <a:moveTo>
                    <a:pt x="267906" y="53822"/>
                  </a:moveTo>
                  <a:lnTo>
                    <a:pt x="242874" y="53822"/>
                  </a:lnTo>
                  <a:lnTo>
                    <a:pt x="242874" y="977"/>
                  </a:lnTo>
                  <a:lnTo>
                    <a:pt x="235229" y="977"/>
                  </a:lnTo>
                  <a:lnTo>
                    <a:pt x="235229" y="60248"/>
                  </a:lnTo>
                  <a:lnTo>
                    <a:pt x="267906" y="60248"/>
                  </a:lnTo>
                  <a:lnTo>
                    <a:pt x="267906" y="53822"/>
                  </a:lnTo>
                  <a:close/>
                </a:path>
                <a:path w="445770" h="154939">
                  <a:moveTo>
                    <a:pt x="287439" y="147231"/>
                  </a:moveTo>
                  <a:lnTo>
                    <a:pt x="262407" y="147231"/>
                  </a:lnTo>
                  <a:lnTo>
                    <a:pt x="262407" y="94386"/>
                  </a:lnTo>
                  <a:lnTo>
                    <a:pt x="254762" y="94386"/>
                  </a:lnTo>
                  <a:lnTo>
                    <a:pt x="254762" y="153657"/>
                  </a:lnTo>
                  <a:lnTo>
                    <a:pt x="287439" y="153657"/>
                  </a:lnTo>
                  <a:lnTo>
                    <a:pt x="287439" y="147231"/>
                  </a:lnTo>
                  <a:close/>
                </a:path>
                <a:path w="445770" h="154939">
                  <a:moveTo>
                    <a:pt x="289826" y="33578"/>
                  </a:moveTo>
                  <a:lnTo>
                    <a:pt x="268617" y="33578"/>
                  </a:lnTo>
                  <a:lnTo>
                    <a:pt x="268617" y="39293"/>
                  </a:lnTo>
                  <a:lnTo>
                    <a:pt x="289826" y="39293"/>
                  </a:lnTo>
                  <a:lnTo>
                    <a:pt x="289826" y="33578"/>
                  </a:lnTo>
                  <a:close/>
                </a:path>
                <a:path w="445770" h="154939">
                  <a:moveTo>
                    <a:pt x="309346" y="126987"/>
                  </a:moveTo>
                  <a:lnTo>
                    <a:pt x="288137" y="126987"/>
                  </a:lnTo>
                  <a:lnTo>
                    <a:pt x="288137" y="132702"/>
                  </a:lnTo>
                  <a:lnTo>
                    <a:pt x="309346" y="132702"/>
                  </a:lnTo>
                  <a:lnTo>
                    <a:pt x="309346" y="126987"/>
                  </a:lnTo>
                  <a:close/>
                </a:path>
                <a:path w="445770" h="154939">
                  <a:moveTo>
                    <a:pt x="337972" y="60248"/>
                  </a:moveTo>
                  <a:lnTo>
                    <a:pt x="319722" y="29819"/>
                  </a:lnTo>
                  <a:lnTo>
                    <a:pt x="337540" y="977"/>
                  </a:lnTo>
                  <a:lnTo>
                    <a:pt x="328841" y="977"/>
                  </a:lnTo>
                  <a:lnTo>
                    <a:pt x="317195" y="21374"/>
                  </a:lnTo>
                  <a:lnTo>
                    <a:pt x="315544" y="24980"/>
                  </a:lnTo>
                  <a:lnTo>
                    <a:pt x="315366" y="24980"/>
                  </a:lnTo>
                  <a:lnTo>
                    <a:pt x="312064" y="18745"/>
                  </a:lnTo>
                  <a:lnTo>
                    <a:pt x="302069" y="977"/>
                  </a:lnTo>
                  <a:lnTo>
                    <a:pt x="293382" y="977"/>
                  </a:lnTo>
                  <a:lnTo>
                    <a:pt x="310591" y="30264"/>
                  </a:lnTo>
                  <a:lnTo>
                    <a:pt x="292684" y="60248"/>
                  </a:lnTo>
                  <a:lnTo>
                    <a:pt x="301383" y="60248"/>
                  </a:lnTo>
                  <a:lnTo>
                    <a:pt x="308419" y="47231"/>
                  </a:lnTo>
                  <a:lnTo>
                    <a:pt x="311467" y="42049"/>
                  </a:lnTo>
                  <a:lnTo>
                    <a:pt x="313105" y="38963"/>
                  </a:lnTo>
                  <a:lnTo>
                    <a:pt x="314769" y="35445"/>
                  </a:lnTo>
                  <a:lnTo>
                    <a:pt x="314934" y="35445"/>
                  </a:lnTo>
                  <a:lnTo>
                    <a:pt x="318592" y="42214"/>
                  </a:lnTo>
                  <a:lnTo>
                    <a:pt x="321716" y="47231"/>
                  </a:lnTo>
                  <a:lnTo>
                    <a:pt x="329196" y="60248"/>
                  </a:lnTo>
                  <a:lnTo>
                    <a:pt x="337972" y="60248"/>
                  </a:lnTo>
                  <a:close/>
                </a:path>
                <a:path w="445770" h="154939">
                  <a:moveTo>
                    <a:pt x="354622" y="132092"/>
                  </a:moveTo>
                  <a:lnTo>
                    <a:pt x="346710" y="132092"/>
                  </a:lnTo>
                  <a:lnTo>
                    <a:pt x="346710" y="103962"/>
                  </a:lnTo>
                  <a:lnTo>
                    <a:pt x="346710" y="96469"/>
                  </a:lnTo>
                  <a:lnTo>
                    <a:pt x="339763" y="96469"/>
                  </a:lnTo>
                  <a:lnTo>
                    <a:pt x="339763" y="103962"/>
                  </a:lnTo>
                  <a:lnTo>
                    <a:pt x="339585" y="106946"/>
                  </a:lnTo>
                  <a:lnTo>
                    <a:pt x="339496" y="132092"/>
                  </a:lnTo>
                  <a:lnTo>
                    <a:pt x="320979" y="132092"/>
                  </a:lnTo>
                  <a:lnTo>
                    <a:pt x="320979" y="131914"/>
                  </a:lnTo>
                  <a:lnTo>
                    <a:pt x="334721" y="112395"/>
                  </a:lnTo>
                  <a:lnTo>
                    <a:pt x="336372" y="109766"/>
                  </a:lnTo>
                  <a:lnTo>
                    <a:pt x="337756" y="107391"/>
                  </a:lnTo>
                  <a:lnTo>
                    <a:pt x="339496" y="103962"/>
                  </a:lnTo>
                  <a:lnTo>
                    <a:pt x="339763" y="103962"/>
                  </a:lnTo>
                  <a:lnTo>
                    <a:pt x="339763" y="96469"/>
                  </a:lnTo>
                  <a:lnTo>
                    <a:pt x="338455" y="96469"/>
                  </a:lnTo>
                  <a:lnTo>
                    <a:pt x="313245" y="132969"/>
                  </a:lnTo>
                  <a:lnTo>
                    <a:pt x="313245" y="138074"/>
                  </a:lnTo>
                  <a:lnTo>
                    <a:pt x="339496" y="138074"/>
                  </a:lnTo>
                  <a:lnTo>
                    <a:pt x="339496" y="153657"/>
                  </a:lnTo>
                  <a:lnTo>
                    <a:pt x="346710" y="153657"/>
                  </a:lnTo>
                  <a:lnTo>
                    <a:pt x="346710" y="138074"/>
                  </a:lnTo>
                  <a:lnTo>
                    <a:pt x="354622" y="138074"/>
                  </a:lnTo>
                  <a:lnTo>
                    <a:pt x="354622" y="132092"/>
                  </a:lnTo>
                  <a:close/>
                </a:path>
                <a:path w="445770" h="154939">
                  <a:moveTo>
                    <a:pt x="379361" y="53822"/>
                  </a:moveTo>
                  <a:lnTo>
                    <a:pt x="354330" y="53822"/>
                  </a:lnTo>
                  <a:lnTo>
                    <a:pt x="354330" y="977"/>
                  </a:lnTo>
                  <a:lnTo>
                    <a:pt x="346684" y="977"/>
                  </a:lnTo>
                  <a:lnTo>
                    <a:pt x="346684" y="60248"/>
                  </a:lnTo>
                  <a:lnTo>
                    <a:pt x="379361" y="60248"/>
                  </a:lnTo>
                  <a:lnTo>
                    <a:pt x="379361" y="53822"/>
                  </a:lnTo>
                  <a:close/>
                </a:path>
                <a:path w="445770" h="154939">
                  <a:moveTo>
                    <a:pt x="403936" y="153657"/>
                  </a:moveTo>
                  <a:lnTo>
                    <a:pt x="385686" y="123228"/>
                  </a:lnTo>
                  <a:lnTo>
                    <a:pt x="403504" y="94386"/>
                  </a:lnTo>
                  <a:lnTo>
                    <a:pt x="394804" y="94386"/>
                  </a:lnTo>
                  <a:lnTo>
                    <a:pt x="383159" y="114782"/>
                  </a:lnTo>
                  <a:lnTo>
                    <a:pt x="381508" y="118389"/>
                  </a:lnTo>
                  <a:lnTo>
                    <a:pt x="381330" y="118389"/>
                  </a:lnTo>
                  <a:lnTo>
                    <a:pt x="378028" y="112153"/>
                  </a:lnTo>
                  <a:lnTo>
                    <a:pt x="368033" y="94386"/>
                  </a:lnTo>
                  <a:lnTo>
                    <a:pt x="359346" y="94386"/>
                  </a:lnTo>
                  <a:lnTo>
                    <a:pt x="376555" y="123672"/>
                  </a:lnTo>
                  <a:lnTo>
                    <a:pt x="358648" y="153657"/>
                  </a:lnTo>
                  <a:lnTo>
                    <a:pt x="367347" y="153657"/>
                  </a:lnTo>
                  <a:lnTo>
                    <a:pt x="374383" y="140639"/>
                  </a:lnTo>
                  <a:lnTo>
                    <a:pt x="377431" y="135458"/>
                  </a:lnTo>
                  <a:lnTo>
                    <a:pt x="379069" y="132372"/>
                  </a:lnTo>
                  <a:lnTo>
                    <a:pt x="380733" y="128854"/>
                  </a:lnTo>
                  <a:lnTo>
                    <a:pt x="380898" y="128854"/>
                  </a:lnTo>
                  <a:lnTo>
                    <a:pt x="384556" y="135623"/>
                  </a:lnTo>
                  <a:lnTo>
                    <a:pt x="387680" y="140639"/>
                  </a:lnTo>
                  <a:lnTo>
                    <a:pt x="395160" y="153657"/>
                  </a:lnTo>
                  <a:lnTo>
                    <a:pt x="403936" y="153657"/>
                  </a:lnTo>
                  <a:close/>
                </a:path>
                <a:path w="445770" h="154939">
                  <a:moveTo>
                    <a:pt x="445325" y="147231"/>
                  </a:moveTo>
                  <a:lnTo>
                    <a:pt x="420293" y="147231"/>
                  </a:lnTo>
                  <a:lnTo>
                    <a:pt x="420293" y="94386"/>
                  </a:lnTo>
                  <a:lnTo>
                    <a:pt x="412648" y="94386"/>
                  </a:lnTo>
                  <a:lnTo>
                    <a:pt x="412648" y="153657"/>
                  </a:lnTo>
                  <a:lnTo>
                    <a:pt x="445325" y="153657"/>
                  </a:lnTo>
                  <a:lnTo>
                    <a:pt x="445325" y="14723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33481" y="4256392"/>
              <a:ext cx="211543" cy="6433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67148" y="4259643"/>
              <a:ext cx="172986" cy="79768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422026" y="4696841"/>
              <a:ext cx="224790" cy="60325"/>
            </a:xfrm>
            <a:custGeom>
              <a:avLst/>
              <a:gdLst/>
              <a:ahLst/>
              <a:cxnLst/>
              <a:rect l="l" t="t" r="r" b="b"/>
              <a:pathLst>
                <a:path w="224789" h="60325">
                  <a:moveTo>
                    <a:pt x="43967" y="12"/>
                  </a:moveTo>
                  <a:lnTo>
                    <a:pt x="0" y="12"/>
                  </a:lnTo>
                  <a:lnTo>
                    <a:pt x="0" y="6616"/>
                  </a:lnTo>
                  <a:lnTo>
                    <a:pt x="18059" y="6616"/>
                  </a:lnTo>
                  <a:lnTo>
                    <a:pt x="18059" y="60096"/>
                  </a:lnTo>
                  <a:lnTo>
                    <a:pt x="25819" y="60096"/>
                  </a:lnTo>
                  <a:lnTo>
                    <a:pt x="25819" y="6616"/>
                  </a:lnTo>
                  <a:lnTo>
                    <a:pt x="43967" y="6616"/>
                  </a:lnTo>
                  <a:lnTo>
                    <a:pt x="43967" y="12"/>
                  </a:lnTo>
                  <a:close/>
                </a:path>
                <a:path w="224789" h="60325">
                  <a:moveTo>
                    <a:pt x="121246" y="12"/>
                  </a:moveTo>
                  <a:lnTo>
                    <a:pt x="113309" y="12"/>
                  </a:lnTo>
                  <a:lnTo>
                    <a:pt x="102031" y="44488"/>
                  </a:lnTo>
                  <a:lnTo>
                    <a:pt x="100799" y="51079"/>
                  </a:lnTo>
                  <a:lnTo>
                    <a:pt x="100622" y="51079"/>
                  </a:lnTo>
                  <a:lnTo>
                    <a:pt x="99745" y="44843"/>
                  </a:lnTo>
                  <a:lnTo>
                    <a:pt x="96481" y="30492"/>
                  </a:lnTo>
                  <a:lnTo>
                    <a:pt x="89255" y="12"/>
                  </a:lnTo>
                  <a:lnTo>
                    <a:pt x="81241" y="12"/>
                  </a:lnTo>
                  <a:lnTo>
                    <a:pt x="69430" y="45288"/>
                  </a:lnTo>
                  <a:lnTo>
                    <a:pt x="68465" y="51181"/>
                  </a:lnTo>
                  <a:lnTo>
                    <a:pt x="68287" y="51181"/>
                  </a:lnTo>
                  <a:lnTo>
                    <a:pt x="65633" y="37985"/>
                  </a:lnTo>
                  <a:lnTo>
                    <a:pt x="56832" y="12"/>
                  </a:lnTo>
                  <a:lnTo>
                    <a:pt x="48628" y="12"/>
                  </a:lnTo>
                  <a:lnTo>
                    <a:pt x="63703" y="60096"/>
                  </a:lnTo>
                  <a:lnTo>
                    <a:pt x="71894" y="60096"/>
                  </a:lnTo>
                  <a:lnTo>
                    <a:pt x="82384" y="21056"/>
                  </a:lnTo>
                  <a:lnTo>
                    <a:pt x="83794" y="15176"/>
                  </a:lnTo>
                  <a:lnTo>
                    <a:pt x="84759" y="9207"/>
                  </a:lnTo>
                  <a:lnTo>
                    <a:pt x="84937" y="9207"/>
                  </a:lnTo>
                  <a:lnTo>
                    <a:pt x="85813" y="15265"/>
                  </a:lnTo>
                  <a:lnTo>
                    <a:pt x="87058" y="21145"/>
                  </a:lnTo>
                  <a:lnTo>
                    <a:pt x="96304" y="60096"/>
                  </a:lnTo>
                  <a:lnTo>
                    <a:pt x="104406" y="60096"/>
                  </a:lnTo>
                  <a:lnTo>
                    <a:pt x="121246" y="12"/>
                  </a:lnTo>
                  <a:close/>
                </a:path>
                <a:path w="224789" h="60325">
                  <a:moveTo>
                    <a:pt x="136271" y="0"/>
                  </a:moveTo>
                  <a:lnTo>
                    <a:pt x="128524" y="0"/>
                  </a:lnTo>
                  <a:lnTo>
                    <a:pt x="128524" y="60083"/>
                  </a:lnTo>
                  <a:lnTo>
                    <a:pt x="136271" y="60083"/>
                  </a:lnTo>
                  <a:lnTo>
                    <a:pt x="136271" y="0"/>
                  </a:lnTo>
                  <a:close/>
                </a:path>
                <a:path w="224789" h="60325">
                  <a:moveTo>
                    <a:pt x="182740" y="53581"/>
                  </a:moveTo>
                  <a:lnTo>
                    <a:pt x="157365" y="53581"/>
                  </a:lnTo>
                  <a:lnTo>
                    <a:pt x="157365" y="12"/>
                  </a:lnTo>
                  <a:lnTo>
                    <a:pt x="149606" y="12"/>
                  </a:lnTo>
                  <a:lnTo>
                    <a:pt x="149606" y="60096"/>
                  </a:lnTo>
                  <a:lnTo>
                    <a:pt x="182740" y="60096"/>
                  </a:lnTo>
                  <a:lnTo>
                    <a:pt x="182740" y="53581"/>
                  </a:lnTo>
                  <a:close/>
                </a:path>
                <a:path w="224789" h="60325">
                  <a:moveTo>
                    <a:pt x="224320" y="53581"/>
                  </a:moveTo>
                  <a:lnTo>
                    <a:pt x="198945" y="53581"/>
                  </a:lnTo>
                  <a:lnTo>
                    <a:pt x="198945" y="12"/>
                  </a:lnTo>
                  <a:lnTo>
                    <a:pt x="191185" y="12"/>
                  </a:lnTo>
                  <a:lnTo>
                    <a:pt x="191185" y="60096"/>
                  </a:lnTo>
                  <a:lnTo>
                    <a:pt x="224320" y="60096"/>
                  </a:lnTo>
                  <a:lnTo>
                    <a:pt x="224320" y="53581"/>
                  </a:lnTo>
                  <a:close/>
                </a:path>
              </a:pathLst>
            </a:custGeom>
            <a:solidFill>
              <a:srgbClr val="B97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71434" y="1253325"/>
              <a:ext cx="3068878" cy="282116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53403" y="2676880"/>
              <a:ext cx="478882" cy="521876"/>
            </a:xfrm>
            <a:prstGeom prst="rect">
              <a:avLst/>
            </a:prstGeom>
          </p:spPr>
        </p:pic>
      </p:grpSp>
      <p:sp>
        <p:nvSpPr>
          <p:cNvPr id="100" name="object 10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pc="-25"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296</Words>
  <Application>Microsoft Office PowerPoint</Application>
  <PresentationFormat>Custom</PresentationFormat>
  <Paragraphs>181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Liberation Sans Narrow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Googles</vt:lpstr>
      <vt:lpstr>Helmets</vt:lpstr>
      <vt:lpstr>Worker Guardian Shoes</vt:lpstr>
      <vt:lpstr>PowerPoint Presentation</vt:lpstr>
      <vt:lpstr>PowerPoint Presentation</vt:lpstr>
      <vt:lpstr>PowerPoint Presentation</vt:lpstr>
      <vt:lpstr>PowerPoint Presentation</vt:lpstr>
      <vt:lpstr>Brand Name: Gloves</vt:lpstr>
      <vt:lpstr>Brand Name: Gloves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Brand Name: SIYAB (Fire Extinguisher)</vt:lpstr>
      <vt:lpstr>Brand Name: SIYAB (Fire Extinguisher)</vt:lpstr>
      <vt:lpstr>Brand Name: SIYAB (Fire Extinguisher)</vt:lpstr>
      <vt:lpstr>Brand Name: SIYAB (Fire Extinguisher)</vt:lpstr>
      <vt:lpstr>Brand Name: SIYAB (Fire Extinguisher)</vt:lpstr>
      <vt:lpstr>Brand Name: Fire Extinguisher Stand Steel for 2 Cylinders</vt:lpstr>
      <vt:lpstr>Brand Name: Eye Wash System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A5 Booklet_Safety_Fire Alam_Siyab Trading copyds</dc:title>
  <cp:lastModifiedBy>Ibrahim AlSiyabi</cp:lastModifiedBy>
  <cp:revision>1</cp:revision>
  <dcterms:created xsi:type="dcterms:W3CDTF">2024-11-16T04:18:57Z</dcterms:created>
  <dcterms:modified xsi:type="dcterms:W3CDTF">2024-11-16T04:21:25Z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2023-11-01T00:00:00Z</vt:filetime>
  </property>
  <property fmtid="{D5CDD505-2E9C-101B-9397-08002B2CF9AE}" pid="3" name="Creator">
    <vt:lpwstr>Adobe Illustrator 27.3 (Windows)</vt:lpwstr>
  </property>
  <property fmtid="{D5CDD505-2E9C-101B-9397-08002B2CF9AE}" pid="4" name="LastSaved">
    <vt:filetime>2024-11-16T00:00:00Z</vt:filetime>
  </property>
  <property fmtid="{D5CDD505-2E9C-101B-9397-08002B2CF9AE}" pid="5" name="Producer">
    <vt:lpwstr>3-Heights(TM) PDF Security Shell 4.8.25.2 (http://www.pdf-tools.com)</vt:lpwstr>
  </property>
</Properties>
</file>